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23"/>
  </p:notesMasterIdLst>
  <p:handoutMasterIdLst>
    <p:handoutMasterId r:id="rId24"/>
  </p:handoutMasterIdLst>
  <p:sldIdLst>
    <p:sldId id="326" r:id="rId2"/>
    <p:sldId id="1834" r:id="rId3"/>
    <p:sldId id="1833" r:id="rId4"/>
    <p:sldId id="1840" r:id="rId5"/>
    <p:sldId id="1835" r:id="rId6"/>
    <p:sldId id="1836" r:id="rId7"/>
    <p:sldId id="1837" r:id="rId8"/>
    <p:sldId id="1838" r:id="rId9"/>
    <p:sldId id="1831" r:id="rId10"/>
    <p:sldId id="1839" r:id="rId11"/>
    <p:sldId id="1823" r:id="rId12"/>
    <p:sldId id="1770" r:id="rId13"/>
    <p:sldId id="1824" r:id="rId14"/>
    <p:sldId id="1825" r:id="rId15"/>
    <p:sldId id="1815" r:id="rId16"/>
    <p:sldId id="1798" r:id="rId17"/>
    <p:sldId id="1827" r:id="rId18"/>
    <p:sldId id="388" r:id="rId19"/>
    <p:sldId id="1828" r:id="rId20"/>
    <p:sldId id="1829" r:id="rId21"/>
    <p:sldId id="1803" r:id="rId22"/>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2" clrIdx="0">
    <p:extLst>
      <p:ext uri="{19B8F6BF-5375-455C-9EA6-DF929625EA0E}">
        <p15:presenceInfo xmlns:p15="http://schemas.microsoft.com/office/powerpoint/2012/main" userId="9953dc66c232cbc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82" autoAdjust="0"/>
    <p:restoredTop sz="94434" autoAdjust="0"/>
  </p:normalViewPr>
  <p:slideViewPr>
    <p:cSldViewPr>
      <p:cViewPr varScale="1">
        <p:scale>
          <a:sx n="85" d="100"/>
          <a:sy n="85" d="100"/>
        </p:scale>
        <p:origin x="322" y="-24"/>
      </p:cViewPr>
      <p:guideLst>
        <p:guide orient="horz" pos="2160"/>
        <p:guide pos="3840"/>
      </p:guideLst>
    </p:cSldViewPr>
  </p:slideViewPr>
  <p:outlineViewPr>
    <p:cViewPr>
      <p:scale>
        <a:sx n="33" d="100"/>
        <a:sy n="33" d="100"/>
      </p:scale>
      <p:origin x="0" y="-1128"/>
    </p:cViewPr>
    <p:sldLst>
      <p:sld r:id="rId1" collapse="1"/>
    </p:sldLst>
  </p:outlineViewPr>
  <p:notesTextViewPr>
    <p:cViewPr>
      <p:scale>
        <a:sx n="33" d="100"/>
        <a:sy n="33"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D0FC31-CAD4-4082-995F-B459E8371EB0}" type="doc">
      <dgm:prSet loTypeId="urn:microsoft.com/office/officeart/2009/layout/CircleArrowProcess" loCatId="process" qsTypeId="urn:microsoft.com/office/officeart/2005/8/quickstyle/simple1" qsCatId="simple" csTypeId="urn:microsoft.com/office/officeart/2005/8/colors/colorful4" csCatId="colorful" phldr="1"/>
      <dgm:spPr/>
      <dgm:t>
        <a:bodyPr/>
        <a:lstStyle/>
        <a:p>
          <a:endParaRPr lang="en-US"/>
        </a:p>
      </dgm:t>
    </dgm:pt>
    <dgm:pt modelId="{52200582-B5C2-476B-B948-3B8EE8F7C2B9}">
      <dgm:prSet phldrT="[Text]" custT="1"/>
      <dgm:spPr/>
      <dgm:t>
        <a:bodyPr/>
        <a:lstStyle/>
        <a:p>
          <a:pPr>
            <a:lnSpc>
              <a:spcPct val="130000"/>
            </a:lnSpc>
            <a:spcAft>
              <a:spcPts val="0"/>
            </a:spcAft>
          </a:pPr>
          <a:r>
            <a:rPr lang="en-US" sz="2000" b="1" dirty="0">
              <a:latin typeface="Times New Roman" panose="02020603050405020304" pitchFamily="18" charset="0"/>
              <a:cs typeface="Times New Roman" panose="02020603050405020304" pitchFamily="18" charset="0"/>
            </a:rPr>
            <a:t>1</a:t>
          </a:r>
        </a:p>
      </dgm:t>
    </dgm:pt>
    <dgm:pt modelId="{753C2CB9-E1AC-4A14-8EA7-E38B0578AB6A}" type="parTrans" cxnId="{472A97C2-6992-4E24-9077-C1FCA89795AD}">
      <dgm:prSet/>
      <dgm:spPr/>
      <dgm:t>
        <a:bodyPr/>
        <a:lstStyle/>
        <a:p>
          <a:endParaRPr lang="en-US" sz="2400">
            <a:latin typeface="Times New Roman" panose="02020603050405020304" pitchFamily="18" charset="0"/>
            <a:cs typeface="Times New Roman" panose="02020603050405020304" pitchFamily="18" charset="0"/>
          </a:endParaRPr>
        </a:p>
      </dgm:t>
    </dgm:pt>
    <dgm:pt modelId="{A06E5D77-29F0-4FEA-A1BF-87A7ED6ED9E0}" type="sibTrans" cxnId="{472A97C2-6992-4E24-9077-C1FCA89795AD}">
      <dgm:prSet/>
      <dgm:spPr/>
      <dgm:t>
        <a:bodyPr/>
        <a:lstStyle/>
        <a:p>
          <a:endParaRPr lang="en-US" sz="2400">
            <a:latin typeface="Times New Roman" panose="02020603050405020304" pitchFamily="18" charset="0"/>
            <a:cs typeface="Times New Roman" panose="02020603050405020304" pitchFamily="18" charset="0"/>
          </a:endParaRPr>
        </a:p>
      </dgm:t>
    </dgm:pt>
    <dgm:pt modelId="{219CC73E-9F9A-422A-A395-00C5BFCB5B14}">
      <dgm:prSet phldrT="[Text]" custT="1"/>
      <dgm:spPr/>
      <dgm:t>
        <a:bodyPr/>
        <a:lstStyle/>
        <a:p>
          <a:pPr marL="0" lvl="0" algn="ctr" defTabSz="889000">
            <a:lnSpc>
              <a:spcPct val="130000"/>
            </a:lnSpc>
            <a:spcBef>
              <a:spcPct val="0"/>
            </a:spcBef>
            <a:spcAft>
              <a:spcPts val="0"/>
            </a:spcAft>
            <a:buNone/>
          </a:pPr>
          <a:r>
            <a:rPr lang="en-US" sz="2000" b="1" kern="1200" dirty="0">
              <a:solidFill>
                <a:srgbClr val="FF0000"/>
              </a:solidFill>
              <a:latin typeface="Times New Roman" panose="02020603050405020304" pitchFamily="18" charset="0"/>
              <a:ea typeface="+mn-ea"/>
              <a:cs typeface="Times New Roman" panose="02020603050405020304" pitchFamily="18" charset="0"/>
            </a:rPr>
            <a:t>2</a:t>
          </a:r>
        </a:p>
      </dgm:t>
    </dgm:pt>
    <dgm:pt modelId="{502590D0-FFFD-40BA-ACF6-FB8DEB792622}" type="parTrans" cxnId="{5ABE6AC1-FF71-4C62-9455-C9202828691B}">
      <dgm:prSet/>
      <dgm:spPr/>
      <dgm:t>
        <a:bodyPr/>
        <a:lstStyle/>
        <a:p>
          <a:endParaRPr lang="en-US" sz="2400">
            <a:latin typeface="Times New Roman" panose="02020603050405020304" pitchFamily="18" charset="0"/>
            <a:cs typeface="Times New Roman" panose="02020603050405020304" pitchFamily="18" charset="0"/>
          </a:endParaRPr>
        </a:p>
      </dgm:t>
    </dgm:pt>
    <dgm:pt modelId="{94BA09FD-09F2-4B0B-995B-0120F380C20E}" type="sibTrans" cxnId="{5ABE6AC1-FF71-4C62-9455-C9202828691B}">
      <dgm:prSet/>
      <dgm:spPr/>
      <dgm:t>
        <a:bodyPr/>
        <a:lstStyle/>
        <a:p>
          <a:endParaRPr lang="en-US" sz="2400">
            <a:latin typeface="Times New Roman" panose="02020603050405020304" pitchFamily="18" charset="0"/>
            <a:cs typeface="Times New Roman" panose="02020603050405020304" pitchFamily="18" charset="0"/>
          </a:endParaRPr>
        </a:p>
      </dgm:t>
    </dgm:pt>
    <dgm:pt modelId="{427D1087-32D9-49AA-82CE-114F401C90B3}">
      <dgm:prSet phldrT="[Text]" custT="1"/>
      <dgm:spPr/>
      <dgm:t>
        <a:bodyPr/>
        <a:lstStyle/>
        <a:p>
          <a:pPr marL="0" lvl="0" indent="0" algn="ctr" defTabSz="889000">
            <a:lnSpc>
              <a:spcPct val="130000"/>
            </a:lnSpc>
            <a:spcBef>
              <a:spcPct val="0"/>
            </a:spcBef>
            <a:spcAft>
              <a:spcPts val="0"/>
            </a:spcAft>
            <a:buNone/>
          </a:pPr>
          <a:r>
            <a:rPr lang="en-US" sz="2000" b="1"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3</a:t>
          </a:r>
        </a:p>
      </dgm:t>
    </dgm:pt>
    <dgm:pt modelId="{C2D397F2-79E8-4F6D-9621-5DEEA8BA8339}" type="parTrans" cxnId="{63D7E6A1-5606-4CEB-920E-A50A3FE2EA0A}">
      <dgm:prSet/>
      <dgm:spPr/>
      <dgm:t>
        <a:bodyPr/>
        <a:lstStyle/>
        <a:p>
          <a:endParaRPr lang="en-US" sz="2400">
            <a:latin typeface="Times New Roman" panose="02020603050405020304" pitchFamily="18" charset="0"/>
            <a:cs typeface="Times New Roman" panose="02020603050405020304" pitchFamily="18" charset="0"/>
          </a:endParaRPr>
        </a:p>
      </dgm:t>
    </dgm:pt>
    <dgm:pt modelId="{01551345-8FA2-4710-BC8F-CAE8F10C33B6}" type="sibTrans" cxnId="{63D7E6A1-5606-4CEB-920E-A50A3FE2EA0A}">
      <dgm:prSet/>
      <dgm:spPr/>
      <dgm:t>
        <a:bodyPr/>
        <a:lstStyle/>
        <a:p>
          <a:endParaRPr lang="en-US" sz="2400">
            <a:latin typeface="Times New Roman" panose="02020603050405020304" pitchFamily="18" charset="0"/>
            <a:cs typeface="Times New Roman" panose="02020603050405020304" pitchFamily="18" charset="0"/>
          </a:endParaRPr>
        </a:p>
      </dgm:t>
    </dgm:pt>
    <dgm:pt modelId="{0D48D57D-CDD8-49AA-A04F-98D9A9F70F76}">
      <dgm:prSet phldrT="[Text]" custT="1"/>
      <dgm:spPr/>
      <dgm:t>
        <a:bodyPr/>
        <a:lstStyle/>
        <a:p>
          <a:pPr marL="0" lvl="0" indent="0" algn="ctr" defTabSz="889000">
            <a:lnSpc>
              <a:spcPct val="130000"/>
            </a:lnSpc>
            <a:spcBef>
              <a:spcPct val="0"/>
            </a:spcBef>
            <a:spcAft>
              <a:spcPts val="0"/>
            </a:spcAft>
            <a:buNone/>
          </a:pPr>
          <a:endParaRPr lang="en-US" sz="2000" b="1"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gm:t>
    </dgm:pt>
    <dgm:pt modelId="{BED44857-D7B1-4DB9-9A35-6CF4A5443C15}" type="parTrans" cxnId="{A6BAAA9B-D503-4700-A260-690D6E9E0BD9}">
      <dgm:prSet/>
      <dgm:spPr/>
      <dgm:t>
        <a:bodyPr/>
        <a:lstStyle/>
        <a:p>
          <a:endParaRPr lang="en-US"/>
        </a:p>
      </dgm:t>
    </dgm:pt>
    <dgm:pt modelId="{FEA1D87F-C5C1-4631-BCF4-322E4E2A869B}" type="sibTrans" cxnId="{A6BAAA9B-D503-4700-A260-690D6E9E0BD9}">
      <dgm:prSet/>
      <dgm:spPr/>
      <dgm:t>
        <a:bodyPr/>
        <a:lstStyle/>
        <a:p>
          <a:endParaRPr lang="en-US"/>
        </a:p>
      </dgm:t>
    </dgm:pt>
    <dgm:pt modelId="{01F44888-A719-4EA4-B9D1-1A85AD47EFA9}" type="pres">
      <dgm:prSet presAssocID="{8BD0FC31-CAD4-4082-995F-B459E8371EB0}" presName="Name0" presStyleCnt="0">
        <dgm:presLayoutVars>
          <dgm:chMax val="7"/>
          <dgm:chPref val="7"/>
          <dgm:dir/>
          <dgm:animLvl val="lvl"/>
        </dgm:presLayoutVars>
      </dgm:prSet>
      <dgm:spPr/>
    </dgm:pt>
    <dgm:pt modelId="{B3DB83F6-4131-4782-B911-D2C90B9829D5}" type="pres">
      <dgm:prSet presAssocID="{52200582-B5C2-476B-B948-3B8EE8F7C2B9}" presName="Accent1" presStyleCnt="0"/>
      <dgm:spPr/>
    </dgm:pt>
    <dgm:pt modelId="{424EB765-81C3-4EC0-AF95-EBAAB52CF76A}" type="pres">
      <dgm:prSet presAssocID="{52200582-B5C2-476B-B948-3B8EE8F7C2B9}" presName="Accent" presStyleLbl="node1" presStyleIdx="0" presStyleCnt="4"/>
      <dgm:spPr/>
    </dgm:pt>
    <dgm:pt modelId="{735083F2-50B5-443B-B838-A77E10AA34EE}" type="pres">
      <dgm:prSet presAssocID="{52200582-B5C2-476B-B948-3B8EE8F7C2B9}" presName="Parent1" presStyleLbl="revTx" presStyleIdx="0" presStyleCnt="4" custLinFactNeighborX="2268" custLinFactNeighborY="-28948">
        <dgm:presLayoutVars>
          <dgm:chMax val="1"/>
          <dgm:chPref val="1"/>
          <dgm:bulletEnabled val="1"/>
        </dgm:presLayoutVars>
      </dgm:prSet>
      <dgm:spPr/>
    </dgm:pt>
    <dgm:pt modelId="{F9720067-A507-444C-A7E1-980B4033AAA6}" type="pres">
      <dgm:prSet presAssocID="{219CC73E-9F9A-422A-A395-00C5BFCB5B14}" presName="Accent2" presStyleCnt="0"/>
      <dgm:spPr/>
    </dgm:pt>
    <dgm:pt modelId="{783F4C54-9894-42CE-B26B-A89C31E86693}" type="pres">
      <dgm:prSet presAssocID="{219CC73E-9F9A-422A-A395-00C5BFCB5B14}" presName="Accent" presStyleLbl="node1" presStyleIdx="1" presStyleCnt="4"/>
      <dgm:spPr/>
    </dgm:pt>
    <dgm:pt modelId="{81C91B16-286B-4DA8-95E2-37ADB038C979}" type="pres">
      <dgm:prSet presAssocID="{219CC73E-9F9A-422A-A395-00C5BFCB5B14}" presName="Parent2" presStyleLbl="revTx" presStyleIdx="1" presStyleCnt="4" custLinFactNeighborX="-44" custLinFactNeighborY="-21393">
        <dgm:presLayoutVars>
          <dgm:chMax val="1"/>
          <dgm:chPref val="1"/>
          <dgm:bulletEnabled val="1"/>
        </dgm:presLayoutVars>
      </dgm:prSet>
      <dgm:spPr/>
    </dgm:pt>
    <dgm:pt modelId="{86FA86E0-0770-425B-8E17-EF01914664F1}" type="pres">
      <dgm:prSet presAssocID="{427D1087-32D9-49AA-82CE-114F401C90B3}" presName="Accent3" presStyleCnt="0"/>
      <dgm:spPr/>
    </dgm:pt>
    <dgm:pt modelId="{FB486E01-C8C3-4DA6-8A71-9B8A3B9EF4D4}" type="pres">
      <dgm:prSet presAssocID="{427D1087-32D9-49AA-82CE-114F401C90B3}" presName="Accent" presStyleLbl="node1" presStyleIdx="2" presStyleCnt="4"/>
      <dgm:spPr/>
    </dgm:pt>
    <dgm:pt modelId="{CB98F8D8-FAA5-4D7E-BB72-707C4ACEC795}" type="pres">
      <dgm:prSet presAssocID="{427D1087-32D9-49AA-82CE-114F401C90B3}" presName="Parent3" presStyleLbl="revTx" presStyleIdx="2" presStyleCnt="4">
        <dgm:presLayoutVars>
          <dgm:chMax val="1"/>
          <dgm:chPref val="1"/>
          <dgm:bulletEnabled val="1"/>
        </dgm:presLayoutVars>
      </dgm:prSet>
      <dgm:spPr/>
    </dgm:pt>
    <dgm:pt modelId="{7A852792-2ACD-4AE5-AA2A-BB785F6A94C2}" type="pres">
      <dgm:prSet presAssocID="{0D48D57D-CDD8-49AA-A04F-98D9A9F70F76}" presName="Accent4" presStyleCnt="0"/>
      <dgm:spPr/>
    </dgm:pt>
    <dgm:pt modelId="{75CC5043-CEB8-4772-AFDC-2C720EE43851}" type="pres">
      <dgm:prSet presAssocID="{0D48D57D-CDD8-49AA-A04F-98D9A9F70F76}" presName="Accent" presStyleLbl="node1" presStyleIdx="3" presStyleCnt="4"/>
      <dgm:spPr/>
    </dgm:pt>
    <dgm:pt modelId="{60132DEC-BF6B-4604-B428-E53EFD060F73}" type="pres">
      <dgm:prSet presAssocID="{0D48D57D-CDD8-49AA-A04F-98D9A9F70F76}" presName="Parent4" presStyleLbl="revTx" presStyleIdx="3" presStyleCnt="4">
        <dgm:presLayoutVars>
          <dgm:chMax val="1"/>
          <dgm:chPref val="1"/>
          <dgm:bulletEnabled val="1"/>
        </dgm:presLayoutVars>
      </dgm:prSet>
      <dgm:spPr/>
    </dgm:pt>
  </dgm:ptLst>
  <dgm:cxnLst>
    <dgm:cxn modelId="{C594A662-4626-4785-BEB5-85D41B8DCAD9}" type="presOf" srcId="{52200582-B5C2-476B-B948-3B8EE8F7C2B9}" destId="{735083F2-50B5-443B-B838-A77E10AA34EE}" srcOrd="0" destOrd="0" presId="urn:microsoft.com/office/officeart/2009/layout/CircleArrowProcess"/>
    <dgm:cxn modelId="{4D9EB147-C621-4558-B9E5-6ACAEEC02AE4}" type="presOf" srcId="{427D1087-32D9-49AA-82CE-114F401C90B3}" destId="{CB98F8D8-FAA5-4D7E-BB72-707C4ACEC795}" srcOrd="0" destOrd="0" presId="urn:microsoft.com/office/officeart/2009/layout/CircleArrowProcess"/>
    <dgm:cxn modelId="{759AC16B-C297-4A9E-BA10-E645F9B23CDB}" type="presOf" srcId="{0D48D57D-CDD8-49AA-A04F-98D9A9F70F76}" destId="{60132DEC-BF6B-4604-B428-E53EFD060F73}" srcOrd="0" destOrd="0" presId="urn:microsoft.com/office/officeart/2009/layout/CircleArrowProcess"/>
    <dgm:cxn modelId="{40F2154F-B2E4-4194-A9E2-174313F8ADA3}" type="presOf" srcId="{219CC73E-9F9A-422A-A395-00C5BFCB5B14}" destId="{81C91B16-286B-4DA8-95E2-37ADB038C979}" srcOrd="0" destOrd="0" presId="urn:microsoft.com/office/officeart/2009/layout/CircleArrowProcess"/>
    <dgm:cxn modelId="{A6BAAA9B-D503-4700-A260-690D6E9E0BD9}" srcId="{8BD0FC31-CAD4-4082-995F-B459E8371EB0}" destId="{0D48D57D-CDD8-49AA-A04F-98D9A9F70F76}" srcOrd="3" destOrd="0" parTransId="{BED44857-D7B1-4DB9-9A35-6CF4A5443C15}" sibTransId="{FEA1D87F-C5C1-4631-BCF4-322E4E2A869B}"/>
    <dgm:cxn modelId="{63D7E6A1-5606-4CEB-920E-A50A3FE2EA0A}" srcId="{8BD0FC31-CAD4-4082-995F-B459E8371EB0}" destId="{427D1087-32D9-49AA-82CE-114F401C90B3}" srcOrd="2" destOrd="0" parTransId="{C2D397F2-79E8-4F6D-9621-5DEEA8BA8339}" sibTransId="{01551345-8FA2-4710-BC8F-CAE8F10C33B6}"/>
    <dgm:cxn modelId="{90CFD6AE-BB9A-4134-97FA-86C9681F8761}" type="presOf" srcId="{8BD0FC31-CAD4-4082-995F-B459E8371EB0}" destId="{01F44888-A719-4EA4-B9D1-1A85AD47EFA9}" srcOrd="0" destOrd="0" presId="urn:microsoft.com/office/officeart/2009/layout/CircleArrowProcess"/>
    <dgm:cxn modelId="{5ABE6AC1-FF71-4C62-9455-C9202828691B}" srcId="{8BD0FC31-CAD4-4082-995F-B459E8371EB0}" destId="{219CC73E-9F9A-422A-A395-00C5BFCB5B14}" srcOrd="1" destOrd="0" parTransId="{502590D0-FFFD-40BA-ACF6-FB8DEB792622}" sibTransId="{94BA09FD-09F2-4B0B-995B-0120F380C20E}"/>
    <dgm:cxn modelId="{472A97C2-6992-4E24-9077-C1FCA89795AD}" srcId="{8BD0FC31-CAD4-4082-995F-B459E8371EB0}" destId="{52200582-B5C2-476B-B948-3B8EE8F7C2B9}" srcOrd="0" destOrd="0" parTransId="{753C2CB9-E1AC-4A14-8EA7-E38B0578AB6A}" sibTransId="{A06E5D77-29F0-4FEA-A1BF-87A7ED6ED9E0}"/>
    <dgm:cxn modelId="{56C1AB51-B7F0-4016-8BDB-08C9A292F47B}" type="presParOf" srcId="{01F44888-A719-4EA4-B9D1-1A85AD47EFA9}" destId="{B3DB83F6-4131-4782-B911-D2C90B9829D5}" srcOrd="0" destOrd="0" presId="urn:microsoft.com/office/officeart/2009/layout/CircleArrowProcess"/>
    <dgm:cxn modelId="{487AB740-9424-4F70-AF82-6DFFEBE88325}" type="presParOf" srcId="{B3DB83F6-4131-4782-B911-D2C90B9829D5}" destId="{424EB765-81C3-4EC0-AF95-EBAAB52CF76A}" srcOrd="0" destOrd="0" presId="urn:microsoft.com/office/officeart/2009/layout/CircleArrowProcess"/>
    <dgm:cxn modelId="{1091D4E1-BF03-40CA-8E42-0EF0EF944D33}" type="presParOf" srcId="{01F44888-A719-4EA4-B9D1-1A85AD47EFA9}" destId="{735083F2-50B5-443B-B838-A77E10AA34EE}" srcOrd="1" destOrd="0" presId="urn:microsoft.com/office/officeart/2009/layout/CircleArrowProcess"/>
    <dgm:cxn modelId="{E8210539-68DB-44B9-9818-395B600F3C09}" type="presParOf" srcId="{01F44888-A719-4EA4-B9D1-1A85AD47EFA9}" destId="{F9720067-A507-444C-A7E1-980B4033AAA6}" srcOrd="2" destOrd="0" presId="urn:microsoft.com/office/officeart/2009/layout/CircleArrowProcess"/>
    <dgm:cxn modelId="{E7A8D00F-52A2-4E16-B3F9-2CB8AD7216CE}" type="presParOf" srcId="{F9720067-A507-444C-A7E1-980B4033AAA6}" destId="{783F4C54-9894-42CE-B26B-A89C31E86693}" srcOrd="0" destOrd="0" presId="urn:microsoft.com/office/officeart/2009/layout/CircleArrowProcess"/>
    <dgm:cxn modelId="{2A19B7F4-BE27-4825-B04C-89393596610A}" type="presParOf" srcId="{01F44888-A719-4EA4-B9D1-1A85AD47EFA9}" destId="{81C91B16-286B-4DA8-95E2-37ADB038C979}" srcOrd="3" destOrd="0" presId="urn:microsoft.com/office/officeart/2009/layout/CircleArrowProcess"/>
    <dgm:cxn modelId="{0F5AB5C4-DFBA-480E-82CF-F8D99C72B4E8}" type="presParOf" srcId="{01F44888-A719-4EA4-B9D1-1A85AD47EFA9}" destId="{86FA86E0-0770-425B-8E17-EF01914664F1}" srcOrd="4" destOrd="0" presId="urn:microsoft.com/office/officeart/2009/layout/CircleArrowProcess"/>
    <dgm:cxn modelId="{8FA3A985-BFF1-4E7B-9276-FFA5B1B4F167}" type="presParOf" srcId="{86FA86E0-0770-425B-8E17-EF01914664F1}" destId="{FB486E01-C8C3-4DA6-8A71-9B8A3B9EF4D4}" srcOrd="0" destOrd="0" presId="urn:microsoft.com/office/officeart/2009/layout/CircleArrowProcess"/>
    <dgm:cxn modelId="{7468A7B7-A98C-4855-8AE9-185DF7637270}" type="presParOf" srcId="{01F44888-A719-4EA4-B9D1-1A85AD47EFA9}" destId="{CB98F8D8-FAA5-4D7E-BB72-707C4ACEC795}" srcOrd="5" destOrd="0" presId="urn:microsoft.com/office/officeart/2009/layout/CircleArrowProcess"/>
    <dgm:cxn modelId="{A4F7969C-F92A-4939-8C19-61297131F598}" type="presParOf" srcId="{01F44888-A719-4EA4-B9D1-1A85AD47EFA9}" destId="{7A852792-2ACD-4AE5-AA2A-BB785F6A94C2}" srcOrd="6" destOrd="0" presId="urn:microsoft.com/office/officeart/2009/layout/CircleArrowProcess"/>
    <dgm:cxn modelId="{F015BE58-F8FF-45F4-B4E6-935551988A86}" type="presParOf" srcId="{7A852792-2ACD-4AE5-AA2A-BB785F6A94C2}" destId="{75CC5043-CEB8-4772-AFDC-2C720EE43851}" srcOrd="0" destOrd="0" presId="urn:microsoft.com/office/officeart/2009/layout/CircleArrowProcess"/>
    <dgm:cxn modelId="{AB5A6CA2-EBA0-4BC2-9565-2B8D5E6C5534}" type="presParOf" srcId="{01F44888-A719-4EA4-B9D1-1A85AD47EFA9}" destId="{60132DEC-BF6B-4604-B428-E53EFD060F73}" srcOrd="7"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4EB765-81C3-4EC0-AF95-EBAAB52CF76A}">
      <dsp:nvSpPr>
        <dsp:cNvPr id="0" name=""/>
        <dsp:cNvSpPr/>
      </dsp:nvSpPr>
      <dsp:spPr>
        <a:xfrm>
          <a:off x="3616973" y="0"/>
          <a:ext cx="1695193" cy="1695366"/>
        </a:xfrm>
        <a:prstGeom prst="circularArrow">
          <a:avLst>
            <a:gd name="adj1" fmla="val 10980"/>
            <a:gd name="adj2" fmla="val 1142322"/>
            <a:gd name="adj3" fmla="val 4500000"/>
            <a:gd name="adj4" fmla="val 10800000"/>
            <a:gd name="adj5" fmla="val 125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5083F2-50B5-443B-B838-A77E10AA34EE}">
      <dsp:nvSpPr>
        <dsp:cNvPr id="0" name=""/>
        <dsp:cNvSpPr/>
      </dsp:nvSpPr>
      <dsp:spPr>
        <a:xfrm>
          <a:off x="4012700" y="476764"/>
          <a:ext cx="946014" cy="472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130000"/>
            </a:lnSpc>
            <a:spcBef>
              <a:spcPct val="0"/>
            </a:spcBef>
            <a:spcAft>
              <a:spcPts val="0"/>
            </a:spcAft>
            <a:buNone/>
          </a:pPr>
          <a:r>
            <a:rPr lang="en-US" sz="2000" b="1" kern="1200" dirty="0">
              <a:latin typeface="Times New Roman" panose="02020603050405020304" pitchFamily="18" charset="0"/>
              <a:cs typeface="Times New Roman" panose="02020603050405020304" pitchFamily="18" charset="0"/>
            </a:rPr>
            <a:t>1</a:t>
          </a:r>
        </a:p>
      </dsp:txBody>
      <dsp:txXfrm>
        <a:off x="4012700" y="476764"/>
        <a:ext cx="946014" cy="472958"/>
      </dsp:txXfrm>
    </dsp:sp>
    <dsp:sp modelId="{783F4C54-9894-42CE-B26B-A89C31E86693}">
      <dsp:nvSpPr>
        <dsp:cNvPr id="0" name=""/>
        <dsp:cNvSpPr/>
      </dsp:nvSpPr>
      <dsp:spPr>
        <a:xfrm>
          <a:off x="3146033" y="974239"/>
          <a:ext cx="1695193" cy="1695366"/>
        </a:xfrm>
        <a:prstGeom prst="leftCircularArrow">
          <a:avLst>
            <a:gd name="adj1" fmla="val 10980"/>
            <a:gd name="adj2" fmla="val 1142322"/>
            <a:gd name="adj3" fmla="val 6300000"/>
            <a:gd name="adj4" fmla="val 18900000"/>
            <a:gd name="adj5" fmla="val 12500"/>
          </a:avLst>
        </a:prstGeom>
        <a:solidFill>
          <a:schemeClr val="accent4">
            <a:hueOff val="3266964"/>
            <a:satOff val="-13592"/>
            <a:lumOff val="32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C91B16-286B-4DA8-95E2-37ADB038C979}">
      <dsp:nvSpPr>
        <dsp:cNvPr id="0" name=""/>
        <dsp:cNvSpPr/>
      </dsp:nvSpPr>
      <dsp:spPr>
        <a:xfrm>
          <a:off x="3517980" y="1488534"/>
          <a:ext cx="946014" cy="472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130000"/>
            </a:lnSpc>
            <a:spcBef>
              <a:spcPct val="0"/>
            </a:spcBef>
            <a:spcAft>
              <a:spcPts val="0"/>
            </a:spcAft>
            <a:buNone/>
          </a:pPr>
          <a:r>
            <a:rPr lang="en-US" sz="2000" b="1" kern="1200" dirty="0">
              <a:solidFill>
                <a:srgbClr val="FF0000"/>
              </a:solidFill>
              <a:latin typeface="Times New Roman" panose="02020603050405020304" pitchFamily="18" charset="0"/>
              <a:ea typeface="+mn-ea"/>
              <a:cs typeface="Times New Roman" panose="02020603050405020304" pitchFamily="18" charset="0"/>
            </a:rPr>
            <a:t>2</a:t>
          </a:r>
        </a:p>
      </dsp:txBody>
      <dsp:txXfrm>
        <a:off x="3517980" y="1488534"/>
        <a:ext cx="946014" cy="472958"/>
      </dsp:txXfrm>
    </dsp:sp>
    <dsp:sp modelId="{FB486E01-C8C3-4DA6-8A71-9B8A3B9EF4D4}">
      <dsp:nvSpPr>
        <dsp:cNvPr id="0" name=""/>
        <dsp:cNvSpPr/>
      </dsp:nvSpPr>
      <dsp:spPr>
        <a:xfrm>
          <a:off x="3616973" y="1952076"/>
          <a:ext cx="1695193" cy="1695366"/>
        </a:xfrm>
        <a:prstGeom prst="circularArrow">
          <a:avLst>
            <a:gd name="adj1" fmla="val 10980"/>
            <a:gd name="adj2" fmla="val 1142322"/>
            <a:gd name="adj3" fmla="val 4500000"/>
            <a:gd name="adj4" fmla="val 13500000"/>
            <a:gd name="adj5" fmla="val 12500"/>
          </a:avLst>
        </a:prstGeom>
        <a:solidFill>
          <a:schemeClr val="accent4">
            <a:hueOff val="6533927"/>
            <a:satOff val="-27185"/>
            <a:lumOff val="64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98F8D8-FAA5-4D7E-BB72-707C4ACEC795}">
      <dsp:nvSpPr>
        <dsp:cNvPr id="0" name=""/>
        <dsp:cNvSpPr/>
      </dsp:nvSpPr>
      <dsp:spPr>
        <a:xfrm>
          <a:off x="3991245" y="2565753"/>
          <a:ext cx="946014" cy="472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130000"/>
            </a:lnSpc>
            <a:spcBef>
              <a:spcPct val="0"/>
            </a:spcBef>
            <a:spcAft>
              <a:spcPts val="0"/>
            </a:spcAft>
            <a:buNone/>
          </a:pPr>
          <a:r>
            <a:rPr lang="en-US" sz="2000" b="1"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rPr>
            <a:t>3</a:t>
          </a:r>
        </a:p>
      </dsp:txBody>
      <dsp:txXfrm>
        <a:off x="3991245" y="2565753"/>
        <a:ext cx="946014" cy="472958"/>
      </dsp:txXfrm>
    </dsp:sp>
    <dsp:sp modelId="{75CC5043-CEB8-4772-AFDC-2C720EE43851}">
      <dsp:nvSpPr>
        <dsp:cNvPr id="0" name=""/>
        <dsp:cNvSpPr/>
      </dsp:nvSpPr>
      <dsp:spPr>
        <a:xfrm>
          <a:off x="3266868" y="3038711"/>
          <a:ext cx="1456384" cy="1457088"/>
        </a:xfrm>
        <a:prstGeom prst="blockArc">
          <a:avLst>
            <a:gd name="adj1" fmla="val 0"/>
            <a:gd name="adj2" fmla="val 18900000"/>
            <a:gd name="adj3" fmla="val 12740"/>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132DEC-BF6B-4604-B428-E53EFD060F73}">
      <dsp:nvSpPr>
        <dsp:cNvPr id="0" name=""/>
        <dsp:cNvSpPr/>
      </dsp:nvSpPr>
      <dsp:spPr>
        <a:xfrm>
          <a:off x="3518396" y="3541791"/>
          <a:ext cx="946014" cy="472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130000"/>
            </a:lnSpc>
            <a:spcBef>
              <a:spcPct val="0"/>
            </a:spcBef>
            <a:spcAft>
              <a:spcPts val="0"/>
            </a:spcAft>
            <a:buNone/>
          </a:pPr>
          <a:endParaRPr lang="en-US" sz="2000" b="1" kern="1200" dirty="0">
            <a:solidFill>
              <a:prstClr val="black">
                <a:hueOff val="0"/>
                <a:satOff val="0"/>
                <a:lumOff val="0"/>
                <a:alphaOff val="0"/>
              </a:prstClr>
            </a:solidFill>
            <a:latin typeface="Times New Roman" panose="02020603050405020304" pitchFamily="18" charset="0"/>
            <a:ea typeface="+mn-ea"/>
            <a:cs typeface="Times New Roman" panose="02020603050405020304" pitchFamily="18" charset="0"/>
          </a:endParaRPr>
        </a:p>
      </dsp:txBody>
      <dsp:txXfrm>
        <a:off x="3518396" y="3541791"/>
        <a:ext cx="946014" cy="472958"/>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24CE70F8-A3A2-4D87-AEEF-6135EFDC3B75}" type="datetimeFigureOut">
              <a:rPr lang="en-US" smtClean="0"/>
              <a:pPr/>
              <a:t>6/11/2023</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4D67C41D-1D8E-4105-B31A-08C2B585FDD7}" type="slidenum">
              <a:rPr lang="en-US" smtClean="0"/>
              <a:pPr/>
              <a:t>‹#›</a:t>
            </a:fld>
            <a:endParaRPr lang="en-US"/>
          </a:p>
        </p:txBody>
      </p:sp>
    </p:spTree>
    <p:extLst>
      <p:ext uri="{BB962C8B-B14F-4D97-AF65-F5344CB8AC3E}">
        <p14:creationId xmlns:p14="http://schemas.microsoft.com/office/powerpoint/2010/main" val="1829725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vi-VN"/>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953CC3F3-1AA2-4CB8-9686-5BE2B53D1BC6}" type="datetimeFigureOut">
              <a:rPr lang="vi-VN" smtClean="0"/>
              <a:pPr/>
              <a:t>11/06/2023</a:t>
            </a:fld>
            <a:endParaRPr lang="vi-VN"/>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endParaRPr lang="vi-VN"/>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vi-VN"/>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09CD525C-3962-477A-B471-EA8A81FAFA96}" type="slidenum">
              <a:rPr lang="vi-VN" smtClean="0"/>
              <a:pPr/>
              <a:t>‹#›</a:t>
            </a:fld>
            <a:endParaRPr lang="vi-VN"/>
          </a:p>
        </p:txBody>
      </p:sp>
    </p:spTree>
    <p:extLst>
      <p:ext uri="{BB962C8B-B14F-4D97-AF65-F5344CB8AC3E}">
        <p14:creationId xmlns:p14="http://schemas.microsoft.com/office/powerpoint/2010/main" val="71207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Triển</a:t>
            </a:r>
            <a:r>
              <a:rPr lang="en-US" dirty="0"/>
              <a:t> </a:t>
            </a:r>
            <a:r>
              <a:rPr lang="en-US" dirty="0" err="1"/>
              <a:t>khai</a:t>
            </a:r>
            <a:r>
              <a:rPr lang="en-US" dirty="0"/>
              <a:t> </a:t>
            </a:r>
            <a:r>
              <a:rPr lang="en-US" dirty="0" err="1"/>
              <a:t>đánh</a:t>
            </a:r>
            <a:r>
              <a:rPr lang="en-US" dirty="0"/>
              <a:t> </a:t>
            </a:r>
            <a:r>
              <a:rPr lang="en-US" dirty="0" err="1"/>
              <a:t>giá</a:t>
            </a:r>
            <a:r>
              <a:rPr lang="en-US" dirty="0"/>
              <a:t> </a:t>
            </a:r>
            <a:r>
              <a:rPr lang="en-US" dirty="0" err="1"/>
              <a:t>theo</a:t>
            </a:r>
            <a:r>
              <a:rPr lang="en-US" dirty="0"/>
              <a:t> </a:t>
            </a:r>
            <a:r>
              <a:rPr lang="en-US" dirty="0" err="1"/>
              <a:t>định</a:t>
            </a:r>
            <a:r>
              <a:rPr lang="en-US" dirty="0"/>
              <a:t> h</a:t>
            </a:r>
            <a:r>
              <a:rPr lang="vi-VN" dirty="0"/>
              <a:t>ư</a:t>
            </a:r>
            <a:r>
              <a:rPr lang="en-US" dirty="0" err="1"/>
              <a:t>ớng</a:t>
            </a:r>
            <a:r>
              <a:rPr lang="en-US" dirty="0"/>
              <a:t> PTNL </a:t>
            </a:r>
            <a:r>
              <a:rPr lang="en-US" dirty="0" err="1"/>
              <a:t>người</a:t>
            </a:r>
            <a:r>
              <a:rPr lang="en-US" dirty="0"/>
              <a:t> </a:t>
            </a:r>
            <a:r>
              <a:rPr lang="en-US" dirty="0" err="1"/>
              <a:t>học</a:t>
            </a:r>
            <a:endParaRPr lang="en-US" dirty="0"/>
          </a:p>
          <a:p>
            <a:r>
              <a:rPr lang="en-US" dirty="0" err="1"/>
              <a:t>Ngày</a:t>
            </a:r>
            <a:r>
              <a:rPr lang="en-US" dirty="0"/>
              <a:t> </a:t>
            </a:r>
            <a:r>
              <a:rPr lang="en-US" dirty="0" err="1"/>
              <a:t>thứ</a:t>
            </a:r>
            <a:r>
              <a:rPr lang="en-US" dirty="0"/>
              <a:t> </a:t>
            </a:r>
            <a:r>
              <a:rPr lang="en-US" dirty="0" err="1"/>
              <a:t>nhất</a:t>
            </a:r>
            <a:r>
              <a:rPr lang="en-US" dirty="0"/>
              <a:t>:</a:t>
            </a:r>
          </a:p>
          <a:p>
            <a:r>
              <a:rPr lang="en-US" dirty="0" err="1"/>
              <a:t>Giới</a:t>
            </a:r>
            <a:r>
              <a:rPr lang="en-US" dirty="0"/>
              <a:t> </a:t>
            </a:r>
            <a:r>
              <a:rPr lang="en-US" dirty="0" err="1"/>
              <a:t>thiệu</a:t>
            </a:r>
            <a:r>
              <a:rPr lang="en-US" dirty="0"/>
              <a:t> </a:t>
            </a:r>
            <a:r>
              <a:rPr lang="en-US" dirty="0" err="1"/>
              <a:t>một</a:t>
            </a:r>
            <a:r>
              <a:rPr lang="en-US" dirty="0"/>
              <a:t> </a:t>
            </a:r>
            <a:r>
              <a:rPr lang="en-US" dirty="0" err="1"/>
              <a:t>số</a:t>
            </a:r>
            <a:r>
              <a:rPr lang="en-US" dirty="0"/>
              <a:t> ma </a:t>
            </a:r>
            <a:r>
              <a:rPr lang="en-US" dirty="0" err="1"/>
              <a:t>trận</a:t>
            </a:r>
            <a:r>
              <a:rPr lang="en-US" dirty="0"/>
              <a:t>, </a:t>
            </a:r>
            <a:r>
              <a:rPr lang="en-US" dirty="0" err="1"/>
              <a:t>đặc</a:t>
            </a:r>
            <a:r>
              <a:rPr lang="en-US" dirty="0"/>
              <a:t> </a:t>
            </a:r>
            <a:r>
              <a:rPr lang="en-US" dirty="0" err="1"/>
              <a:t>tả</a:t>
            </a:r>
            <a:r>
              <a:rPr lang="en-US" dirty="0"/>
              <a:t> </a:t>
            </a:r>
            <a:r>
              <a:rPr lang="en-US" dirty="0" err="1"/>
              <a:t>đề</a:t>
            </a:r>
            <a:r>
              <a:rPr lang="en-US" dirty="0"/>
              <a:t> </a:t>
            </a:r>
            <a:r>
              <a:rPr lang="en-US" dirty="0" err="1"/>
              <a:t>kiểm</a:t>
            </a:r>
            <a:r>
              <a:rPr lang="en-US" dirty="0"/>
              <a:t> </a:t>
            </a:r>
            <a:r>
              <a:rPr lang="en-US" dirty="0" err="1"/>
              <a:t>tra</a:t>
            </a:r>
            <a:r>
              <a:rPr lang="en-US" dirty="0"/>
              <a:t>, </a:t>
            </a:r>
            <a:r>
              <a:rPr lang="en-US" dirty="0" err="1"/>
              <a:t>đề</a:t>
            </a:r>
            <a:r>
              <a:rPr lang="en-US" dirty="0"/>
              <a:t> </a:t>
            </a:r>
            <a:r>
              <a:rPr lang="en-US" dirty="0" err="1"/>
              <a:t>kiểm</a:t>
            </a:r>
            <a:r>
              <a:rPr lang="en-US" dirty="0"/>
              <a:t> </a:t>
            </a:r>
            <a:r>
              <a:rPr lang="en-US" dirty="0" err="1"/>
              <a:t>tra</a:t>
            </a:r>
            <a:r>
              <a:rPr lang="en-US" dirty="0"/>
              <a:t> </a:t>
            </a:r>
            <a:r>
              <a:rPr lang="en-US" dirty="0" err="1"/>
              <a:t>đánh</a:t>
            </a:r>
            <a:r>
              <a:rPr lang="en-US" dirty="0"/>
              <a:t> </a:t>
            </a:r>
            <a:r>
              <a:rPr lang="en-US" dirty="0" err="1"/>
              <a:t>giá</a:t>
            </a:r>
            <a:r>
              <a:rPr lang="en-US" dirty="0"/>
              <a:t> </a:t>
            </a:r>
            <a:r>
              <a:rPr lang="en-US" dirty="0" err="1"/>
              <a:t>định</a:t>
            </a:r>
            <a:r>
              <a:rPr lang="en-US" dirty="0"/>
              <a:t> </a:t>
            </a:r>
            <a:r>
              <a:rPr lang="en-US" dirty="0" err="1"/>
              <a:t>kì</a:t>
            </a:r>
            <a:r>
              <a:rPr lang="en-US" dirty="0"/>
              <a:t>;</a:t>
            </a:r>
          </a:p>
          <a:p>
            <a:r>
              <a:rPr lang="en-US" dirty="0"/>
              <a:t>GV </a:t>
            </a:r>
            <a:r>
              <a:rPr lang="en-US" dirty="0" err="1"/>
              <a:t>rà</a:t>
            </a:r>
            <a:r>
              <a:rPr lang="en-US" dirty="0"/>
              <a:t> </a:t>
            </a:r>
            <a:r>
              <a:rPr lang="en-US" dirty="0" err="1"/>
              <a:t>soát</a:t>
            </a:r>
            <a:r>
              <a:rPr lang="en-US" dirty="0"/>
              <a:t>, </a:t>
            </a:r>
            <a:r>
              <a:rPr lang="en-US" dirty="0" err="1"/>
              <a:t>chỉnh</a:t>
            </a:r>
            <a:r>
              <a:rPr lang="en-US" dirty="0"/>
              <a:t> </a:t>
            </a:r>
            <a:r>
              <a:rPr lang="en-US" dirty="0" err="1"/>
              <a:t>sửa</a:t>
            </a:r>
            <a:r>
              <a:rPr lang="en-US" dirty="0"/>
              <a:t>, </a:t>
            </a:r>
            <a:r>
              <a:rPr lang="en-US" dirty="0" err="1"/>
              <a:t>hoàn</a:t>
            </a:r>
            <a:r>
              <a:rPr lang="en-US" dirty="0"/>
              <a:t> </a:t>
            </a:r>
            <a:r>
              <a:rPr lang="en-US" dirty="0" err="1"/>
              <a:t>thiện</a:t>
            </a:r>
            <a:r>
              <a:rPr lang="en-US" dirty="0"/>
              <a:t> 1 ma </a:t>
            </a:r>
            <a:r>
              <a:rPr lang="en-US" dirty="0" err="1"/>
              <a:t>trận</a:t>
            </a:r>
            <a:r>
              <a:rPr lang="en-US" dirty="0"/>
              <a:t> </a:t>
            </a:r>
          </a:p>
        </p:txBody>
      </p:sp>
      <p:sp>
        <p:nvSpPr>
          <p:cNvPr id="4" name="Slide Number Placeholder 3"/>
          <p:cNvSpPr>
            <a:spLocks noGrp="1"/>
          </p:cNvSpPr>
          <p:nvPr>
            <p:ph type="sldNum" sz="quarter" idx="5"/>
          </p:nvPr>
        </p:nvSpPr>
        <p:spPr/>
        <p:txBody>
          <a:bodyPr/>
          <a:lstStyle/>
          <a:p>
            <a:fld id="{31D9DAE2-63AA-4214-A13D-9A54B18EA3D4}" type="slidenum">
              <a:rPr lang="en-US" smtClean="0"/>
              <a:pPr/>
              <a:t>1</a:t>
            </a:fld>
            <a:endParaRPr lang="en-US" dirty="0"/>
          </a:p>
        </p:txBody>
      </p:sp>
    </p:spTree>
    <p:extLst>
      <p:ext uri="{BB962C8B-B14F-4D97-AF65-F5344CB8AC3E}">
        <p14:creationId xmlns:p14="http://schemas.microsoft.com/office/powerpoint/2010/main" val="66348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CD525C-3962-477A-B471-EA8A81FAFA96}" type="slidenum">
              <a:rPr lang="vi-VN" smtClean="0"/>
              <a:pPr/>
              <a:t>13</a:t>
            </a:fld>
            <a:endParaRPr lang="vi-VN"/>
          </a:p>
        </p:txBody>
      </p:sp>
    </p:spTree>
    <p:extLst>
      <p:ext uri="{BB962C8B-B14F-4D97-AF65-F5344CB8AC3E}">
        <p14:creationId xmlns:p14="http://schemas.microsoft.com/office/powerpoint/2010/main" val="2023314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CD525C-3962-477A-B471-EA8A81FAFA96}" type="slidenum">
              <a:rPr lang="vi-VN" smtClean="0"/>
              <a:pPr/>
              <a:t>14</a:t>
            </a:fld>
            <a:endParaRPr lang="vi-VN"/>
          </a:p>
        </p:txBody>
      </p:sp>
    </p:spTree>
    <p:extLst>
      <p:ext uri="{BB962C8B-B14F-4D97-AF65-F5344CB8AC3E}">
        <p14:creationId xmlns:p14="http://schemas.microsoft.com/office/powerpoint/2010/main" val="26098901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Về</a:t>
            </a:r>
            <a:r>
              <a:rPr lang="en-US" dirty="0"/>
              <a:t> c</a:t>
            </a:r>
            <a:r>
              <a:rPr lang="vi-VN" dirty="0"/>
              <a:t>ơ</a:t>
            </a:r>
            <a:r>
              <a:rPr lang="en-US" dirty="0"/>
              <a:t> </a:t>
            </a:r>
            <a:r>
              <a:rPr lang="en-US" dirty="0" err="1"/>
              <a:t>bản</a:t>
            </a:r>
            <a:r>
              <a:rPr lang="en-US" dirty="0"/>
              <a:t>, </a:t>
            </a:r>
            <a:r>
              <a:rPr lang="en-US" dirty="0" err="1"/>
              <a:t>các</a:t>
            </a:r>
            <a:r>
              <a:rPr lang="en-US" dirty="0"/>
              <a:t> ma </a:t>
            </a:r>
            <a:r>
              <a:rPr lang="en-US" dirty="0" err="1"/>
              <a:t>trận</a:t>
            </a:r>
            <a:r>
              <a:rPr lang="en-US" dirty="0"/>
              <a:t> </a:t>
            </a:r>
            <a:r>
              <a:rPr lang="en-US" dirty="0" err="1"/>
              <a:t>và</a:t>
            </a:r>
            <a:r>
              <a:rPr lang="en-US" dirty="0"/>
              <a:t> </a:t>
            </a:r>
            <a:r>
              <a:rPr lang="en-US" dirty="0" err="1"/>
              <a:t>bản</a:t>
            </a:r>
            <a:r>
              <a:rPr lang="en-US" dirty="0"/>
              <a:t> </a:t>
            </a:r>
            <a:r>
              <a:rPr lang="en-US" dirty="0" err="1"/>
              <a:t>đặc</a:t>
            </a:r>
            <a:r>
              <a:rPr lang="en-US" dirty="0"/>
              <a:t> </a:t>
            </a:r>
            <a:r>
              <a:rPr lang="en-US" dirty="0" err="1"/>
              <a:t>tả</a:t>
            </a:r>
            <a:r>
              <a:rPr lang="en-US" dirty="0"/>
              <a:t> </a:t>
            </a:r>
            <a:r>
              <a:rPr lang="en-US" dirty="0" err="1"/>
              <a:t>đã</a:t>
            </a:r>
            <a:r>
              <a:rPr lang="en-US" dirty="0"/>
              <a:t> đ</a:t>
            </a:r>
            <a:r>
              <a:rPr lang="vi-VN" dirty="0"/>
              <a:t>ư</a:t>
            </a:r>
            <a:r>
              <a:rPr lang="en-US" dirty="0" err="1"/>
              <a:t>ợc</a:t>
            </a:r>
            <a:r>
              <a:rPr lang="en-US" dirty="0"/>
              <a:t> GV </a:t>
            </a:r>
            <a:r>
              <a:rPr lang="en-US" dirty="0" err="1"/>
              <a:t>xây</a:t>
            </a:r>
            <a:r>
              <a:rPr lang="en-US" dirty="0"/>
              <a:t> </a:t>
            </a:r>
            <a:r>
              <a:rPr lang="en-US" dirty="0" err="1"/>
              <a:t>dựng</a:t>
            </a:r>
            <a:r>
              <a:rPr lang="en-US" dirty="0"/>
              <a:t> (</a:t>
            </a:r>
            <a:r>
              <a:rPr lang="en-US" dirty="0" err="1"/>
              <a:t>kèm</a:t>
            </a:r>
            <a:r>
              <a:rPr lang="en-US" dirty="0"/>
              <a:t> </a:t>
            </a:r>
            <a:r>
              <a:rPr lang="en-US" dirty="0" err="1"/>
              <a:t>theo</a:t>
            </a:r>
            <a:r>
              <a:rPr lang="en-US" dirty="0"/>
              <a:t> </a:t>
            </a:r>
            <a:r>
              <a:rPr lang="en-US" dirty="0" err="1"/>
              <a:t>một</a:t>
            </a:r>
            <a:r>
              <a:rPr lang="en-US" dirty="0"/>
              <a:t> </a:t>
            </a:r>
            <a:r>
              <a:rPr lang="en-US" dirty="0" err="1"/>
              <a:t>đề</a:t>
            </a:r>
            <a:r>
              <a:rPr lang="en-US" dirty="0"/>
              <a:t> </a:t>
            </a:r>
            <a:r>
              <a:rPr lang="en-US" dirty="0" err="1"/>
              <a:t>kiểm</a:t>
            </a:r>
            <a:r>
              <a:rPr lang="en-US" dirty="0"/>
              <a:t> </a:t>
            </a:r>
            <a:r>
              <a:rPr lang="en-US" dirty="0" err="1"/>
              <a:t>tra</a:t>
            </a:r>
            <a:r>
              <a:rPr lang="en-US" dirty="0"/>
              <a:t> t</a:t>
            </a:r>
            <a:r>
              <a:rPr lang="vi-VN" dirty="0"/>
              <a:t>ư</a:t>
            </a:r>
            <a:r>
              <a:rPr lang="en-US" dirty="0" err="1"/>
              <a:t>ơng</a:t>
            </a:r>
            <a:r>
              <a:rPr lang="en-US" dirty="0"/>
              <a:t> </a:t>
            </a:r>
            <a:r>
              <a:rPr lang="en-US" dirty="0" err="1"/>
              <a:t>ứng</a:t>
            </a:r>
            <a:r>
              <a:rPr lang="en-US" dirty="0"/>
              <a:t>). </a:t>
            </a:r>
            <a:r>
              <a:rPr lang="en-US" dirty="0" err="1"/>
              <a:t>Tuy</a:t>
            </a:r>
            <a:r>
              <a:rPr lang="en-US" dirty="0"/>
              <a:t> </a:t>
            </a:r>
            <a:r>
              <a:rPr lang="en-US" dirty="0" err="1"/>
              <a:t>nhiên</a:t>
            </a:r>
            <a:r>
              <a:rPr lang="en-US" dirty="0"/>
              <a:t>, </a:t>
            </a:r>
            <a:r>
              <a:rPr lang="en-US" dirty="0" err="1"/>
              <a:t>đây</a:t>
            </a:r>
            <a:r>
              <a:rPr lang="en-US" dirty="0"/>
              <a:t> </a:t>
            </a:r>
            <a:r>
              <a:rPr lang="en-US" dirty="0" err="1"/>
              <a:t>ch</a:t>
            </a:r>
            <a:r>
              <a:rPr lang="vi-VN" dirty="0"/>
              <a:t>ư</a:t>
            </a:r>
            <a:r>
              <a:rPr lang="en-US" dirty="0"/>
              <a:t>a </a:t>
            </a:r>
            <a:r>
              <a:rPr lang="en-US" dirty="0" err="1"/>
              <a:t>phải</a:t>
            </a:r>
            <a:r>
              <a:rPr lang="en-US" dirty="0"/>
              <a:t> </a:t>
            </a:r>
            <a:r>
              <a:rPr lang="en-US" dirty="0" err="1"/>
              <a:t>là</a:t>
            </a:r>
            <a:r>
              <a:rPr lang="en-US" dirty="0"/>
              <a:t> </a:t>
            </a:r>
            <a:r>
              <a:rPr lang="en-US" dirty="0" err="1"/>
              <a:t>bản</a:t>
            </a:r>
            <a:r>
              <a:rPr lang="en-US" dirty="0"/>
              <a:t> </a:t>
            </a:r>
            <a:r>
              <a:rPr lang="en-US" dirty="0" err="1"/>
              <a:t>chuẩn</a:t>
            </a:r>
            <a:r>
              <a:rPr lang="en-US" dirty="0"/>
              <a:t>. </a:t>
            </a:r>
            <a:r>
              <a:rPr lang="en-US" dirty="0" err="1"/>
              <a:t>Nhiệm</a:t>
            </a:r>
            <a:r>
              <a:rPr lang="en-US" dirty="0"/>
              <a:t> </a:t>
            </a:r>
            <a:r>
              <a:rPr lang="en-US" dirty="0" err="1"/>
              <a:t>vụ</a:t>
            </a:r>
            <a:r>
              <a:rPr lang="en-US" dirty="0"/>
              <a:t> </a:t>
            </a:r>
            <a:r>
              <a:rPr lang="en-US" dirty="0" err="1"/>
              <a:t>là</a:t>
            </a:r>
            <a:r>
              <a:rPr lang="en-US" dirty="0"/>
              <a:t> </a:t>
            </a:r>
            <a:r>
              <a:rPr lang="en-US" dirty="0" err="1"/>
              <a:t>điều</a:t>
            </a:r>
            <a:r>
              <a:rPr lang="en-US" dirty="0"/>
              <a:t> </a:t>
            </a:r>
            <a:r>
              <a:rPr lang="en-US" dirty="0" err="1"/>
              <a:t>chỉnh</a:t>
            </a:r>
            <a:r>
              <a:rPr lang="en-US" dirty="0"/>
              <a:t> </a:t>
            </a:r>
            <a:r>
              <a:rPr lang="en-US" dirty="0" err="1"/>
              <a:t>và</a:t>
            </a:r>
            <a:r>
              <a:rPr lang="en-US" dirty="0"/>
              <a:t> </a:t>
            </a:r>
            <a:r>
              <a:rPr lang="en-US" dirty="0" err="1"/>
              <a:t>hoàn</a:t>
            </a:r>
            <a:r>
              <a:rPr lang="en-US" dirty="0"/>
              <a:t> </a:t>
            </a:r>
            <a:r>
              <a:rPr lang="en-US" dirty="0" err="1"/>
              <a:t>thiện</a:t>
            </a:r>
            <a:r>
              <a:rPr lang="en-US" dirty="0"/>
              <a:t> </a:t>
            </a:r>
            <a:r>
              <a:rPr lang="en-US" dirty="0" err="1"/>
              <a:t>bản</a:t>
            </a:r>
            <a:r>
              <a:rPr lang="en-US" dirty="0"/>
              <a:t> </a:t>
            </a:r>
            <a:r>
              <a:rPr lang="en-US" dirty="0" err="1"/>
              <a:t>đặc</a:t>
            </a:r>
            <a:r>
              <a:rPr lang="en-US" dirty="0"/>
              <a:t> </a:t>
            </a:r>
            <a:r>
              <a:rPr lang="en-US" dirty="0" err="1"/>
              <a:t>tả</a:t>
            </a:r>
            <a:r>
              <a:rPr lang="en-US" dirty="0"/>
              <a:t>. Ma </a:t>
            </a:r>
            <a:r>
              <a:rPr lang="en-US" dirty="0" err="1"/>
              <a:t>trận</a:t>
            </a:r>
            <a:r>
              <a:rPr lang="en-US" dirty="0"/>
              <a:t> </a:t>
            </a:r>
            <a:r>
              <a:rPr lang="en-US" dirty="0" err="1"/>
              <a:t>và</a:t>
            </a:r>
            <a:r>
              <a:rPr lang="en-US" dirty="0"/>
              <a:t> </a:t>
            </a:r>
            <a:r>
              <a:rPr lang="en-US" dirty="0" err="1"/>
              <a:t>bản</a:t>
            </a:r>
            <a:r>
              <a:rPr lang="en-US" dirty="0"/>
              <a:t> </a:t>
            </a:r>
            <a:r>
              <a:rPr lang="en-US" dirty="0" err="1"/>
              <a:t>đặc</a:t>
            </a:r>
            <a:r>
              <a:rPr lang="en-US" dirty="0"/>
              <a:t> ta </a:t>
            </a:r>
            <a:r>
              <a:rPr lang="en-US" dirty="0" err="1"/>
              <a:t>sau</a:t>
            </a:r>
            <a:r>
              <a:rPr lang="en-US" dirty="0"/>
              <a:t> </a:t>
            </a:r>
            <a:r>
              <a:rPr lang="en-US" dirty="0" err="1"/>
              <a:t>hoàn</a:t>
            </a:r>
            <a:r>
              <a:rPr lang="en-US" dirty="0"/>
              <a:t> </a:t>
            </a:r>
            <a:r>
              <a:rPr lang="en-US" dirty="0" err="1"/>
              <a:t>thiện</a:t>
            </a:r>
            <a:r>
              <a:rPr lang="en-US" dirty="0"/>
              <a:t> </a:t>
            </a:r>
            <a:r>
              <a:rPr lang="en-US" dirty="0" err="1"/>
              <a:t>sẽ</a:t>
            </a:r>
            <a:r>
              <a:rPr lang="en-US" dirty="0"/>
              <a:t> </a:t>
            </a:r>
            <a:r>
              <a:rPr lang="en-US" dirty="0" err="1"/>
              <a:t>trở</a:t>
            </a:r>
            <a:r>
              <a:rPr lang="en-US" dirty="0"/>
              <a:t> </a:t>
            </a:r>
            <a:r>
              <a:rPr lang="en-US" dirty="0" err="1"/>
              <a:t>thành</a:t>
            </a:r>
            <a:r>
              <a:rPr lang="en-US" dirty="0"/>
              <a:t> </a:t>
            </a:r>
            <a:r>
              <a:rPr lang="en-US" dirty="0" err="1"/>
              <a:t>sản</a:t>
            </a:r>
            <a:r>
              <a:rPr lang="en-US" dirty="0"/>
              <a:t> </a:t>
            </a:r>
            <a:r>
              <a:rPr lang="en-US" dirty="0" err="1"/>
              <a:t>phẩm</a:t>
            </a:r>
            <a:r>
              <a:rPr lang="en-US" dirty="0"/>
              <a:t> </a:t>
            </a:r>
            <a:r>
              <a:rPr lang="en-US" dirty="0" err="1"/>
              <a:t>chung</a:t>
            </a:r>
            <a:r>
              <a:rPr lang="en-US" dirty="0"/>
              <a:t>, </a:t>
            </a:r>
            <a:r>
              <a:rPr lang="en-US" dirty="0" err="1"/>
              <a:t>làm</a:t>
            </a:r>
            <a:r>
              <a:rPr lang="en-US" dirty="0"/>
              <a:t> </a:t>
            </a:r>
            <a:r>
              <a:rPr lang="en-US" dirty="0" err="1"/>
              <a:t>căn</a:t>
            </a:r>
            <a:r>
              <a:rPr lang="en-US" dirty="0"/>
              <a:t> </a:t>
            </a:r>
            <a:r>
              <a:rPr lang="en-US" dirty="0" err="1"/>
              <a:t>cứ</a:t>
            </a:r>
            <a:r>
              <a:rPr lang="en-US" dirty="0"/>
              <a:t> </a:t>
            </a:r>
            <a:r>
              <a:rPr lang="en-US" dirty="0" err="1"/>
              <a:t>cho</a:t>
            </a:r>
            <a:r>
              <a:rPr lang="en-US" dirty="0"/>
              <a:t> </a:t>
            </a:r>
            <a:r>
              <a:rPr lang="en-US" dirty="0" err="1"/>
              <a:t>việc</a:t>
            </a:r>
            <a:r>
              <a:rPr lang="en-US" dirty="0"/>
              <a:t> </a:t>
            </a:r>
            <a:r>
              <a:rPr lang="en-US" dirty="0" err="1"/>
              <a:t>biên</a:t>
            </a:r>
            <a:r>
              <a:rPr lang="en-US" dirty="0"/>
              <a:t> </a:t>
            </a:r>
            <a:r>
              <a:rPr lang="en-US" dirty="0" err="1"/>
              <a:t>soạn</a:t>
            </a:r>
            <a:r>
              <a:rPr lang="en-US" dirty="0"/>
              <a:t> </a:t>
            </a:r>
            <a:r>
              <a:rPr lang="en-US" dirty="0" err="1"/>
              <a:t>đề</a:t>
            </a:r>
            <a:r>
              <a:rPr lang="en-US" dirty="0"/>
              <a:t> </a:t>
            </a:r>
            <a:r>
              <a:rPr lang="en-US" dirty="0" err="1"/>
              <a:t>kiểm</a:t>
            </a:r>
            <a:r>
              <a:rPr lang="en-US" dirty="0"/>
              <a:t> </a:t>
            </a:r>
            <a:r>
              <a:rPr lang="en-US" dirty="0" err="1"/>
              <a:t>tra</a:t>
            </a:r>
            <a:r>
              <a:rPr lang="en-US" dirty="0"/>
              <a:t> </a:t>
            </a:r>
            <a:r>
              <a:rPr lang="en-US" dirty="0" err="1"/>
              <a:t>đánh</a:t>
            </a:r>
            <a:r>
              <a:rPr lang="en-US" dirty="0"/>
              <a:t> </a:t>
            </a:r>
            <a:r>
              <a:rPr lang="en-US" dirty="0" err="1"/>
              <a:t>giá</a:t>
            </a:r>
            <a:r>
              <a:rPr lang="en-US" dirty="0"/>
              <a:t> </a:t>
            </a:r>
            <a:r>
              <a:rPr lang="en-US" dirty="0" err="1"/>
              <a:t>định</a:t>
            </a:r>
            <a:r>
              <a:rPr lang="en-US" dirty="0"/>
              <a:t> </a:t>
            </a:r>
            <a:r>
              <a:rPr lang="en-US" dirty="0" err="1"/>
              <a:t>kì</a:t>
            </a:r>
            <a:r>
              <a:rPr lang="en-US" dirty="0"/>
              <a:t> (</a:t>
            </a:r>
            <a:r>
              <a:rPr lang="en-US" dirty="0" err="1"/>
              <a:t>theo</a:t>
            </a:r>
            <a:r>
              <a:rPr lang="en-US" dirty="0"/>
              <a:t> </a:t>
            </a:r>
            <a:r>
              <a:rPr lang="en-US" dirty="0" err="1"/>
              <a:t>chuẩn</a:t>
            </a:r>
            <a:r>
              <a:rPr lang="en-US" dirty="0"/>
              <a:t> </a:t>
            </a:r>
            <a:r>
              <a:rPr lang="en-US" dirty="0" err="1"/>
              <a:t>chung</a:t>
            </a:r>
            <a:r>
              <a:rPr lang="en-US" dirty="0"/>
              <a:t>, </a:t>
            </a:r>
            <a:r>
              <a:rPr lang="en-US" dirty="0" err="1"/>
              <a:t>không</a:t>
            </a:r>
            <a:r>
              <a:rPr lang="en-US" dirty="0"/>
              <a:t> </a:t>
            </a:r>
            <a:r>
              <a:rPr lang="en-US" dirty="0" err="1"/>
              <a:t>có</a:t>
            </a:r>
            <a:r>
              <a:rPr lang="en-US" dirty="0"/>
              <a:t> </a:t>
            </a:r>
            <a:r>
              <a:rPr lang="en-US" dirty="0" err="1"/>
              <a:t>sự</a:t>
            </a:r>
            <a:r>
              <a:rPr lang="en-US" dirty="0"/>
              <a:t> </a:t>
            </a:r>
            <a:r>
              <a:rPr lang="en-US" dirty="0" err="1"/>
              <a:t>chênh</a:t>
            </a:r>
            <a:r>
              <a:rPr lang="en-US" dirty="0"/>
              <a:t> </a:t>
            </a:r>
            <a:r>
              <a:rPr lang="en-US" dirty="0" err="1"/>
              <a:t>lệch</a:t>
            </a:r>
            <a:r>
              <a:rPr lang="en-US" dirty="0"/>
              <a:t> </a:t>
            </a:r>
            <a:r>
              <a:rPr lang="en-US" dirty="0" err="1"/>
              <a:t>giữa</a:t>
            </a:r>
            <a:r>
              <a:rPr lang="en-US" dirty="0"/>
              <a:t> </a:t>
            </a:r>
            <a:r>
              <a:rPr lang="en-US" dirty="0" err="1"/>
              <a:t>các</a:t>
            </a:r>
            <a:r>
              <a:rPr lang="en-US" dirty="0"/>
              <a:t> </a:t>
            </a:r>
            <a:r>
              <a:rPr lang="en-US" dirty="0" err="1"/>
              <a:t>đề</a:t>
            </a:r>
            <a:r>
              <a:rPr lang="en-US" dirty="0"/>
              <a:t> </a:t>
            </a:r>
            <a:r>
              <a:rPr lang="en-US" dirty="0" err="1"/>
              <a:t>kiểm</a:t>
            </a:r>
            <a:r>
              <a:rPr lang="en-US" dirty="0"/>
              <a:t> </a:t>
            </a:r>
            <a:r>
              <a:rPr lang="en-US" dirty="0" err="1"/>
              <a:t>tra</a:t>
            </a:r>
            <a:r>
              <a:rPr lang="en-US" dirty="0"/>
              <a:t>) Sau </a:t>
            </a:r>
            <a:r>
              <a:rPr lang="en-US" dirty="0" err="1"/>
              <a:t>đó</a:t>
            </a:r>
            <a:r>
              <a:rPr lang="en-US" dirty="0"/>
              <a:t> </a:t>
            </a:r>
            <a:r>
              <a:rPr lang="en-US" dirty="0" err="1"/>
              <a:t>thiết</a:t>
            </a:r>
            <a:r>
              <a:rPr lang="en-US" dirty="0"/>
              <a:t> </a:t>
            </a:r>
            <a:r>
              <a:rPr lang="en-US" dirty="0" err="1"/>
              <a:t>kế</a:t>
            </a:r>
            <a:r>
              <a:rPr lang="en-US" dirty="0"/>
              <a:t> </a:t>
            </a:r>
            <a:r>
              <a:rPr lang="en-US" dirty="0" err="1"/>
              <a:t>đề</a:t>
            </a:r>
            <a:r>
              <a:rPr lang="en-US" dirty="0"/>
              <a:t> </a:t>
            </a:r>
            <a:r>
              <a:rPr lang="en-US" dirty="0" err="1"/>
              <a:t>kiểm</a:t>
            </a:r>
            <a:r>
              <a:rPr lang="en-US" dirty="0"/>
              <a:t> </a:t>
            </a:r>
            <a:r>
              <a:rPr lang="en-US" dirty="0" err="1"/>
              <a:t>tra</a:t>
            </a:r>
            <a:r>
              <a:rPr lang="en-US" dirty="0"/>
              <a:t> t</a:t>
            </a:r>
            <a:r>
              <a:rPr lang="vi-VN" dirty="0"/>
              <a:t>ư</a:t>
            </a:r>
            <a:r>
              <a:rPr lang="en-US" dirty="0" err="1"/>
              <a:t>ơng</a:t>
            </a:r>
            <a:r>
              <a:rPr lang="en-US" dirty="0"/>
              <a:t> </a:t>
            </a:r>
            <a:r>
              <a:rPr lang="en-US" dirty="0" err="1"/>
              <a:t>ứng</a:t>
            </a:r>
            <a:r>
              <a:rPr lang="en-US" dirty="0"/>
              <a:t>. </a:t>
            </a:r>
          </a:p>
        </p:txBody>
      </p:sp>
      <p:sp>
        <p:nvSpPr>
          <p:cNvPr id="4" name="Slide Number Placeholder 3"/>
          <p:cNvSpPr>
            <a:spLocks noGrp="1"/>
          </p:cNvSpPr>
          <p:nvPr>
            <p:ph type="sldNum" sz="quarter" idx="10"/>
          </p:nvPr>
        </p:nvSpPr>
        <p:spPr/>
        <p:txBody>
          <a:bodyPr/>
          <a:lstStyle/>
          <a:p>
            <a:fld id="{09CD525C-3962-477A-B471-EA8A81FAFA96}" type="slidenum">
              <a:rPr lang="vi-VN" smtClean="0"/>
              <a:pPr/>
              <a:t>15</a:t>
            </a:fld>
            <a:endParaRPr lang="vi-VN"/>
          </a:p>
        </p:txBody>
      </p:sp>
    </p:spTree>
    <p:extLst>
      <p:ext uri="{BB962C8B-B14F-4D97-AF65-F5344CB8AC3E}">
        <p14:creationId xmlns:p14="http://schemas.microsoft.com/office/powerpoint/2010/main" val="20934370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Chiều</a:t>
            </a:r>
            <a:r>
              <a:rPr lang="en-US" dirty="0"/>
              <a:t> </a:t>
            </a:r>
            <a:r>
              <a:rPr lang="en-US" dirty="0" err="1"/>
              <a:t>ngày</a:t>
            </a:r>
            <a:r>
              <a:rPr lang="en-US" dirty="0"/>
              <a:t> </a:t>
            </a:r>
            <a:r>
              <a:rPr lang="en-US" dirty="0" err="1"/>
              <a:t>thứ</a:t>
            </a:r>
            <a:r>
              <a:rPr lang="en-US" dirty="0"/>
              <a:t> </a:t>
            </a:r>
            <a:r>
              <a:rPr lang="en-US" dirty="0" err="1"/>
              <a:t>hai</a:t>
            </a:r>
            <a:r>
              <a:rPr lang="en-US" dirty="0"/>
              <a:t>: </a:t>
            </a:r>
            <a:r>
              <a:rPr lang="en-US" dirty="0" err="1"/>
              <a:t>các</a:t>
            </a:r>
            <a:r>
              <a:rPr lang="en-US" dirty="0"/>
              <a:t> </a:t>
            </a:r>
            <a:r>
              <a:rPr lang="en-US" dirty="0" err="1"/>
              <a:t>nhóm</a:t>
            </a:r>
            <a:r>
              <a:rPr lang="en-US" dirty="0"/>
              <a:t> </a:t>
            </a:r>
            <a:r>
              <a:rPr lang="en-US" dirty="0" err="1"/>
              <a:t>thực</a:t>
            </a:r>
            <a:r>
              <a:rPr lang="en-US" dirty="0"/>
              <a:t> </a:t>
            </a:r>
            <a:r>
              <a:rPr lang="en-US" dirty="0" err="1"/>
              <a:t>hành</a:t>
            </a:r>
            <a:r>
              <a:rPr lang="en-US" dirty="0"/>
              <a:t> </a:t>
            </a:r>
            <a:r>
              <a:rPr lang="en-US" dirty="0" err="1"/>
              <a:t>thiết</a:t>
            </a:r>
            <a:r>
              <a:rPr lang="en-US" dirty="0"/>
              <a:t> </a:t>
            </a:r>
            <a:r>
              <a:rPr lang="en-US" dirty="0" err="1"/>
              <a:t>kế</a:t>
            </a:r>
            <a:r>
              <a:rPr lang="en-US" dirty="0"/>
              <a:t> </a:t>
            </a:r>
            <a:r>
              <a:rPr lang="en-US" dirty="0" err="1"/>
              <a:t>đề</a:t>
            </a:r>
            <a:r>
              <a:rPr lang="en-US" dirty="0"/>
              <a:t> </a:t>
            </a:r>
            <a:r>
              <a:rPr lang="en-US" dirty="0" err="1"/>
              <a:t>kiểm</a:t>
            </a:r>
            <a:r>
              <a:rPr lang="en-US" dirty="0"/>
              <a:t> </a:t>
            </a:r>
            <a:r>
              <a:rPr lang="en-US" dirty="0" err="1"/>
              <a:t>tra</a:t>
            </a:r>
            <a:r>
              <a:rPr lang="en-US" dirty="0"/>
              <a:t> </a:t>
            </a:r>
            <a:r>
              <a:rPr lang="en-US" dirty="0" err="1"/>
              <a:t>đg</a:t>
            </a:r>
            <a:r>
              <a:rPr lang="en-US" dirty="0"/>
              <a:t> </a:t>
            </a:r>
            <a:r>
              <a:rPr lang="en-US" dirty="0" err="1"/>
              <a:t>định</a:t>
            </a:r>
            <a:r>
              <a:rPr lang="en-US" dirty="0"/>
              <a:t> </a:t>
            </a:r>
            <a:r>
              <a:rPr lang="en-US" dirty="0" err="1"/>
              <a:t>kì</a:t>
            </a:r>
            <a:r>
              <a:rPr lang="en-US" dirty="0"/>
              <a:t> </a:t>
            </a:r>
            <a:r>
              <a:rPr lang="en-US" dirty="0" err="1"/>
              <a:t>theo</a:t>
            </a:r>
            <a:r>
              <a:rPr lang="en-US" dirty="0"/>
              <a:t> ma </a:t>
            </a:r>
            <a:r>
              <a:rPr lang="en-US" dirty="0" err="1"/>
              <a:t>trận</a:t>
            </a:r>
            <a:r>
              <a:rPr lang="en-US" dirty="0"/>
              <a:t> </a:t>
            </a:r>
            <a:r>
              <a:rPr lang="en-US" dirty="0" err="1"/>
              <a:t>và</a:t>
            </a:r>
            <a:r>
              <a:rPr lang="en-US" dirty="0"/>
              <a:t> </a:t>
            </a:r>
            <a:r>
              <a:rPr lang="en-US" dirty="0" err="1"/>
              <a:t>bản</a:t>
            </a:r>
            <a:r>
              <a:rPr lang="en-US" dirty="0"/>
              <a:t> </a:t>
            </a:r>
            <a:r>
              <a:rPr lang="en-US" dirty="0" err="1"/>
              <a:t>đặc</a:t>
            </a:r>
            <a:r>
              <a:rPr lang="en-US" dirty="0"/>
              <a:t> </a:t>
            </a:r>
            <a:r>
              <a:rPr lang="en-US" dirty="0" err="1"/>
              <a:t>tả</a:t>
            </a:r>
            <a:r>
              <a:rPr lang="en-US" dirty="0"/>
              <a:t> </a:t>
            </a:r>
            <a:r>
              <a:rPr lang="en-US" dirty="0" err="1"/>
              <a:t>đã</a:t>
            </a:r>
            <a:r>
              <a:rPr lang="en-US" dirty="0"/>
              <a:t> </a:t>
            </a:r>
            <a:r>
              <a:rPr lang="en-US" dirty="0" err="1"/>
              <a:t>chỉnh</a:t>
            </a:r>
            <a:r>
              <a:rPr lang="en-US" dirty="0"/>
              <a:t> </a:t>
            </a:r>
            <a:r>
              <a:rPr lang="en-US" dirty="0" err="1"/>
              <a:t>sửa</a:t>
            </a:r>
            <a:endParaRPr lang="en-US" dirty="0"/>
          </a:p>
          <a:p>
            <a:endParaRPr lang="en-US" dirty="0"/>
          </a:p>
          <a:p>
            <a:r>
              <a:rPr lang="en-US" dirty="0" err="1"/>
              <a:t>Ngày</a:t>
            </a:r>
            <a:r>
              <a:rPr lang="en-US" dirty="0"/>
              <a:t> </a:t>
            </a:r>
            <a:r>
              <a:rPr lang="en-US" dirty="0" err="1"/>
              <a:t>thứ</a:t>
            </a:r>
            <a:r>
              <a:rPr lang="en-US" dirty="0"/>
              <a:t> </a:t>
            </a:r>
            <a:r>
              <a:rPr lang="en-US" dirty="0" err="1"/>
              <a:t>ba</a:t>
            </a:r>
            <a:r>
              <a:rPr lang="en-US" dirty="0"/>
              <a:t> </a:t>
            </a:r>
            <a:r>
              <a:rPr lang="en-US" dirty="0" err="1"/>
              <a:t>cho</a:t>
            </a:r>
            <a:r>
              <a:rPr lang="en-US" dirty="0"/>
              <a:t> </a:t>
            </a:r>
            <a:r>
              <a:rPr lang="en-US" dirty="0" err="1"/>
              <a:t>các</a:t>
            </a:r>
            <a:r>
              <a:rPr lang="en-US" dirty="0"/>
              <a:t> </a:t>
            </a:r>
            <a:r>
              <a:rPr lang="en-US" dirty="0" err="1"/>
              <a:t>nhóm</a:t>
            </a:r>
            <a:r>
              <a:rPr lang="en-US" dirty="0"/>
              <a:t> </a:t>
            </a:r>
            <a:r>
              <a:rPr lang="en-US" dirty="0" err="1"/>
              <a:t>báo</a:t>
            </a:r>
            <a:r>
              <a:rPr lang="en-US" dirty="0"/>
              <a:t> </a:t>
            </a:r>
            <a:r>
              <a:rPr lang="en-US" dirty="0" err="1"/>
              <a:t>cáo</a:t>
            </a:r>
            <a:r>
              <a:rPr lang="en-US" dirty="0"/>
              <a:t>, </a:t>
            </a:r>
            <a:r>
              <a:rPr lang="en-US" dirty="0" err="1"/>
              <a:t>thảo</a:t>
            </a:r>
            <a:r>
              <a:rPr lang="en-US" dirty="0"/>
              <a:t> </a:t>
            </a:r>
            <a:r>
              <a:rPr lang="en-US" dirty="0" err="1"/>
              <a:t>luận</a:t>
            </a:r>
            <a:r>
              <a:rPr lang="en-US" dirty="0"/>
              <a:t>, </a:t>
            </a:r>
            <a:r>
              <a:rPr lang="en-US" dirty="0" err="1"/>
              <a:t>chỉnh</a:t>
            </a:r>
            <a:r>
              <a:rPr lang="en-US" dirty="0"/>
              <a:t> </a:t>
            </a:r>
            <a:r>
              <a:rPr lang="en-US" dirty="0" err="1"/>
              <a:t>sửa</a:t>
            </a:r>
            <a:r>
              <a:rPr lang="en-US" dirty="0"/>
              <a:t> </a:t>
            </a:r>
            <a:r>
              <a:rPr lang="en-US" dirty="0" err="1"/>
              <a:t>và</a:t>
            </a:r>
            <a:r>
              <a:rPr lang="en-US" dirty="0"/>
              <a:t> </a:t>
            </a:r>
            <a:r>
              <a:rPr lang="en-US" dirty="0" err="1"/>
              <a:t>hoàn</a:t>
            </a:r>
            <a:r>
              <a:rPr lang="en-US" dirty="0"/>
              <a:t> </a:t>
            </a:r>
            <a:r>
              <a:rPr lang="en-US" dirty="0" err="1"/>
              <a:t>thiện</a:t>
            </a:r>
            <a:endParaRPr lang="en-US" dirty="0"/>
          </a:p>
        </p:txBody>
      </p:sp>
      <p:sp>
        <p:nvSpPr>
          <p:cNvPr id="4" name="Slide Number Placeholder 3"/>
          <p:cNvSpPr>
            <a:spLocks noGrp="1"/>
          </p:cNvSpPr>
          <p:nvPr>
            <p:ph type="sldNum" sz="quarter" idx="10"/>
          </p:nvPr>
        </p:nvSpPr>
        <p:spPr/>
        <p:txBody>
          <a:bodyPr/>
          <a:lstStyle/>
          <a:p>
            <a:fld id="{09CD525C-3962-477A-B471-EA8A81FAFA96}" type="slidenum">
              <a:rPr lang="vi-VN" smtClean="0"/>
              <a:pPr/>
              <a:t>16</a:t>
            </a:fld>
            <a:endParaRPr lang="vi-VN"/>
          </a:p>
        </p:txBody>
      </p:sp>
    </p:spTree>
    <p:extLst>
      <p:ext uri="{BB962C8B-B14F-4D97-AF65-F5344CB8AC3E}">
        <p14:creationId xmlns:p14="http://schemas.microsoft.com/office/powerpoint/2010/main" val="807261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CD525C-3962-477A-B471-EA8A81FAFA96}" type="slidenum">
              <a:rPr lang="vi-VN" smtClean="0"/>
              <a:pPr/>
              <a:t>20</a:t>
            </a:fld>
            <a:endParaRPr lang="vi-VN"/>
          </a:p>
        </p:txBody>
      </p:sp>
    </p:spTree>
    <p:extLst>
      <p:ext uri="{BB962C8B-B14F-4D97-AF65-F5344CB8AC3E}">
        <p14:creationId xmlns:p14="http://schemas.microsoft.com/office/powerpoint/2010/main" val="2601727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CD525C-3962-477A-B471-EA8A81FAFA96}" type="slidenum">
              <a:rPr lang="vi-VN" smtClean="0"/>
              <a:pPr/>
              <a:t>2</a:t>
            </a:fld>
            <a:endParaRPr lang="vi-VN"/>
          </a:p>
        </p:txBody>
      </p:sp>
    </p:spTree>
    <p:extLst>
      <p:ext uri="{BB962C8B-B14F-4D97-AF65-F5344CB8AC3E}">
        <p14:creationId xmlns:p14="http://schemas.microsoft.com/office/powerpoint/2010/main" val="780430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CD525C-3962-477A-B471-EA8A81FAFA96}" type="slidenum">
              <a:rPr lang="vi-VN" smtClean="0"/>
              <a:pPr/>
              <a:t>3</a:t>
            </a:fld>
            <a:endParaRPr lang="vi-VN"/>
          </a:p>
        </p:txBody>
      </p:sp>
    </p:spTree>
    <p:extLst>
      <p:ext uri="{BB962C8B-B14F-4D97-AF65-F5344CB8AC3E}">
        <p14:creationId xmlns:p14="http://schemas.microsoft.com/office/powerpoint/2010/main" val="933328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CD525C-3962-477A-B471-EA8A81FAFA96}" type="slidenum">
              <a:rPr lang="vi-VN" smtClean="0"/>
              <a:pPr/>
              <a:t>4</a:t>
            </a:fld>
            <a:endParaRPr lang="vi-VN"/>
          </a:p>
        </p:txBody>
      </p:sp>
    </p:spTree>
    <p:extLst>
      <p:ext uri="{BB962C8B-B14F-4D97-AF65-F5344CB8AC3E}">
        <p14:creationId xmlns:p14="http://schemas.microsoft.com/office/powerpoint/2010/main" val="2224223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7FA570C6-8F66-4F02-9674-4DA4258DCF25}" type="slidenum">
              <a:rPr lang="en-US" smtClean="0"/>
              <a:pPr eaLnBrk="1" hangingPunct="1"/>
              <a:t>5</a:t>
            </a:fld>
            <a:endParaRPr lang="en-US"/>
          </a:p>
        </p:txBody>
      </p:sp>
    </p:spTree>
    <p:extLst>
      <p:ext uri="{BB962C8B-B14F-4D97-AF65-F5344CB8AC3E}">
        <p14:creationId xmlns:p14="http://schemas.microsoft.com/office/powerpoint/2010/main" val="1482753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121ECEDA-32C2-4B95-918D-375AEA9333EB}" type="slidenum">
              <a:rPr lang="en-US" smtClean="0"/>
              <a:pPr/>
              <a:t>6</a:t>
            </a:fld>
            <a:endParaRPr lang="en-US"/>
          </a:p>
        </p:txBody>
      </p:sp>
      <p:sp>
        <p:nvSpPr>
          <p:cNvPr id="6147" name="Rectangle 2"/>
          <p:cNvSpPr>
            <a:spLocks noGrp="1" noRot="1" noChangeAspect="1" noChangeArrowheads="1" noTextEdit="1"/>
          </p:cNvSpPr>
          <p:nvPr>
            <p:ph type="sldImg"/>
          </p:nvPr>
        </p:nvSpPr>
        <p:spPr>
          <a:xfrm>
            <a:off x="381000" y="684213"/>
            <a:ext cx="6096000" cy="3429000"/>
          </a:xfrm>
          <a:ln/>
        </p:spPr>
      </p:sp>
      <p:sp>
        <p:nvSpPr>
          <p:cNvPr id="6148" name="Rectangle 3"/>
          <p:cNvSpPr>
            <a:spLocks noGrp="1" noChangeArrowheads="1"/>
          </p:cNvSpPr>
          <p:nvPr>
            <p:ph type="body" idx="1"/>
          </p:nvPr>
        </p:nvSpPr>
        <p:spPr>
          <a:xfrm>
            <a:off x="685800" y="4343400"/>
            <a:ext cx="5486400" cy="4116388"/>
          </a:xfrm>
          <a:noFill/>
          <a:ln/>
        </p:spPr>
        <p:txBody>
          <a:bodyPr/>
          <a:lstStyle/>
          <a:p>
            <a:pPr eaLnBrk="1" hangingPunct="1"/>
            <a:endParaRPr lang="en-AU"/>
          </a:p>
        </p:txBody>
      </p:sp>
    </p:spTree>
    <p:extLst>
      <p:ext uri="{BB962C8B-B14F-4D97-AF65-F5344CB8AC3E}">
        <p14:creationId xmlns:p14="http://schemas.microsoft.com/office/powerpoint/2010/main" val="3719176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6AE7941-1780-4E5B-A02F-3EFE775545FF}" type="slidenum">
              <a:rPr lang="en-US"/>
              <a:pPr/>
              <a:t>7</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p>
        </p:txBody>
      </p:sp>
    </p:spTree>
    <p:extLst>
      <p:ext uri="{BB962C8B-B14F-4D97-AF65-F5344CB8AC3E}">
        <p14:creationId xmlns:p14="http://schemas.microsoft.com/office/powerpoint/2010/main" val="189909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err="1"/>
              <a:t>Vụ</a:t>
            </a:r>
            <a:r>
              <a:rPr lang="en-US" sz="1800" dirty="0"/>
              <a:t> </a:t>
            </a:r>
            <a:r>
              <a:rPr lang="en-US" sz="1800" dirty="0" err="1"/>
              <a:t>đã</a:t>
            </a:r>
            <a:r>
              <a:rPr lang="en-US" sz="1800" dirty="0"/>
              <a:t> </a:t>
            </a:r>
            <a:r>
              <a:rPr lang="en-US" sz="1800" dirty="0" err="1"/>
              <a:t>tiến</a:t>
            </a:r>
            <a:r>
              <a:rPr lang="en-US" sz="1800" dirty="0"/>
              <a:t> </a:t>
            </a:r>
            <a:r>
              <a:rPr lang="en-US" sz="1800" dirty="0" err="1"/>
              <a:t>hành</a:t>
            </a:r>
            <a:r>
              <a:rPr lang="en-US" sz="1800" dirty="0"/>
              <a:t> XD ma </a:t>
            </a:r>
            <a:r>
              <a:rPr lang="en-US" sz="1800" dirty="0" err="1"/>
              <a:t>trận</a:t>
            </a:r>
            <a:r>
              <a:rPr lang="en-US" sz="1800" dirty="0"/>
              <a:t> </a:t>
            </a:r>
            <a:r>
              <a:rPr lang="en-US" sz="1800" dirty="0" err="1"/>
              <a:t>và</a:t>
            </a:r>
            <a:r>
              <a:rPr lang="en-US" sz="1800" dirty="0"/>
              <a:t> </a:t>
            </a:r>
            <a:r>
              <a:rPr lang="en-US" sz="1800" dirty="0" err="1"/>
              <a:t>bảng</a:t>
            </a:r>
            <a:r>
              <a:rPr lang="en-US" sz="1800" dirty="0"/>
              <a:t> </a:t>
            </a:r>
            <a:r>
              <a:rPr lang="en-US" sz="1800" dirty="0" err="1"/>
              <a:t>đặc</a:t>
            </a:r>
            <a:r>
              <a:rPr lang="en-US" sz="1800" dirty="0"/>
              <a:t> </a:t>
            </a:r>
            <a:r>
              <a:rPr lang="en-US" sz="1800" dirty="0" err="1"/>
              <a:t>tả</a:t>
            </a:r>
            <a:r>
              <a:rPr lang="en-US" sz="1800" dirty="0"/>
              <a:t> </a:t>
            </a:r>
            <a:r>
              <a:rPr lang="en-US" sz="1800" dirty="0" err="1"/>
              <a:t>cho</a:t>
            </a:r>
            <a:r>
              <a:rPr lang="en-US" sz="1800" dirty="0"/>
              <a:t> </a:t>
            </a:r>
            <a:r>
              <a:rPr lang="en-US" sz="1800" dirty="0" err="1"/>
              <a:t>các</a:t>
            </a:r>
            <a:r>
              <a:rPr lang="en-US" sz="1800" dirty="0"/>
              <a:t> </a:t>
            </a:r>
            <a:r>
              <a:rPr lang="en-US" sz="1800" dirty="0" err="1"/>
              <a:t>đề</a:t>
            </a:r>
            <a:r>
              <a:rPr lang="en-US" sz="1800" dirty="0"/>
              <a:t> </a:t>
            </a:r>
            <a:r>
              <a:rPr lang="en-US" sz="1800" dirty="0" err="1"/>
              <a:t>kiểm</a:t>
            </a:r>
            <a:r>
              <a:rPr lang="en-US" sz="1800" dirty="0"/>
              <a:t> </a:t>
            </a:r>
            <a:r>
              <a:rPr lang="en-US" sz="1800" dirty="0" err="1"/>
              <a:t>tra</a:t>
            </a:r>
            <a:r>
              <a:rPr lang="en-US" sz="1800" dirty="0"/>
              <a:t> </a:t>
            </a:r>
            <a:r>
              <a:rPr lang="en-US" sz="1800" dirty="0" err="1"/>
              <a:t>đánh</a:t>
            </a:r>
            <a:r>
              <a:rPr lang="en-US" sz="1800" dirty="0"/>
              <a:t> </a:t>
            </a:r>
            <a:r>
              <a:rPr lang="en-US" sz="1800" dirty="0" err="1"/>
              <a:t>giá</a:t>
            </a:r>
            <a:r>
              <a:rPr lang="en-US" sz="1800" dirty="0"/>
              <a:t> </a:t>
            </a:r>
            <a:r>
              <a:rPr lang="en-US" sz="1800" dirty="0" err="1"/>
              <a:t>định</a:t>
            </a:r>
            <a:r>
              <a:rPr lang="en-US" sz="1800" dirty="0"/>
              <a:t> </a:t>
            </a:r>
            <a:r>
              <a:rPr lang="en-US" sz="1800" dirty="0" err="1"/>
              <a:t>kì</a:t>
            </a:r>
            <a:r>
              <a:rPr lang="en-US" sz="1800" dirty="0"/>
              <a:t> </a:t>
            </a:r>
            <a:r>
              <a:rPr lang="en-US" sz="1800" dirty="0" err="1"/>
              <a:t>của</a:t>
            </a:r>
            <a:r>
              <a:rPr lang="en-US" sz="1800" dirty="0"/>
              <a:t> </a:t>
            </a:r>
            <a:r>
              <a:rPr lang="en-US" sz="1800" dirty="0" err="1"/>
              <a:t>tất</a:t>
            </a:r>
            <a:r>
              <a:rPr lang="en-US" sz="1800" dirty="0"/>
              <a:t> </a:t>
            </a:r>
            <a:r>
              <a:rPr lang="en-US" sz="1800" dirty="0" err="1"/>
              <a:t>cả</a:t>
            </a:r>
            <a:r>
              <a:rPr lang="en-US" sz="1800" dirty="0"/>
              <a:t> </a:t>
            </a:r>
            <a:r>
              <a:rPr lang="en-US" sz="1800" dirty="0" err="1"/>
              <a:t>các</a:t>
            </a:r>
            <a:r>
              <a:rPr lang="en-US" sz="1800" dirty="0"/>
              <a:t> </a:t>
            </a:r>
            <a:r>
              <a:rPr lang="en-US" sz="1800" dirty="0" err="1"/>
              <a:t>môn</a:t>
            </a:r>
            <a:r>
              <a:rPr lang="en-US" sz="1800" dirty="0"/>
              <a:t>, </a:t>
            </a:r>
            <a:r>
              <a:rPr lang="en-US" sz="1800" dirty="0" err="1"/>
              <a:t>thống</a:t>
            </a:r>
            <a:r>
              <a:rPr lang="en-US" sz="1800" dirty="0"/>
              <a:t> </a:t>
            </a:r>
            <a:r>
              <a:rPr lang="en-US" sz="1800" dirty="0" err="1"/>
              <a:t>nhất</a:t>
            </a:r>
            <a:r>
              <a:rPr lang="en-US" sz="1800" dirty="0"/>
              <a:t> </a:t>
            </a:r>
            <a:r>
              <a:rPr lang="en-US" sz="1800" dirty="0" err="1"/>
              <a:t>chung</a:t>
            </a:r>
            <a:r>
              <a:rPr lang="en-US" sz="1800" dirty="0"/>
              <a:t> </a:t>
            </a:r>
            <a:r>
              <a:rPr lang="en-US" sz="1800" dirty="0" err="1"/>
              <a:t>trong</a:t>
            </a:r>
            <a:r>
              <a:rPr lang="en-US" sz="1800" dirty="0"/>
              <a:t> </a:t>
            </a:r>
            <a:r>
              <a:rPr lang="en-US" sz="1800" dirty="0" err="1"/>
              <a:t>toàn</a:t>
            </a:r>
            <a:r>
              <a:rPr lang="en-US" sz="1800" dirty="0"/>
              <a:t> </a:t>
            </a:r>
            <a:r>
              <a:rPr lang="en-US" sz="1800" dirty="0" err="1"/>
              <a:t>quốc</a:t>
            </a:r>
            <a:r>
              <a:rPr lang="en-US" sz="1800" dirty="0"/>
              <a:t>.</a:t>
            </a:r>
          </a:p>
        </p:txBody>
      </p:sp>
      <p:sp>
        <p:nvSpPr>
          <p:cNvPr id="4" name="Slide Number Placeholder 3"/>
          <p:cNvSpPr>
            <a:spLocks noGrp="1"/>
          </p:cNvSpPr>
          <p:nvPr>
            <p:ph type="sldNum" sz="quarter" idx="10"/>
          </p:nvPr>
        </p:nvSpPr>
        <p:spPr/>
        <p:txBody>
          <a:bodyPr/>
          <a:lstStyle/>
          <a:p>
            <a:fld id="{09CD525C-3962-477A-B471-EA8A81FAFA96}" type="slidenum">
              <a:rPr lang="vi-VN" smtClean="0"/>
              <a:pPr/>
              <a:t>11</a:t>
            </a:fld>
            <a:endParaRPr lang="vi-VN"/>
          </a:p>
        </p:txBody>
      </p:sp>
    </p:spTree>
    <p:extLst>
      <p:ext uri="{BB962C8B-B14F-4D97-AF65-F5344CB8AC3E}">
        <p14:creationId xmlns:p14="http://schemas.microsoft.com/office/powerpoint/2010/main" val="4250556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Quán</a:t>
            </a:r>
            <a:r>
              <a:rPr lang="en-US" dirty="0"/>
              <a:t> </a:t>
            </a:r>
            <a:r>
              <a:rPr lang="en-US" dirty="0" err="1"/>
              <a:t>triệt</a:t>
            </a:r>
            <a:r>
              <a:rPr lang="en-US" dirty="0"/>
              <a:t>: </a:t>
            </a:r>
            <a:r>
              <a:rPr lang="en-US" dirty="0" err="1"/>
              <a:t>Làm</a:t>
            </a:r>
            <a:r>
              <a:rPr lang="en-US" dirty="0"/>
              <a:t> </a:t>
            </a:r>
            <a:r>
              <a:rPr lang="en-US" dirty="0" err="1"/>
              <a:t>cách</a:t>
            </a:r>
            <a:r>
              <a:rPr lang="en-US" dirty="0"/>
              <a:t> </a:t>
            </a:r>
            <a:r>
              <a:rPr lang="en-US" dirty="0" err="1"/>
              <a:t>nào</a:t>
            </a:r>
            <a:r>
              <a:rPr lang="en-US" dirty="0"/>
              <a:t> </a:t>
            </a:r>
            <a:r>
              <a:rPr lang="en-US" dirty="0" err="1"/>
              <a:t>đó</a:t>
            </a:r>
            <a:r>
              <a:rPr lang="en-US" dirty="0"/>
              <a:t> </a:t>
            </a:r>
            <a:r>
              <a:rPr lang="en-US" dirty="0" err="1"/>
              <a:t>để</a:t>
            </a:r>
            <a:r>
              <a:rPr lang="en-US" dirty="0"/>
              <a:t> </a:t>
            </a:r>
            <a:r>
              <a:rPr lang="en-US" dirty="0" err="1"/>
              <a:t>có</a:t>
            </a:r>
            <a:r>
              <a:rPr lang="en-US" dirty="0"/>
              <a:t> </a:t>
            </a:r>
            <a:r>
              <a:rPr lang="en-US" dirty="0" err="1"/>
              <a:t>sự</a:t>
            </a:r>
            <a:r>
              <a:rPr lang="en-US" dirty="0"/>
              <a:t> t</a:t>
            </a:r>
            <a:r>
              <a:rPr lang="vi-VN" dirty="0"/>
              <a:t>ư</a:t>
            </a:r>
            <a:r>
              <a:rPr lang="en-US" dirty="0" err="1"/>
              <a:t>ơng</a:t>
            </a:r>
            <a:r>
              <a:rPr lang="en-US" dirty="0"/>
              <a:t> </a:t>
            </a:r>
            <a:r>
              <a:rPr lang="en-US" dirty="0" err="1"/>
              <a:t>đối</a:t>
            </a:r>
            <a:r>
              <a:rPr lang="en-US" dirty="0"/>
              <a:t> </a:t>
            </a:r>
            <a:r>
              <a:rPr lang="en-US" dirty="0" err="1"/>
              <a:t>cân</a:t>
            </a:r>
            <a:r>
              <a:rPr lang="en-US" dirty="0"/>
              <a:t> </a:t>
            </a:r>
            <a:r>
              <a:rPr lang="en-US" dirty="0" err="1"/>
              <a:t>bằng</a:t>
            </a:r>
            <a:r>
              <a:rPr lang="en-US" dirty="0"/>
              <a:t> </a:t>
            </a:r>
            <a:r>
              <a:rPr lang="en-US" dirty="0" err="1"/>
              <a:t>giữa</a:t>
            </a:r>
            <a:r>
              <a:rPr lang="en-US" dirty="0"/>
              <a:t> </a:t>
            </a:r>
            <a:r>
              <a:rPr lang="en-US" dirty="0" err="1"/>
              <a:t>các</a:t>
            </a:r>
            <a:r>
              <a:rPr lang="en-US" dirty="0"/>
              <a:t> </a:t>
            </a:r>
            <a:r>
              <a:rPr lang="en-US" dirty="0" err="1"/>
              <a:t>đề</a:t>
            </a:r>
            <a:r>
              <a:rPr lang="en-US" dirty="0"/>
              <a:t> </a:t>
            </a:r>
            <a:r>
              <a:rPr lang="en-US" dirty="0" err="1"/>
              <a:t>kiểm</a:t>
            </a:r>
            <a:r>
              <a:rPr lang="en-US" dirty="0"/>
              <a:t> </a:t>
            </a:r>
            <a:r>
              <a:rPr lang="en-US" dirty="0" err="1"/>
              <a:t>tra</a:t>
            </a:r>
            <a:r>
              <a:rPr lang="en-US" dirty="0"/>
              <a:t> </a:t>
            </a:r>
            <a:r>
              <a:rPr lang="en-US" dirty="0" err="1"/>
              <a:t>giữa</a:t>
            </a:r>
            <a:r>
              <a:rPr lang="en-US" dirty="0"/>
              <a:t> </a:t>
            </a:r>
            <a:r>
              <a:rPr lang="en-US" dirty="0" err="1"/>
              <a:t>các</a:t>
            </a:r>
            <a:r>
              <a:rPr lang="en-US" dirty="0"/>
              <a:t> </a:t>
            </a:r>
            <a:r>
              <a:rPr lang="en-US" dirty="0" err="1"/>
              <a:t>lớp</a:t>
            </a:r>
            <a:r>
              <a:rPr lang="en-US" dirty="0"/>
              <a:t>, </a:t>
            </a:r>
            <a:r>
              <a:rPr lang="en-US" dirty="0" err="1"/>
              <a:t>các</a:t>
            </a:r>
            <a:r>
              <a:rPr lang="en-US" dirty="0"/>
              <a:t> </a:t>
            </a:r>
            <a:r>
              <a:rPr lang="en-US" dirty="0" err="1"/>
              <a:t>tr</a:t>
            </a:r>
            <a:r>
              <a:rPr lang="vi-VN" dirty="0"/>
              <a:t>ư</a:t>
            </a:r>
            <a:r>
              <a:rPr lang="en-US" dirty="0" err="1"/>
              <a:t>ờng</a:t>
            </a:r>
            <a:r>
              <a:rPr lang="en-US" dirty="0"/>
              <a:t>, </a:t>
            </a:r>
            <a:r>
              <a:rPr lang="en-US" dirty="0" err="1"/>
              <a:t>các</a:t>
            </a:r>
            <a:r>
              <a:rPr lang="en-US" dirty="0"/>
              <a:t> </a:t>
            </a:r>
            <a:r>
              <a:rPr lang="en-US" dirty="0" err="1"/>
              <a:t>vùng</a:t>
            </a:r>
            <a:r>
              <a:rPr lang="en-US" dirty="0"/>
              <a:t>, </a:t>
            </a:r>
            <a:r>
              <a:rPr lang="en-US" dirty="0" err="1"/>
              <a:t>miền</a:t>
            </a:r>
            <a:r>
              <a:rPr lang="en-US" dirty="0"/>
              <a:t>. -&gt; </a:t>
            </a:r>
            <a:r>
              <a:rPr lang="en-US" dirty="0" err="1"/>
              <a:t>Tạo</a:t>
            </a:r>
            <a:r>
              <a:rPr lang="en-US" dirty="0"/>
              <a:t> </a:t>
            </a:r>
            <a:r>
              <a:rPr lang="en-US" dirty="0" err="1"/>
              <a:t>sự</a:t>
            </a:r>
            <a:r>
              <a:rPr lang="en-US" dirty="0"/>
              <a:t> </a:t>
            </a:r>
            <a:r>
              <a:rPr lang="en-US" dirty="0" err="1"/>
              <a:t>công</a:t>
            </a:r>
            <a:r>
              <a:rPr lang="en-US" dirty="0"/>
              <a:t> </a:t>
            </a:r>
            <a:r>
              <a:rPr lang="en-US" dirty="0" err="1"/>
              <a:t>bằng</a:t>
            </a:r>
            <a:r>
              <a:rPr lang="en-US" dirty="0"/>
              <a:t>.</a:t>
            </a:r>
          </a:p>
          <a:p>
            <a:r>
              <a:rPr lang="en-US" dirty="0" err="1"/>
              <a:t>Nhiệm</a:t>
            </a:r>
            <a:r>
              <a:rPr lang="en-US" dirty="0"/>
              <a:t> </a:t>
            </a:r>
            <a:r>
              <a:rPr lang="en-US" dirty="0" err="1"/>
              <a:t>vụ</a:t>
            </a:r>
            <a:r>
              <a:rPr lang="en-US" dirty="0"/>
              <a:t>:</a:t>
            </a:r>
          </a:p>
          <a:p>
            <a:r>
              <a:rPr lang="en-US" sz="1200" kern="1200" dirty="0" err="1">
                <a:solidFill>
                  <a:schemeClr val="tx1"/>
                </a:solidFill>
                <a:effectLst/>
                <a:latin typeface="+mn-lt"/>
                <a:ea typeface="+mn-ea"/>
                <a:cs typeface="+mn-cs"/>
              </a:rPr>
              <a:t>Cần</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Phân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tích</a:t>
            </a:r>
            <a:r>
              <a:rPr lang="en-US" sz="1200" kern="1200" dirty="0">
                <a:solidFill>
                  <a:schemeClr val="tx1"/>
                </a:solidFill>
                <a:effectLst/>
                <a:latin typeface="+mn-lt"/>
                <a:ea typeface="+mn-ea"/>
                <a:cs typeface="+mn-cs"/>
              </a:rPr>
              <a:t> ma </a:t>
            </a:r>
            <a:r>
              <a:rPr lang="en-US" sz="1200" kern="1200" dirty="0" err="1">
                <a:solidFill>
                  <a:schemeClr val="tx1"/>
                </a:solidFill>
                <a:effectLst/>
                <a:latin typeface="+mn-lt"/>
                <a:ea typeface="+mn-ea"/>
                <a:cs typeface="+mn-cs"/>
              </a:rPr>
              <a:t>trận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và</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bản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đặc</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tả</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Phân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tích</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Đề</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minh</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họa</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(Chia </a:t>
            </a:r>
            <a:r>
              <a:rPr lang="en-US" sz="1200" kern="1200" dirty="0" err="1">
                <a:solidFill>
                  <a:schemeClr val="tx1"/>
                </a:solidFill>
                <a:effectLst/>
                <a:latin typeface="+mn-lt"/>
                <a:ea typeface="+mn-ea"/>
                <a:cs typeface="+mn-cs"/>
              </a:rPr>
              <a:t>nhóm</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ra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đề</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cho</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một</a:t>
            </a:r>
            <a:r>
              <a:rPr lang="en-US" sz="1200" kern="1200" dirty="0">
                <a:solidFill>
                  <a:schemeClr val="tx1"/>
                </a:solidFill>
                <a:effectLst/>
                <a:latin typeface="+mn-lt"/>
                <a:ea typeface="+mn-ea"/>
                <a:cs typeface="+mn-cs"/>
              </a:rPr>
              <a:t> ma </a:t>
            </a:r>
            <a:r>
              <a:rPr lang="en-US" sz="1200" kern="1200" dirty="0" err="1">
                <a:solidFill>
                  <a:schemeClr val="tx1"/>
                </a:solidFill>
                <a:effectLst/>
                <a:latin typeface="+mn-lt"/>
                <a:ea typeface="+mn-ea"/>
                <a:cs typeface="+mn-cs"/>
              </a:rPr>
              <a:t>trận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đặc</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tả</a:t>
            </a:r>
            <a:r>
              <a:rPr lang="en-US" sz="12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09CD525C-3962-477A-B471-EA8A81FAFA96}" type="slidenum">
              <a:rPr lang="vi-VN" smtClean="0"/>
              <a:pPr/>
              <a:t>12</a:t>
            </a:fld>
            <a:endParaRPr lang="vi-VN"/>
          </a:p>
        </p:txBody>
      </p:sp>
    </p:spTree>
    <p:extLst>
      <p:ext uri="{BB962C8B-B14F-4D97-AF65-F5344CB8AC3E}">
        <p14:creationId xmlns:p14="http://schemas.microsoft.com/office/powerpoint/2010/main" val="1106856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08792-20BA-42AA-92E6-03F7666FC6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2794BBB-FD75-4750-95D8-C7B1771CF8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A84EE4C-EA03-439C-BA8B-DF4F6707C6F3}"/>
              </a:ext>
            </a:extLst>
          </p:cNvPr>
          <p:cNvSpPr>
            <a:spLocks noGrp="1"/>
          </p:cNvSpPr>
          <p:nvPr>
            <p:ph type="dt" sz="half" idx="10"/>
          </p:nvPr>
        </p:nvSpPr>
        <p:spPr/>
        <p:txBody>
          <a:bodyPr/>
          <a:lstStyle/>
          <a:p>
            <a:fld id="{472AE0EB-F681-476E-913F-C6585D1166CC}" type="datetimeFigureOut">
              <a:rPr lang="vi-VN" smtClean="0"/>
              <a:pPr/>
              <a:t>11/06/2023</a:t>
            </a:fld>
            <a:endParaRPr lang="vi-VN"/>
          </a:p>
        </p:txBody>
      </p:sp>
      <p:sp>
        <p:nvSpPr>
          <p:cNvPr id="5" name="Footer Placeholder 4">
            <a:extLst>
              <a:ext uri="{FF2B5EF4-FFF2-40B4-BE49-F238E27FC236}">
                <a16:creationId xmlns:a16="http://schemas.microsoft.com/office/drawing/2014/main" id="{9EEE858F-1C8A-4479-8B2C-E2A4C988706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1438E12D-E08D-412D-A72C-42DFD633B63C}"/>
              </a:ext>
            </a:extLst>
          </p:cNvPr>
          <p:cNvSpPr>
            <a:spLocks noGrp="1"/>
          </p:cNvSpPr>
          <p:nvPr>
            <p:ph type="sldNum" sz="quarter" idx="12"/>
          </p:nvPr>
        </p:nvSpPr>
        <p:spPr/>
        <p:txBody>
          <a:bodyPr/>
          <a:lstStyle/>
          <a:p>
            <a:fld id="{44877947-86CE-410E-A36F-F679A846A745}" type="slidenum">
              <a:rPr lang="vi-VN" smtClean="0"/>
              <a:pPr/>
              <a:t>‹#›</a:t>
            </a:fld>
            <a:endParaRPr lang="vi-VN"/>
          </a:p>
        </p:txBody>
      </p:sp>
    </p:spTree>
    <p:extLst>
      <p:ext uri="{BB962C8B-B14F-4D97-AF65-F5344CB8AC3E}">
        <p14:creationId xmlns:p14="http://schemas.microsoft.com/office/powerpoint/2010/main" val="2385128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2A71D-8C6B-44EB-BFDB-42665398D3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53D7ED-3C6F-443C-A45C-4C0D9AC4E5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F49CE9-0F12-420C-B487-476A17FE8B07}"/>
              </a:ext>
            </a:extLst>
          </p:cNvPr>
          <p:cNvSpPr>
            <a:spLocks noGrp="1"/>
          </p:cNvSpPr>
          <p:nvPr>
            <p:ph type="dt" sz="half" idx="10"/>
          </p:nvPr>
        </p:nvSpPr>
        <p:spPr/>
        <p:txBody>
          <a:bodyPr/>
          <a:lstStyle/>
          <a:p>
            <a:fld id="{472AE0EB-F681-476E-913F-C6585D1166CC}" type="datetimeFigureOut">
              <a:rPr lang="vi-VN" smtClean="0"/>
              <a:pPr/>
              <a:t>11/06/2023</a:t>
            </a:fld>
            <a:endParaRPr lang="vi-VN"/>
          </a:p>
        </p:txBody>
      </p:sp>
      <p:sp>
        <p:nvSpPr>
          <p:cNvPr id="5" name="Footer Placeholder 4">
            <a:extLst>
              <a:ext uri="{FF2B5EF4-FFF2-40B4-BE49-F238E27FC236}">
                <a16:creationId xmlns:a16="http://schemas.microsoft.com/office/drawing/2014/main" id="{082C540B-44DF-4300-8CA4-9160FE530E7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4417C2F-2A8B-4869-892E-1F290B5725F4}"/>
              </a:ext>
            </a:extLst>
          </p:cNvPr>
          <p:cNvSpPr>
            <a:spLocks noGrp="1"/>
          </p:cNvSpPr>
          <p:nvPr>
            <p:ph type="sldNum" sz="quarter" idx="12"/>
          </p:nvPr>
        </p:nvSpPr>
        <p:spPr/>
        <p:txBody>
          <a:bodyPr/>
          <a:lstStyle/>
          <a:p>
            <a:fld id="{44877947-86CE-410E-A36F-F679A846A745}" type="slidenum">
              <a:rPr lang="vi-VN" smtClean="0"/>
              <a:pPr/>
              <a:t>‹#›</a:t>
            </a:fld>
            <a:endParaRPr lang="vi-VN"/>
          </a:p>
        </p:txBody>
      </p:sp>
    </p:spTree>
    <p:extLst>
      <p:ext uri="{BB962C8B-B14F-4D97-AF65-F5344CB8AC3E}">
        <p14:creationId xmlns:p14="http://schemas.microsoft.com/office/powerpoint/2010/main" val="3168049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45AE1F-89C8-4A9B-BA7B-9B4026F7684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542821-E21B-4F1C-A0B6-1866149708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520E96-0043-49F4-9737-ADA0CA93DD33}"/>
              </a:ext>
            </a:extLst>
          </p:cNvPr>
          <p:cNvSpPr>
            <a:spLocks noGrp="1"/>
          </p:cNvSpPr>
          <p:nvPr>
            <p:ph type="dt" sz="half" idx="10"/>
          </p:nvPr>
        </p:nvSpPr>
        <p:spPr/>
        <p:txBody>
          <a:bodyPr/>
          <a:lstStyle/>
          <a:p>
            <a:fld id="{472AE0EB-F681-476E-913F-C6585D1166CC}" type="datetimeFigureOut">
              <a:rPr lang="vi-VN" smtClean="0"/>
              <a:pPr/>
              <a:t>11/06/2023</a:t>
            </a:fld>
            <a:endParaRPr lang="vi-VN"/>
          </a:p>
        </p:txBody>
      </p:sp>
      <p:sp>
        <p:nvSpPr>
          <p:cNvPr id="5" name="Footer Placeholder 4">
            <a:extLst>
              <a:ext uri="{FF2B5EF4-FFF2-40B4-BE49-F238E27FC236}">
                <a16:creationId xmlns:a16="http://schemas.microsoft.com/office/drawing/2014/main" id="{F3A9885A-BFDC-46E8-A423-A06D9B4722B7}"/>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BD57BD2-5021-483F-A270-181DB0F6B7AA}"/>
              </a:ext>
            </a:extLst>
          </p:cNvPr>
          <p:cNvSpPr>
            <a:spLocks noGrp="1"/>
          </p:cNvSpPr>
          <p:nvPr>
            <p:ph type="sldNum" sz="quarter" idx="12"/>
          </p:nvPr>
        </p:nvSpPr>
        <p:spPr/>
        <p:txBody>
          <a:bodyPr/>
          <a:lstStyle/>
          <a:p>
            <a:fld id="{44877947-86CE-410E-A36F-F679A846A745}" type="slidenum">
              <a:rPr lang="vi-VN" smtClean="0"/>
              <a:pPr/>
              <a:t>‹#›</a:t>
            </a:fld>
            <a:endParaRPr lang="vi-VN"/>
          </a:p>
        </p:txBody>
      </p:sp>
    </p:spTree>
    <p:extLst>
      <p:ext uri="{BB962C8B-B14F-4D97-AF65-F5344CB8AC3E}">
        <p14:creationId xmlns:p14="http://schemas.microsoft.com/office/powerpoint/2010/main" val="98987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spTree>
      <p:nvGrpSpPr>
        <p:cNvPr id="1" name="Shape 91"/>
        <p:cNvGrpSpPr/>
        <p:nvPr/>
      </p:nvGrpSpPr>
      <p:grpSpPr>
        <a:xfrm>
          <a:off x="0" y="0"/>
          <a:ext cx="0" cy="0"/>
          <a:chOff x="0" y="0"/>
          <a:chExt cx="0" cy="0"/>
        </a:xfrm>
      </p:grpSpPr>
      <p:sp>
        <p:nvSpPr>
          <p:cNvPr id="92" name="Google Shape;92;p18"/>
          <p:cNvSpPr txBox="1">
            <a:spLocks noGrp="1"/>
          </p:cNvSpPr>
          <p:nvPr>
            <p:ph type="ctrTitle"/>
          </p:nvPr>
        </p:nvSpPr>
        <p:spPr>
          <a:xfrm flipH="1">
            <a:off x="1219417" y="2578796"/>
            <a:ext cx="20808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40"/>
            </a:lvl1pPr>
            <a:lvl2pPr lvl="1" algn="ctr" rtl="0">
              <a:spcBef>
                <a:spcPts val="0"/>
              </a:spcBef>
              <a:spcAft>
                <a:spcPts val="0"/>
              </a:spcAft>
              <a:buClr>
                <a:srgbClr val="434343"/>
              </a:buClr>
              <a:buSzPts val="1400"/>
              <a:buNone/>
              <a:defRPr sz="1680">
                <a:solidFill>
                  <a:srgbClr val="434343"/>
                </a:solidFill>
              </a:defRPr>
            </a:lvl2pPr>
            <a:lvl3pPr lvl="2" algn="ctr" rtl="0">
              <a:spcBef>
                <a:spcPts val="0"/>
              </a:spcBef>
              <a:spcAft>
                <a:spcPts val="0"/>
              </a:spcAft>
              <a:buClr>
                <a:srgbClr val="434343"/>
              </a:buClr>
              <a:buSzPts val="1400"/>
              <a:buNone/>
              <a:defRPr sz="1680">
                <a:solidFill>
                  <a:srgbClr val="434343"/>
                </a:solidFill>
              </a:defRPr>
            </a:lvl3pPr>
            <a:lvl4pPr lvl="3" algn="ctr" rtl="0">
              <a:spcBef>
                <a:spcPts val="0"/>
              </a:spcBef>
              <a:spcAft>
                <a:spcPts val="0"/>
              </a:spcAft>
              <a:buClr>
                <a:srgbClr val="434343"/>
              </a:buClr>
              <a:buSzPts val="1400"/>
              <a:buNone/>
              <a:defRPr sz="1680">
                <a:solidFill>
                  <a:srgbClr val="434343"/>
                </a:solidFill>
              </a:defRPr>
            </a:lvl4pPr>
            <a:lvl5pPr lvl="4" algn="ctr" rtl="0">
              <a:spcBef>
                <a:spcPts val="0"/>
              </a:spcBef>
              <a:spcAft>
                <a:spcPts val="0"/>
              </a:spcAft>
              <a:buClr>
                <a:srgbClr val="434343"/>
              </a:buClr>
              <a:buSzPts val="1400"/>
              <a:buNone/>
              <a:defRPr sz="1680">
                <a:solidFill>
                  <a:srgbClr val="434343"/>
                </a:solidFill>
              </a:defRPr>
            </a:lvl5pPr>
            <a:lvl6pPr lvl="5" algn="ctr" rtl="0">
              <a:spcBef>
                <a:spcPts val="0"/>
              </a:spcBef>
              <a:spcAft>
                <a:spcPts val="0"/>
              </a:spcAft>
              <a:buClr>
                <a:srgbClr val="434343"/>
              </a:buClr>
              <a:buSzPts val="1400"/>
              <a:buNone/>
              <a:defRPr sz="1680">
                <a:solidFill>
                  <a:srgbClr val="434343"/>
                </a:solidFill>
              </a:defRPr>
            </a:lvl6pPr>
            <a:lvl7pPr lvl="6" algn="ctr" rtl="0">
              <a:spcBef>
                <a:spcPts val="0"/>
              </a:spcBef>
              <a:spcAft>
                <a:spcPts val="0"/>
              </a:spcAft>
              <a:buClr>
                <a:srgbClr val="434343"/>
              </a:buClr>
              <a:buSzPts val="1400"/>
              <a:buNone/>
              <a:defRPr sz="1680">
                <a:solidFill>
                  <a:srgbClr val="434343"/>
                </a:solidFill>
              </a:defRPr>
            </a:lvl7pPr>
            <a:lvl8pPr lvl="7" algn="ctr" rtl="0">
              <a:spcBef>
                <a:spcPts val="0"/>
              </a:spcBef>
              <a:spcAft>
                <a:spcPts val="0"/>
              </a:spcAft>
              <a:buClr>
                <a:srgbClr val="434343"/>
              </a:buClr>
              <a:buSzPts val="1400"/>
              <a:buNone/>
              <a:defRPr sz="1680">
                <a:solidFill>
                  <a:srgbClr val="434343"/>
                </a:solidFill>
              </a:defRPr>
            </a:lvl8pPr>
            <a:lvl9pPr lvl="8" algn="ctr" rtl="0">
              <a:spcBef>
                <a:spcPts val="0"/>
              </a:spcBef>
              <a:spcAft>
                <a:spcPts val="0"/>
              </a:spcAft>
              <a:buClr>
                <a:srgbClr val="434343"/>
              </a:buClr>
              <a:buSzPts val="1400"/>
              <a:buNone/>
              <a:defRPr sz="1680">
                <a:solidFill>
                  <a:srgbClr val="434343"/>
                </a:solidFill>
              </a:defRPr>
            </a:lvl9pPr>
          </a:lstStyle>
          <a:p>
            <a:endParaRPr/>
          </a:p>
        </p:txBody>
      </p:sp>
      <p:sp>
        <p:nvSpPr>
          <p:cNvPr id="93" name="Google Shape;93;p18"/>
          <p:cNvSpPr txBox="1">
            <a:spLocks noGrp="1"/>
          </p:cNvSpPr>
          <p:nvPr>
            <p:ph type="subTitle" idx="1"/>
          </p:nvPr>
        </p:nvSpPr>
        <p:spPr>
          <a:xfrm flipH="1">
            <a:off x="850017" y="3087901"/>
            <a:ext cx="2819600" cy="116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680"/>
            </a:lvl1pPr>
            <a:lvl2pPr lvl="1" algn="ctr" rtl="0">
              <a:lnSpc>
                <a:spcPct val="100000"/>
              </a:lnSpc>
              <a:spcBef>
                <a:spcPts val="0"/>
              </a:spcBef>
              <a:spcAft>
                <a:spcPts val="0"/>
              </a:spcAft>
              <a:buSzPts val="1200"/>
              <a:buNone/>
              <a:defRPr sz="1440"/>
            </a:lvl2pPr>
            <a:lvl3pPr lvl="2" algn="ctr" rtl="0">
              <a:lnSpc>
                <a:spcPct val="100000"/>
              </a:lnSpc>
              <a:spcBef>
                <a:spcPts val="0"/>
              </a:spcBef>
              <a:spcAft>
                <a:spcPts val="0"/>
              </a:spcAft>
              <a:buSzPts val="1200"/>
              <a:buNone/>
              <a:defRPr sz="1440"/>
            </a:lvl3pPr>
            <a:lvl4pPr lvl="3" algn="ctr" rtl="0">
              <a:lnSpc>
                <a:spcPct val="100000"/>
              </a:lnSpc>
              <a:spcBef>
                <a:spcPts val="0"/>
              </a:spcBef>
              <a:spcAft>
                <a:spcPts val="0"/>
              </a:spcAft>
              <a:buSzPts val="1200"/>
              <a:buNone/>
              <a:defRPr sz="1440"/>
            </a:lvl4pPr>
            <a:lvl5pPr lvl="4" algn="ctr" rtl="0">
              <a:lnSpc>
                <a:spcPct val="100000"/>
              </a:lnSpc>
              <a:spcBef>
                <a:spcPts val="0"/>
              </a:spcBef>
              <a:spcAft>
                <a:spcPts val="0"/>
              </a:spcAft>
              <a:buSzPts val="1200"/>
              <a:buNone/>
              <a:defRPr sz="1440"/>
            </a:lvl5pPr>
            <a:lvl6pPr lvl="5" algn="ctr" rtl="0">
              <a:lnSpc>
                <a:spcPct val="100000"/>
              </a:lnSpc>
              <a:spcBef>
                <a:spcPts val="0"/>
              </a:spcBef>
              <a:spcAft>
                <a:spcPts val="0"/>
              </a:spcAft>
              <a:buSzPts val="1200"/>
              <a:buNone/>
              <a:defRPr sz="1440"/>
            </a:lvl6pPr>
            <a:lvl7pPr lvl="6" algn="ctr" rtl="0">
              <a:lnSpc>
                <a:spcPct val="100000"/>
              </a:lnSpc>
              <a:spcBef>
                <a:spcPts val="0"/>
              </a:spcBef>
              <a:spcAft>
                <a:spcPts val="0"/>
              </a:spcAft>
              <a:buSzPts val="1200"/>
              <a:buNone/>
              <a:defRPr sz="1440"/>
            </a:lvl7pPr>
            <a:lvl8pPr lvl="7" algn="ctr" rtl="0">
              <a:lnSpc>
                <a:spcPct val="100000"/>
              </a:lnSpc>
              <a:spcBef>
                <a:spcPts val="0"/>
              </a:spcBef>
              <a:spcAft>
                <a:spcPts val="0"/>
              </a:spcAft>
              <a:buSzPts val="1200"/>
              <a:buNone/>
              <a:defRPr sz="1440"/>
            </a:lvl8pPr>
            <a:lvl9pPr lvl="8" algn="ctr" rtl="0">
              <a:lnSpc>
                <a:spcPct val="100000"/>
              </a:lnSpc>
              <a:spcBef>
                <a:spcPts val="0"/>
              </a:spcBef>
              <a:spcAft>
                <a:spcPts val="0"/>
              </a:spcAft>
              <a:buSzPts val="1200"/>
              <a:buNone/>
              <a:defRPr sz="1440"/>
            </a:lvl9pPr>
          </a:lstStyle>
          <a:p>
            <a:endParaRPr/>
          </a:p>
        </p:txBody>
      </p:sp>
      <p:sp>
        <p:nvSpPr>
          <p:cNvPr id="94" name="Google Shape;94;p18"/>
          <p:cNvSpPr txBox="1">
            <a:spLocks noGrp="1"/>
          </p:cNvSpPr>
          <p:nvPr>
            <p:ph type="ctrTitle" idx="2"/>
          </p:nvPr>
        </p:nvSpPr>
        <p:spPr>
          <a:xfrm flipH="1">
            <a:off x="1219417" y="4958561"/>
            <a:ext cx="20808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40"/>
            </a:lvl1pPr>
            <a:lvl2pPr lvl="1" algn="ctr" rtl="0">
              <a:spcBef>
                <a:spcPts val="0"/>
              </a:spcBef>
              <a:spcAft>
                <a:spcPts val="0"/>
              </a:spcAft>
              <a:buClr>
                <a:srgbClr val="434343"/>
              </a:buClr>
              <a:buSzPts val="1400"/>
              <a:buNone/>
              <a:defRPr sz="1680">
                <a:solidFill>
                  <a:srgbClr val="434343"/>
                </a:solidFill>
              </a:defRPr>
            </a:lvl2pPr>
            <a:lvl3pPr lvl="2" algn="ctr" rtl="0">
              <a:spcBef>
                <a:spcPts val="0"/>
              </a:spcBef>
              <a:spcAft>
                <a:spcPts val="0"/>
              </a:spcAft>
              <a:buClr>
                <a:srgbClr val="434343"/>
              </a:buClr>
              <a:buSzPts val="1400"/>
              <a:buNone/>
              <a:defRPr sz="1680">
                <a:solidFill>
                  <a:srgbClr val="434343"/>
                </a:solidFill>
              </a:defRPr>
            </a:lvl3pPr>
            <a:lvl4pPr lvl="3" algn="ctr" rtl="0">
              <a:spcBef>
                <a:spcPts val="0"/>
              </a:spcBef>
              <a:spcAft>
                <a:spcPts val="0"/>
              </a:spcAft>
              <a:buClr>
                <a:srgbClr val="434343"/>
              </a:buClr>
              <a:buSzPts val="1400"/>
              <a:buNone/>
              <a:defRPr sz="1680">
                <a:solidFill>
                  <a:srgbClr val="434343"/>
                </a:solidFill>
              </a:defRPr>
            </a:lvl4pPr>
            <a:lvl5pPr lvl="4" algn="ctr" rtl="0">
              <a:spcBef>
                <a:spcPts val="0"/>
              </a:spcBef>
              <a:spcAft>
                <a:spcPts val="0"/>
              </a:spcAft>
              <a:buClr>
                <a:srgbClr val="434343"/>
              </a:buClr>
              <a:buSzPts val="1400"/>
              <a:buNone/>
              <a:defRPr sz="1680">
                <a:solidFill>
                  <a:srgbClr val="434343"/>
                </a:solidFill>
              </a:defRPr>
            </a:lvl5pPr>
            <a:lvl6pPr lvl="5" algn="ctr" rtl="0">
              <a:spcBef>
                <a:spcPts val="0"/>
              </a:spcBef>
              <a:spcAft>
                <a:spcPts val="0"/>
              </a:spcAft>
              <a:buClr>
                <a:srgbClr val="434343"/>
              </a:buClr>
              <a:buSzPts val="1400"/>
              <a:buNone/>
              <a:defRPr sz="1680">
                <a:solidFill>
                  <a:srgbClr val="434343"/>
                </a:solidFill>
              </a:defRPr>
            </a:lvl6pPr>
            <a:lvl7pPr lvl="6" algn="ctr" rtl="0">
              <a:spcBef>
                <a:spcPts val="0"/>
              </a:spcBef>
              <a:spcAft>
                <a:spcPts val="0"/>
              </a:spcAft>
              <a:buClr>
                <a:srgbClr val="434343"/>
              </a:buClr>
              <a:buSzPts val="1400"/>
              <a:buNone/>
              <a:defRPr sz="1680">
                <a:solidFill>
                  <a:srgbClr val="434343"/>
                </a:solidFill>
              </a:defRPr>
            </a:lvl7pPr>
            <a:lvl8pPr lvl="7" algn="ctr" rtl="0">
              <a:spcBef>
                <a:spcPts val="0"/>
              </a:spcBef>
              <a:spcAft>
                <a:spcPts val="0"/>
              </a:spcAft>
              <a:buClr>
                <a:srgbClr val="434343"/>
              </a:buClr>
              <a:buSzPts val="1400"/>
              <a:buNone/>
              <a:defRPr sz="1680">
                <a:solidFill>
                  <a:srgbClr val="434343"/>
                </a:solidFill>
              </a:defRPr>
            </a:lvl8pPr>
            <a:lvl9pPr lvl="8" algn="ctr" rtl="0">
              <a:spcBef>
                <a:spcPts val="0"/>
              </a:spcBef>
              <a:spcAft>
                <a:spcPts val="0"/>
              </a:spcAft>
              <a:buClr>
                <a:srgbClr val="434343"/>
              </a:buClr>
              <a:buSzPts val="1400"/>
              <a:buNone/>
              <a:defRPr sz="1680">
                <a:solidFill>
                  <a:srgbClr val="434343"/>
                </a:solidFill>
              </a:defRPr>
            </a:lvl9pPr>
          </a:lstStyle>
          <a:p>
            <a:endParaRPr/>
          </a:p>
        </p:txBody>
      </p:sp>
      <p:sp>
        <p:nvSpPr>
          <p:cNvPr id="95" name="Google Shape;95;p18"/>
          <p:cNvSpPr txBox="1">
            <a:spLocks noGrp="1"/>
          </p:cNvSpPr>
          <p:nvPr>
            <p:ph type="subTitle" idx="3"/>
          </p:nvPr>
        </p:nvSpPr>
        <p:spPr>
          <a:xfrm flipH="1">
            <a:off x="682217" y="5469241"/>
            <a:ext cx="3155200" cy="116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680"/>
            </a:lvl1pPr>
            <a:lvl2pPr lvl="1" algn="ctr" rtl="0">
              <a:lnSpc>
                <a:spcPct val="100000"/>
              </a:lnSpc>
              <a:spcBef>
                <a:spcPts val="0"/>
              </a:spcBef>
              <a:spcAft>
                <a:spcPts val="0"/>
              </a:spcAft>
              <a:buSzPts val="1200"/>
              <a:buNone/>
              <a:defRPr sz="1440"/>
            </a:lvl2pPr>
            <a:lvl3pPr lvl="2" algn="ctr" rtl="0">
              <a:lnSpc>
                <a:spcPct val="100000"/>
              </a:lnSpc>
              <a:spcBef>
                <a:spcPts val="0"/>
              </a:spcBef>
              <a:spcAft>
                <a:spcPts val="0"/>
              </a:spcAft>
              <a:buSzPts val="1200"/>
              <a:buNone/>
              <a:defRPr sz="1440"/>
            </a:lvl3pPr>
            <a:lvl4pPr lvl="3" algn="ctr" rtl="0">
              <a:lnSpc>
                <a:spcPct val="100000"/>
              </a:lnSpc>
              <a:spcBef>
                <a:spcPts val="0"/>
              </a:spcBef>
              <a:spcAft>
                <a:spcPts val="0"/>
              </a:spcAft>
              <a:buSzPts val="1200"/>
              <a:buNone/>
              <a:defRPr sz="1440"/>
            </a:lvl4pPr>
            <a:lvl5pPr lvl="4" algn="ctr" rtl="0">
              <a:lnSpc>
                <a:spcPct val="100000"/>
              </a:lnSpc>
              <a:spcBef>
                <a:spcPts val="0"/>
              </a:spcBef>
              <a:spcAft>
                <a:spcPts val="0"/>
              </a:spcAft>
              <a:buSzPts val="1200"/>
              <a:buNone/>
              <a:defRPr sz="1440"/>
            </a:lvl5pPr>
            <a:lvl6pPr lvl="5" algn="ctr" rtl="0">
              <a:lnSpc>
                <a:spcPct val="100000"/>
              </a:lnSpc>
              <a:spcBef>
                <a:spcPts val="0"/>
              </a:spcBef>
              <a:spcAft>
                <a:spcPts val="0"/>
              </a:spcAft>
              <a:buSzPts val="1200"/>
              <a:buNone/>
              <a:defRPr sz="1440"/>
            </a:lvl6pPr>
            <a:lvl7pPr lvl="6" algn="ctr" rtl="0">
              <a:lnSpc>
                <a:spcPct val="100000"/>
              </a:lnSpc>
              <a:spcBef>
                <a:spcPts val="0"/>
              </a:spcBef>
              <a:spcAft>
                <a:spcPts val="0"/>
              </a:spcAft>
              <a:buSzPts val="1200"/>
              <a:buNone/>
              <a:defRPr sz="1440"/>
            </a:lvl7pPr>
            <a:lvl8pPr lvl="7" algn="ctr" rtl="0">
              <a:lnSpc>
                <a:spcPct val="100000"/>
              </a:lnSpc>
              <a:spcBef>
                <a:spcPts val="0"/>
              </a:spcBef>
              <a:spcAft>
                <a:spcPts val="0"/>
              </a:spcAft>
              <a:buSzPts val="1200"/>
              <a:buNone/>
              <a:defRPr sz="1440"/>
            </a:lvl8pPr>
            <a:lvl9pPr lvl="8" algn="ctr" rtl="0">
              <a:lnSpc>
                <a:spcPct val="100000"/>
              </a:lnSpc>
              <a:spcBef>
                <a:spcPts val="0"/>
              </a:spcBef>
              <a:spcAft>
                <a:spcPts val="0"/>
              </a:spcAft>
              <a:buSzPts val="1200"/>
              <a:buNone/>
              <a:defRPr sz="1440"/>
            </a:lvl9pPr>
          </a:lstStyle>
          <a:p>
            <a:endParaRPr/>
          </a:p>
        </p:txBody>
      </p:sp>
      <p:sp>
        <p:nvSpPr>
          <p:cNvPr id="96" name="Google Shape;96;p18"/>
          <p:cNvSpPr txBox="1">
            <a:spLocks noGrp="1"/>
          </p:cNvSpPr>
          <p:nvPr>
            <p:ph type="ctrTitle" idx="4"/>
          </p:nvPr>
        </p:nvSpPr>
        <p:spPr>
          <a:xfrm flipH="1">
            <a:off x="5055600" y="2578796"/>
            <a:ext cx="20808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40"/>
            </a:lvl1pPr>
            <a:lvl2pPr lvl="1" algn="ctr" rtl="0">
              <a:spcBef>
                <a:spcPts val="0"/>
              </a:spcBef>
              <a:spcAft>
                <a:spcPts val="0"/>
              </a:spcAft>
              <a:buClr>
                <a:srgbClr val="434343"/>
              </a:buClr>
              <a:buSzPts val="1400"/>
              <a:buNone/>
              <a:defRPr sz="1680">
                <a:solidFill>
                  <a:srgbClr val="434343"/>
                </a:solidFill>
              </a:defRPr>
            </a:lvl2pPr>
            <a:lvl3pPr lvl="2" algn="ctr" rtl="0">
              <a:spcBef>
                <a:spcPts val="0"/>
              </a:spcBef>
              <a:spcAft>
                <a:spcPts val="0"/>
              </a:spcAft>
              <a:buClr>
                <a:srgbClr val="434343"/>
              </a:buClr>
              <a:buSzPts val="1400"/>
              <a:buNone/>
              <a:defRPr sz="1680">
                <a:solidFill>
                  <a:srgbClr val="434343"/>
                </a:solidFill>
              </a:defRPr>
            </a:lvl3pPr>
            <a:lvl4pPr lvl="3" algn="ctr" rtl="0">
              <a:spcBef>
                <a:spcPts val="0"/>
              </a:spcBef>
              <a:spcAft>
                <a:spcPts val="0"/>
              </a:spcAft>
              <a:buClr>
                <a:srgbClr val="434343"/>
              </a:buClr>
              <a:buSzPts val="1400"/>
              <a:buNone/>
              <a:defRPr sz="1680">
                <a:solidFill>
                  <a:srgbClr val="434343"/>
                </a:solidFill>
              </a:defRPr>
            </a:lvl4pPr>
            <a:lvl5pPr lvl="4" algn="ctr" rtl="0">
              <a:spcBef>
                <a:spcPts val="0"/>
              </a:spcBef>
              <a:spcAft>
                <a:spcPts val="0"/>
              </a:spcAft>
              <a:buClr>
                <a:srgbClr val="434343"/>
              </a:buClr>
              <a:buSzPts val="1400"/>
              <a:buNone/>
              <a:defRPr sz="1680">
                <a:solidFill>
                  <a:srgbClr val="434343"/>
                </a:solidFill>
              </a:defRPr>
            </a:lvl5pPr>
            <a:lvl6pPr lvl="5" algn="ctr" rtl="0">
              <a:spcBef>
                <a:spcPts val="0"/>
              </a:spcBef>
              <a:spcAft>
                <a:spcPts val="0"/>
              </a:spcAft>
              <a:buClr>
                <a:srgbClr val="434343"/>
              </a:buClr>
              <a:buSzPts val="1400"/>
              <a:buNone/>
              <a:defRPr sz="1680">
                <a:solidFill>
                  <a:srgbClr val="434343"/>
                </a:solidFill>
              </a:defRPr>
            </a:lvl6pPr>
            <a:lvl7pPr lvl="6" algn="ctr" rtl="0">
              <a:spcBef>
                <a:spcPts val="0"/>
              </a:spcBef>
              <a:spcAft>
                <a:spcPts val="0"/>
              </a:spcAft>
              <a:buClr>
                <a:srgbClr val="434343"/>
              </a:buClr>
              <a:buSzPts val="1400"/>
              <a:buNone/>
              <a:defRPr sz="1680">
                <a:solidFill>
                  <a:srgbClr val="434343"/>
                </a:solidFill>
              </a:defRPr>
            </a:lvl7pPr>
            <a:lvl8pPr lvl="7" algn="ctr" rtl="0">
              <a:spcBef>
                <a:spcPts val="0"/>
              </a:spcBef>
              <a:spcAft>
                <a:spcPts val="0"/>
              </a:spcAft>
              <a:buClr>
                <a:srgbClr val="434343"/>
              </a:buClr>
              <a:buSzPts val="1400"/>
              <a:buNone/>
              <a:defRPr sz="1680">
                <a:solidFill>
                  <a:srgbClr val="434343"/>
                </a:solidFill>
              </a:defRPr>
            </a:lvl8pPr>
            <a:lvl9pPr lvl="8" algn="ctr" rtl="0">
              <a:spcBef>
                <a:spcPts val="0"/>
              </a:spcBef>
              <a:spcAft>
                <a:spcPts val="0"/>
              </a:spcAft>
              <a:buClr>
                <a:srgbClr val="434343"/>
              </a:buClr>
              <a:buSzPts val="1400"/>
              <a:buNone/>
              <a:defRPr sz="1680">
                <a:solidFill>
                  <a:srgbClr val="434343"/>
                </a:solidFill>
              </a:defRPr>
            </a:lvl9pPr>
          </a:lstStyle>
          <a:p>
            <a:endParaRPr/>
          </a:p>
        </p:txBody>
      </p:sp>
      <p:sp>
        <p:nvSpPr>
          <p:cNvPr id="97" name="Google Shape;97;p18"/>
          <p:cNvSpPr txBox="1">
            <a:spLocks noGrp="1"/>
          </p:cNvSpPr>
          <p:nvPr>
            <p:ph type="subTitle" idx="5"/>
          </p:nvPr>
        </p:nvSpPr>
        <p:spPr>
          <a:xfrm flipH="1">
            <a:off x="4686200" y="3087901"/>
            <a:ext cx="2819600" cy="116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680"/>
            </a:lvl1pPr>
            <a:lvl2pPr lvl="1" algn="ctr" rtl="0">
              <a:lnSpc>
                <a:spcPct val="100000"/>
              </a:lnSpc>
              <a:spcBef>
                <a:spcPts val="0"/>
              </a:spcBef>
              <a:spcAft>
                <a:spcPts val="0"/>
              </a:spcAft>
              <a:buSzPts val="1200"/>
              <a:buNone/>
              <a:defRPr sz="1440"/>
            </a:lvl2pPr>
            <a:lvl3pPr lvl="2" algn="ctr" rtl="0">
              <a:lnSpc>
                <a:spcPct val="100000"/>
              </a:lnSpc>
              <a:spcBef>
                <a:spcPts val="0"/>
              </a:spcBef>
              <a:spcAft>
                <a:spcPts val="0"/>
              </a:spcAft>
              <a:buSzPts val="1200"/>
              <a:buNone/>
              <a:defRPr sz="1440"/>
            </a:lvl3pPr>
            <a:lvl4pPr lvl="3" algn="ctr" rtl="0">
              <a:lnSpc>
                <a:spcPct val="100000"/>
              </a:lnSpc>
              <a:spcBef>
                <a:spcPts val="0"/>
              </a:spcBef>
              <a:spcAft>
                <a:spcPts val="0"/>
              </a:spcAft>
              <a:buSzPts val="1200"/>
              <a:buNone/>
              <a:defRPr sz="1440"/>
            </a:lvl4pPr>
            <a:lvl5pPr lvl="4" algn="ctr" rtl="0">
              <a:lnSpc>
                <a:spcPct val="100000"/>
              </a:lnSpc>
              <a:spcBef>
                <a:spcPts val="0"/>
              </a:spcBef>
              <a:spcAft>
                <a:spcPts val="0"/>
              </a:spcAft>
              <a:buSzPts val="1200"/>
              <a:buNone/>
              <a:defRPr sz="1440"/>
            </a:lvl5pPr>
            <a:lvl6pPr lvl="5" algn="ctr" rtl="0">
              <a:lnSpc>
                <a:spcPct val="100000"/>
              </a:lnSpc>
              <a:spcBef>
                <a:spcPts val="0"/>
              </a:spcBef>
              <a:spcAft>
                <a:spcPts val="0"/>
              </a:spcAft>
              <a:buSzPts val="1200"/>
              <a:buNone/>
              <a:defRPr sz="1440"/>
            </a:lvl6pPr>
            <a:lvl7pPr lvl="6" algn="ctr" rtl="0">
              <a:lnSpc>
                <a:spcPct val="100000"/>
              </a:lnSpc>
              <a:spcBef>
                <a:spcPts val="0"/>
              </a:spcBef>
              <a:spcAft>
                <a:spcPts val="0"/>
              </a:spcAft>
              <a:buSzPts val="1200"/>
              <a:buNone/>
              <a:defRPr sz="1440"/>
            </a:lvl7pPr>
            <a:lvl8pPr lvl="7" algn="ctr" rtl="0">
              <a:lnSpc>
                <a:spcPct val="100000"/>
              </a:lnSpc>
              <a:spcBef>
                <a:spcPts val="0"/>
              </a:spcBef>
              <a:spcAft>
                <a:spcPts val="0"/>
              </a:spcAft>
              <a:buSzPts val="1200"/>
              <a:buNone/>
              <a:defRPr sz="1440"/>
            </a:lvl8pPr>
            <a:lvl9pPr lvl="8" algn="ctr" rtl="0">
              <a:lnSpc>
                <a:spcPct val="100000"/>
              </a:lnSpc>
              <a:spcBef>
                <a:spcPts val="0"/>
              </a:spcBef>
              <a:spcAft>
                <a:spcPts val="0"/>
              </a:spcAft>
              <a:buSzPts val="1200"/>
              <a:buNone/>
              <a:defRPr sz="1440"/>
            </a:lvl9pPr>
          </a:lstStyle>
          <a:p>
            <a:endParaRPr/>
          </a:p>
        </p:txBody>
      </p:sp>
      <p:sp>
        <p:nvSpPr>
          <p:cNvPr id="98" name="Google Shape;98;p18"/>
          <p:cNvSpPr txBox="1">
            <a:spLocks noGrp="1"/>
          </p:cNvSpPr>
          <p:nvPr>
            <p:ph type="ctrTitle" idx="6"/>
          </p:nvPr>
        </p:nvSpPr>
        <p:spPr>
          <a:xfrm flipH="1">
            <a:off x="8855123" y="4958561"/>
            <a:ext cx="20808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40"/>
            </a:lvl1pPr>
            <a:lvl2pPr lvl="1" algn="ctr" rtl="0">
              <a:spcBef>
                <a:spcPts val="0"/>
              </a:spcBef>
              <a:spcAft>
                <a:spcPts val="0"/>
              </a:spcAft>
              <a:buClr>
                <a:srgbClr val="434343"/>
              </a:buClr>
              <a:buSzPts val="1400"/>
              <a:buNone/>
              <a:defRPr sz="1680">
                <a:solidFill>
                  <a:srgbClr val="434343"/>
                </a:solidFill>
              </a:defRPr>
            </a:lvl2pPr>
            <a:lvl3pPr lvl="2" algn="ctr" rtl="0">
              <a:spcBef>
                <a:spcPts val="0"/>
              </a:spcBef>
              <a:spcAft>
                <a:spcPts val="0"/>
              </a:spcAft>
              <a:buClr>
                <a:srgbClr val="434343"/>
              </a:buClr>
              <a:buSzPts val="1400"/>
              <a:buNone/>
              <a:defRPr sz="1680">
                <a:solidFill>
                  <a:srgbClr val="434343"/>
                </a:solidFill>
              </a:defRPr>
            </a:lvl3pPr>
            <a:lvl4pPr lvl="3" algn="ctr" rtl="0">
              <a:spcBef>
                <a:spcPts val="0"/>
              </a:spcBef>
              <a:spcAft>
                <a:spcPts val="0"/>
              </a:spcAft>
              <a:buClr>
                <a:srgbClr val="434343"/>
              </a:buClr>
              <a:buSzPts val="1400"/>
              <a:buNone/>
              <a:defRPr sz="1680">
                <a:solidFill>
                  <a:srgbClr val="434343"/>
                </a:solidFill>
              </a:defRPr>
            </a:lvl4pPr>
            <a:lvl5pPr lvl="4" algn="ctr" rtl="0">
              <a:spcBef>
                <a:spcPts val="0"/>
              </a:spcBef>
              <a:spcAft>
                <a:spcPts val="0"/>
              </a:spcAft>
              <a:buClr>
                <a:srgbClr val="434343"/>
              </a:buClr>
              <a:buSzPts val="1400"/>
              <a:buNone/>
              <a:defRPr sz="1680">
                <a:solidFill>
                  <a:srgbClr val="434343"/>
                </a:solidFill>
              </a:defRPr>
            </a:lvl5pPr>
            <a:lvl6pPr lvl="5" algn="ctr" rtl="0">
              <a:spcBef>
                <a:spcPts val="0"/>
              </a:spcBef>
              <a:spcAft>
                <a:spcPts val="0"/>
              </a:spcAft>
              <a:buClr>
                <a:srgbClr val="434343"/>
              </a:buClr>
              <a:buSzPts val="1400"/>
              <a:buNone/>
              <a:defRPr sz="1680">
                <a:solidFill>
                  <a:srgbClr val="434343"/>
                </a:solidFill>
              </a:defRPr>
            </a:lvl6pPr>
            <a:lvl7pPr lvl="6" algn="ctr" rtl="0">
              <a:spcBef>
                <a:spcPts val="0"/>
              </a:spcBef>
              <a:spcAft>
                <a:spcPts val="0"/>
              </a:spcAft>
              <a:buClr>
                <a:srgbClr val="434343"/>
              </a:buClr>
              <a:buSzPts val="1400"/>
              <a:buNone/>
              <a:defRPr sz="1680">
                <a:solidFill>
                  <a:srgbClr val="434343"/>
                </a:solidFill>
              </a:defRPr>
            </a:lvl7pPr>
            <a:lvl8pPr lvl="7" algn="ctr" rtl="0">
              <a:spcBef>
                <a:spcPts val="0"/>
              </a:spcBef>
              <a:spcAft>
                <a:spcPts val="0"/>
              </a:spcAft>
              <a:buClr>
                <a:srgbClr val="434343"/>
              </a:buClr>
              <a:buSzPts val="1400"/>
              <a:buNone/>
              <a:defRPr sz="1680">
                <a:solidFill>
                  <a:srgbClr val="434343"/>
                </a:solidFill>
              </a:defRPr>
            </a:lvl8pPr>
            <a:lvl9pPr lvl="8" algn="ctr" rtl="0">
              <a:spcBef>
                <a:spcPts val="0"/>
              </a:spcBef>
              <a:spcAft>
                <a:spcPts val="0"/>
              </a:spcAft>
              <a:buClr>
                <a:srgbClr val="434343"/>
              </a:buClr>
              <a:buSzPts val="1400"/>
              <a:buNone/>
              <a:defRPr sz="1680">
                <a:solidFill>
                  <a:srgbClr val="434343"/>
                </a:solidFill>
              </a:defRPr>
            </a:lvl9pPr>
          </a:lstStyle>
          <a:p>
            <a:endParaRPr/>
          </a:p>
        </p:txBody>
      </p:sp>
      <p:sp>
        <p:nvSpPr>
          <p:cNvPr id="99" name="Google Shape;99;p18"/>
          <p:cNvSpPr txBox="1">
            <a:spLocks noGrp="1"/>
          </p:cNvSpPr>
          <p:nvPr>
            <p:ph type="subTitle" idx="7"/>
          </p:nvPr>
        </p:nvSpPr>
        <p:spPr>
          <a:xfrm flipH="1">
            <a:off x="8485723" y="5469241"/>
            <a:ext cx="2819600" cy="116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680"/>
            </a:lvl1pPr>
            <a:lvl2pPr lvl="1" algn="ctr" rtl="0">
              <a:lnSpc>
                <a:spcPct val="100000"/>
              </a:lnSpc>
              <a:spcBef>
                <a:spcPts val="0"/>
              </a:spcBef>
              <a:spcAft>
                <a:spcPts val="0"/>
              </a:spcAft>
              <a:buSzPts val="1200"/>
              <a:buNone/>
              <a:defRPr sz="1440"/>
            </a:lvl2pPr>
            <a:lvl3pPr lvl="2" algn="ctr" rtl="0">
              <a:lnSpc>
                <a:spcPct val="100000"/>
              </a:lnSpc>
              <a:spcBef>
                <a:spcPts val="0"/>
              </a:spcBef>
              <a:spcAft>
                <a:spcPts val="0"/>
              </a:spcAft>
              <a:buSzPts val="1200"/>
              <a:buNone/>
              <a:defRPr sz="1440"/>
            </a:lvl3pPr>
            <a:lvl4pPr lvl="3" algn="ctr" rtl="0">
              <a:lnSpc>
                <a:spcPct val="100000"/>
              </a:lnSpc>
              <a:spcBef>
                <a:spcPts val="0"/>
              </a:spcBef>
              <a:spcAft>
                <a:spcPts val="0"/>
              </a:spcAft>
              <a:buSzPts val="1200"/>
              <a:buNone/>
              <a:defRPr sz="1440"/>
            </a:lvl4pPr>
            <a:lvl5pPr lvl="4" algn="ctr" rtl="0">
              <a:lnSpc>
                <a:spcPct val="100000"/>
              </a:lnSpc>
              <a:spcBef>
                <a:spcPts val="0"/>
              </a:spcBef>
              <a:spcAft>
                <a:spcPts val="0"/>
              </a:spcAft>
              <a:buSzPts val="1200"/>
              <a:buNone/>
              <a:defRPr sz="1440"/>
            </a:lvl5pPr>
            <a:lvl6pPr lvl="5" algn="ctr" rtl="0">
              <a:lnSpc>
                <a:spcPct val="100000"/>
              </a:lnSpc>
              <a:spcBef>
                <a:spcPts val="0"/>
              </a:spcBef>
              <a:spcAft>
                <a:spcPts val="0"/>
              </a:spcAft>
              <a:buSzPts val="1200"/>
              <a:buNone/>
              <a:defRPr sz="1440"/>
            </a:lvl6pPr>
            <a:lvl7pPr lvl="6" algn="ctr" rtl="0">
              <a:lnSpc>
                <a:spcPct val="100000"/>
              </a:lnSpc>
              <a:spcBef>
                <a:spcPts val="0"/>
              </a:spcBef>
              <a:spcAft>
                <a:spcPts val="0"/>
              </a:spcAft>
              <a:buSzPts val="1200"/>
              <a:buNone/>
              <a:defRPr sz="1440"/>
            </a:lvl7pPr>
            <a:lvl8pPr lvl="7" algn="ctr" rtl="0">
              <a:lnSpc>
                <a:spcPct val="100000"/>
              </a:lnSpc>
              <a:spcBef>
                <a:spcPts val="0"/>
              </a:spcBef>
              <a:spcAft>
                <a:spcPts val="0"/>
              </a:spcAft>
              <a:buSzPts val="1200"/>
              <a:buNone/>
              <a:defRPr sz="1440"/>
            </a:lvl8pPr>
            <a:lvl9pPr lvl="8" algn="ctr" rtl="0">
              <a:lnSpc>
                <a:spcPct val="100000"/>
              </a:lnSpc>
              <a:spcBef>
                <a:spcPts val="0"/>
              </a:spcBef>
              <a:spcAft>
                <a:spcPts val="0"/>
              </a:spcAft>
              <a:buSzPts val="1200"/>
              <a:buNone/>
              <a:defRPr sz="1440"/>
            </a:lvl9pPr>
          </a:lstStyle>
          <a:p>
            <a:endParaRPr/>
          </a:p>
        </p:txBody>
      </p:sp>
      <p:sp>
        <p:nvSpPr>
          <p:cNvPr id="100" name="Google Shape;100;p18"/>
          <p:cNvSpPr txBox="1">
            <a:spLocks noGrp="1"/>
          </p:cNvSpPr>
          <p:nvPr>
            <p:ph type="ctrTitle" idx="8"/>
          </p:nvPr>
        </p:nvSpPr>
        <p:spPr>
          <a:xfrm flipH="1">
            <a:off x="5055600" y="4958561"/>
            <a:ext cx="20808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40"/>
            </a:lvl1pPr>
            <a:lvl2pPr lvl="1" algn="ctr" rtl="0">
              <a:spcBef>
                <a:spcPts val="0"/>
              </a:spcBef>
              <a:spcAft>
                <a:spcPts val="0"/>
              </a:spcAft>
              <a:buClr>
                <a:srgbClr val="434343"/>
              </a:buClr>
              <a:buSzPts val="1400"/>
              <a:buNone/>
              <a:defRPr sz="1680">
                <a:solidFill>
                  <a:srgbClr val="434343"/>
                </a:solidFill>
              </a:defRPr>
            </a:lvl2pPr>
            <a:lvl3pPr lvl="2" algn="ctr" rtl="0">
              <a:spcBef>
                <a:spcPts val="0"/>
              </a:spcBef>
              <a:spcAft>
                <a:spcPts val="0"/>
              </a:spcAft>
              <a:buClr>
                <a:srgbClr val="434343"/>
              </a:buClr>
              <a:buSzPts val="1400"/>
              <a:buNone/>
              <a:defRPr sz="1680">
                <a:solidFill>
                  <a:srgbClr val="434343"/>
                </a:solidFill>
              </a:defRPr>
            </a:lvl3pPr>
            <a:lvl4pPr lvl="3" algn="ctr" rtl="0">
              <a:spcBef>
                <a:spcPts val="0"/>
              </a:spcBef>
              <a:spcAft>
                <a:spcPts val="0"/>
              </a:spcAft>
              <a:buClr>
                <a:srgbClr val="434343"/>
              </a:buClr>
              <a:buSzPts val="1400"/>
              <a:buNone/>
              <a:defRPr sz="1680">
                <a:solidFill>
                  <a:srgbClr val="434343"/>
                </a:solidFill>
              </a:defRPr>
            </a:lvl4pPr>
            <a:lvl5pPr lvl="4" algn="ctr" rtl="0">
              <a:spcBef>
                <a:spcPts val="0"/>
              </a:spcBef>
              <a:spcAft>
                <a:spcPts val="0"/>
              </a:spcAft>
              <a:buClr>
                <a:srgbClr val="434343"/>
              </a:buClr>
              <a:buSzPts val="1400"/>
              <a:buNone/>
              <a:defRPr sz="1680">
                <a:solidFill>
                  <a:srgbClr val="434343"/>
                </a:solidFill>
              </a:defRPr>
            </a:lvl5pPr>
            <a:lvl6pPr lvl="5" algn="ctr" rtl="0">
              <a:spcBef>
                <a:spcPts val="0"/>
              </a:spcBef>
              <a:spcAft>
                <a:spcPts val="0"/>
              </a:spcAft>
              <a:buClr>
                <a:srgbClr val="434343"/>
              </a:buClr>
              <a:buSzPts val="1400"/>
              <a:buNone/>
              <a:defRPr sz="1680">
                <a:solidFill>
                  <a:srgbClr val="434343"/>
                </a:solidFill>
              </a:defRPr>
            </a:lvl6pPr>
            <a:lvl7pPr lvl="6" algn="ctr" rtl="0">
              <a:spcBef>
                <a:spcPts val="0"/>
              </a:spcBef>
              <a:spcAft>
                <a:spcPts val="0"/>
              </a:spcAft>
              <a:buClr>
                <a:srgbClr val="434343"/>
              </a:buClr>
              <a:buSzPts val="1400"/>
              <a:buNone/>
              <a:defRPr sz="1680">
                <a:solidFill>
                  <a:srgbClr val="434343"/>
                </a:solidFill>
              </a:defRPr>
            </a:lvl7pPr>
            <a:lvl8pPr lvl="7" algn="ctr" rtl="0">
              <a:spcBef>
                <a:spcPts val="0"/>
              </a:spcBef>
              <a:spcAft>
                <a:spcPts val="0"/>
              </a:spcAft>
              <a:buClr>
                <a:srgbClr val="434343"/>
              </a:buClr>
              <a:buSzPts val="1400"/>
              <a:buNone/>
              <a:defRPr sz="1680">
                <a:solidFill>
                  <a:srgbClr val="434343"/>
                </a:solidFill>
              </a:defRPr>
            </a:lvl8pPr>
            <a:lvl9pPr lvl="8" algn="ctr" rtl="0">
              <a:spcBef>
                <a:spcPts val="0"/>
              </a:spcBef>
              <a:spcAft>
                <a:spcPts val="0"/>
              </a:spcAft>
              <a:buClr>
                <a:srgbClr val="434343"/>
              </a:buClr>
              <a:buSzPts val="1400"/>
              <a:buNone/>
              <a:defRPr sz="1680">
                <a:solidFill>
                  <a:srgbClr val="434343"/>
                </a:solidFill>
              </a:defRPr>
            </a:lvl9pPr>
          </a:lstStyle>
          <a:p>
            <a:endParaRPr/>
          </a:p>
        </p:txBody>
      </p:sp>
      <p:sp>
        <p:nvSpPr>
          <p:cNvPr id="101" name="Google Shape;101;p18"/>
          <p:cNvSpPr txBox="1">
            <a:spLocks noGrp="1"/>
          </p:cNvSpPr>
          <p:nvPr>
            <p:ph type="subTitle" idx="9"/>
          </p:nvPr>
        </p:nvSpPr>
        <p:spPr>
          <a:xfrm flipH="1">
            <a:off x="4686200" y="5469241"/>
            <a:ext cx="2819600" cy="116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680"/>
            </a:lvl1pPr>
            <a:lvl2pPr lvl="1" algn="ctr" rtl="0">
              <a:lnSpc>
                <a:spcPct val="100000"/>
              </a:lnSpc>
              <a:spcBef>
                <a:spcPts val="0"/>
              </a:spcBef>
              <a:spcAft>
                <a:spcPts val="0"/>
              </a:spcAft>
              <a:buSzPts val="1200"/>
              <a:buNone/>
              <a:defRPr sz="1440"/>
            </a:lvl2pPr>
            <a:lvl3pPr lvl="2" algn="ctr" rtl="0">
              <a:lnSpc>
                <a:spcPct val="100000"/>
              </a:lnSpc>
              <a:spcBef>
                <a:spcPts val="0"/>
              </a:spcBef>
              <a:spcAft>
                <a:spcPts val="0"/>
              </a:spcAft>
              <a:buSzPts val="1200"/>
              <a:buNone/>
              <a:defRPr sz="1440"/>
            </a:lvl3pPr>
            <a:lvl4pPr lvl="3" algn="ctr" rtl="0">
              <a:lnSpc>
                <a:spcPct val="100000"/>
              </a:lnSpc>
              <a:spcBef>
                <a:spcPts val="0"/>
              </a:spcBef>
              <a:spcAft>
                <a:spcPts val="0"/>
              </a:spcAft>
              <a:buSzPts val="1200"/>
              <a:buNone/>
              <a:defRPr sz="1440"/>
            </a:lvl4pPr>
            <a:lvl5pPr lvl="4" algn="ctr" rtl="0">
              <a:lnSpc>
                <a:spcPct val="100000"/>
              </a:lnSpc>
              <a:spcBef>
                <a:spcPts val="0"/>
              </a:spcBef>
              <a:spcAft>
                <a:spcPts val="0"/>
              </a:spcAft>
              <a:buSzPts val="1200"/>
              <a:buNone/>
              <a:defRPr sz="1440"/>
            </a:lvl5pPr>
            <a:lvl6pPr lvl="5" algn="ctr" rtl="0">
              <a:lnSpc>
                <a:spcPct val="100000"/>
              </a:lnSpc>
              <a:spcBef>
                <a:spcPts val="0"/>
              </a:spcBef>
              <a:spcAft>
                <a:spcPts val="0"/>
              </a:spcAft>
              <a:buSzPts val="1200"/>
              <a:buNone/>
              <a:defRPr sz="1440"/>
            </a:lvl6pPr>
            <a:lvl7pPr lvl="6" algn="ctr" rtl="0">
              <a:lnSpc>
                <a:spcPct val="100000"/>
              </a:lnSpc>
              <a:spcBef>
                <a:spcPts val="0"/>
              </a:spcBef>
              <a:spcAft>
                <a:spcPts val="0"/>
              </a:spcAft>
              <a:buSzPts val="1200"/>
              <a:buNone/>
              <a:defRPr sz="1440"/>
            </a:lvl7pPr>
            <a:lvl8pPr lvl="7" algn="ctr" rtl="0">
              <a:lnSpc>
                <a:spcPct val="100000"/>
              </a:lnSpc>
              <a:spcBef>
                <a:spcPts val="0"/>
              </a:spcBef>
              <a:spcAft>
                <a:spcPts val="0"/>
              </a:spcAft>
              <a:buSzPts val="1200"/>
              <a:buNone/>
              <a:defRPr sz="1440"/>
            </a:lvl8pPr>
            <a:lvl9pPr lvl="8" algn="ctr" rtl="0">
              <a:lnSpc>
                <a:spcPct val="100000"/>
              </a:lnSpc>
              <a:spcBef>
                <a:spcPts val="0"/>
              </a:spcBef>
              <a:spcAft>
                <a:spcPts val="0"/>
              </a:spcAft>
              <a:buSzPts val="1200"/>
              <a:buNone/>
              <a:defRPr sz="1440"/>
            </a:lvl9pPr>
          </a:lstStyle>
          <a:p>
            <a:endParaRPr/>
          </a:p>
        </p:txBody>
      </p:sp>
      <p:sp>
        <p:nvSpPr>
          <p:cNvPr id="102" name="Google Shape;102;p18"/>
          <p:cNvSpPr txBox="1">
            <a:spLocks noGrp="1"/>
          </p:cNvSpPr>
          <p:nvPr>
            <p:ph type="ctrTitle" idx="13"/>
          </p:nvPr>
        </p:nvSpPr>
        <p:spPr>
          <a:xfrm flipH="1">
            <a:off x="8855123" y="2578796"/>
            <a:ext cx="20808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40"/>
            </a:lvl1pPr>
            <a:lvl2pPr lvl="1" algn="ctr" rtl="0">
              <a:spcBef>
                <a:spcPts val="0"/>
              </a:spcBef>
              <a:spcAft>
                <a:spcPts val="0"/>
              </a:spcAft>
              <a:buClr>
                <a:srgbClr val="434343"/>
              </a:buClr>
              <a:buSzPts val="1400"/>
              <a:buNone/>
              <a:defRPr sz="1680">
                <a:solidFill>
                  <a:srgbClr val="434343"/>
                </a:solidFill>
              </a:defRPr>
            </a:lvl2pPr>
            <a:lvl3pPr lvl="2" algn="ctr" rtl="0">
              <a:spcBef>
                <a:spcPts val="0"/>
              </a:spcBef>
              <a:spcAft>
                <a:spcPts val="0"/>
              </a:spcAft>
              <a:buClr>
                <a:srgbClr val="434343"/>
              </a:buClr>
              <a:buSzPts val="1400"/>
              <a:buNone/>
              <a:defRPr sz="1680">
                <a:solidFill>
                  <a:srgbClr val="434343"/>
                </a:solidFill>
              </a:defRPr>
            </a:lvl3pPr>
            <a:lvl4pPr lvl="3" algn="ctr" rtl="0">
              <a:spcBef>
                <a:spcPts val="0"/>
              </a:spcBef>
              <a:spcAft>
                <a:spcPts val="0"/>
              </a:spcAft>
              <a:buClr>
                <a:srgbClr val="434343"/>
              </a:buClr>
              <a:buSzPts val="1400"/>
              <a:buNone/>
              <a:defRPr sz="1680">
                <a:solidFill>
                  <a:srgbClr val="434343"/>
                </a:solidFill>
              </a:defRPr>
            </a:lvl4pPr>
            <a:lvl5pPr lvl="4" algn="ctr" rtl="0">
              <a:spcBef>
                <a:spcPts val="0"/>
              </a:spcBef>
              <a:spcAft>
                <a:spcPts val="0"/>
              </a:spcAft>
              <a:buClr>
                <a:srgbClr val="434343"/>
              </a:buClr>
              <a:buSzPts val="1400"/>
              <a:buNone/>
              <a:defRPr sz="1680">
                <a:solidFill>
                  <a:srgbClr val="434343"/>
                </a:solidFill>
              </a:defRPr>
            </a:lvl5pPr>
            <a:lvl6pPr lvl="5" algn="ctr" rtl="0">
              <a:spcBef>
                <a:spcPts val="0"/>
              </a:spcBef>
              <a:spcAft>
                <a:spcPts val="0"/>
              </a:spcAft>
              <a:buClr>
                <a:srgbClr val="434343"/>
              </a:buClr>
              <a:buSzPts val="1400"/>
              <a:buNone/>
              <a:defRPr sz="1680">
                <a:solidFill>
                  <a:srgbClr val="434343"/>
                </a:solidFill>
              </a:defRPr>
            </a:lvl6pPr>
            <a:lvl7pPr lvl="6" algn="ctr" rtl="0">
              <a:spcBef>
                <a:spcPts val="0"/>
              </a:spcBef>
              <a:spcAft>
                <a:spcPts val="0"/>
              </a:spcAft>
              <a:buClr>
                <a:srgbClr val="434343"/>
              </a:buClr>
              <a:buSzPts val="1400"/>
              <a:buNone/>
              <a:defRPr sz="1680">
                <a:solidFill>
                  <a:srgbClr val="434343"/>
                </a:solidFill>
              </a:defRPr>
            </a:lvl7pPr>
            <a:lvl8pPr lvl="7" algn="ctr" rtl="0">
              <a:spcBef>
                <a:spcPts val="0"/>
              </a:spcBef>
              <a:spcAft>
                <a:spcPts val="0"/>
              </a:spcAft>
              <a:buClr>
                <a:srgbClr val="434343"/>
              </a:buClr>
              <a:buSzPts val="1400"/>
              <a:buNone/>
              <a:defRPr sz="1680">
                <a:solidFill>
                  <a:srgbClr val="434343"/>
                </a:solidFill>
              </a:defRPr>
            </a:lvl8pPr>
            <a:lvl9pPr lvl="8" algn="ctr" rtl="0">
              <a:spcBef>
                <a:spcPts val="0"/>
              </a:spcBef>
              <a:spcAft>
                <a:spcPts val="0"/>
              </a:spcAft>
              <a:buClr>
                <a:srgbClr val="434343"/>
              </a:buClr>
              <a:buSzPts val="1400"/>
              <a:buNone/>
              <a:defRPr sz="1680">
                <a:solidFill>
                  <a:srgbClr val="434343"/>
                </a:solidFill>
              </a:defRPr>
            </a:lvl9pPr>
          </a:lstStyle>
          <a:p>
            <a:endParaRPr/>
          </a:p>
        </p:txBody>
      </p:sp>
      <p:sp>
        <p:nvSpPr>
          <p:cNvPr id="103" name="Google Shape;103;p18"/>
          <p:cNvSpPr txBox="1">
            <a:spLocks noGrp="1"/>
          </p:cNvSpPr>
          <p:nvPr>
            <p:ph type="subTitle" idx="14"/>
          </p:nvPr>
        </p:nvSpPr>
        <p:spPr>
          <a:xfrm flipH="1">
            <a:off x="8485723" y="3087901"/>
            <a:ext cx="2819600" cy="116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680"/>
            </a:lvl1pPr>
            <a:lvl2pPr lvl="1" algn="ctr" rtl="0">
              <a:lnSpc>
                <a:spcPct val="100000"/>
              </a:lnSpc>
              <a:spcBef>
                <a:spcPts val="0"/>
              </a:spcBef>
              <a:spcAft>
                <a:spcPts val="0"/>
              </a:spcAft>
              <a:buSzPts val="1200"/>
              <a:buNone/>
              <a:defRPr sz="1440"/>
            </a:lvl2pPr>
            <a:lvl3pPr lvl="2" algn="ctr" rtl="0">
              <a:lnSpc>
                <a:spcPct val="100000"/>
              </a:lnSpc>
              <a:spcBef>
                <a:spcPts val="0"/>
              </a:spcBef>
              <a:spcAft>
                <a:spcPts val="0"/>
              </a:spcAft>
              <a:buSzPts val="1200"/>
              <a:buNone/>
              <a:defRPr sz="1440"/>
            </a:lvl3pPr>
            <a:lvl4pPr lvl="3" algn="ctr" rtl="0">
              <a:lnSpc>
                <a:spcPct val="100000"/>
              </a:lnSpc>
              <a:spcBef>
                <a:spcPts val="0"/>
              </a:spcBef>
              <a:spcAft>
                <a:spcPts val="0"/>
              </a:spcAft>
              <a:buSzPts val="1200"/>
              <a:buNone/>
              <a:defRPr sz="1440"/>
            </a:lvl4pPr>
            <a:lvl5pPr lvl="4" algn="ctr" rtl="0">
              <a:lnSpc>
                <a:spcPct val="100000"/>
              </a:lnSpc>
              <a:spcBef>
                <a:spcPts val="0"/>
              </a:spcBef>
              <a:spcAft>
                <a:spcPts val="0"/>
              </a:spcAft>
              <a:buSzPts val="1200"/>
              <a:buNone/>
              <a:defRPr sz="1440"/>
            </a:lvl5pPr>
            <a:lvl6pPr lvl="5" algn="ctr" rtl="0">
              <a:lnSpc>
                <a:spcPct val="100000"/>
              </a:lnSpc>
              <a:spcBef>
                <a:spcPts val="0"/>
              </a:spcBef>
              <a:spcAft>
                <a:spcPts val="0"/>
              </a:spcAft>
              <a:buSzPts val="1200"/>
              <a:buNone/>
              <a:defRPr sz="1440"/>
            </a:lvl6pPr>
            <a:lvl7pPr lvl="6" algn="ctr" rtl="0">
              <a:lnSpc>
                <a:spcPct val="100000"/>
              </a:lnSpc>
              <a:spcBef>
                <a:spcPts val="0"/>
              </a:spcBef>
              <a:spcAft>
                <a:spcPts val="0"/>
              </a:spcAft>
              <a:buSzPts val="1200"/>
              <a:buNone/>
              <a:defRPr sz="1440"/>
            </a:lvl7pPr>
            <a:lvl8pPr lvl="7" algn="ctr" rtl="0">
              <a:lnSpc>
                <a:spcPct val="100000"/>
              </a:lnSpc>
              <a:spcBef>
                <a:spcPts val="0"/>
              </a:spcBef>
              <a:spcAft>
                <a:spcPts val="0"/>
              </a:spcAft>
              <a:buSzPts val="1200"/>
              <a:buNone/>
              <a:defRPr sz="1440"/>
            </a:lvl8pPr>
            <a:lvl9pPr lvl="8" algn="ctr" rtl="0">
              <a:lnSpc>
                <a:spcPct val="100000"/>
              </a:lnSpc>
              <a:spcBef>
                <a:spcPts val="0"/>
              </a:spcBef>
              <a:spcAft>
                <a:spcPts val="0"/>
              </a:spcAft>
              <a:buSzPts val="1200"/>
              <a:buNone/>
              <a:defRPr sz="1440"/>
            </a:lvl9pPr>
          </a:lstStyle>
          <a:p>
            <a:endParaRPr/>
          </a:p>
        </p:txBody>
      </p:sp>
      <p:sp>
        <p:nvSpPr>
          <p:cNvPr id="104" name="Google Shape;104;p18"/>
          <p:cNvSpPr txBox="1">
            <a:spLocks noGrp="1"/>
          </p:cNvSpPr>
          <p:nvPr>
            <p:ph type="title" idx="15"/>
          </p:nvPr>
        </p:nvSpPr>
        <p:spPr>
          <a:xfrm>
            <a:off x="415600" y="509465"/>
            <a:ext cx="113608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Tree>
    <p:extLst>
      <p:ext uri="{BB962C8B-B14F-4D97-AF65-F5344CB8AC3E}">
        <p14:creationId xmlns:p14="http://schemas.microsoft.com/office/powerpoint/2010/main" val="827148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EF0B6-6E12-4886-8D74-D5D31A52C5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B5F0D6-3EAA-46A1-A8B5-A6285907F9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E9135B-674A-4D6D-874A-779F97A67ABC}"/>
              </a:ext>
            </a:extLst>
          </p:cNvPr>
          <p:cNvSpPr>
            <a:spLocks noGrp="1"/>
          </p:cNvSpPr>
          <p:nvPr>
            <p:ph type="dt" sz="half" idx="10"/>
          </p:nvPr>
        </p:nvSpPr>
        <p:spPr/>
        <p:txBody>
          <a:bodyPr/>
          <a:lstStyle/>
          <a:p>
            <a:fld id="{472AE0EB-F681-476E-913F-C6585D1166CC}" type="datetimeFigureOut">
              <a:rPr lang="vi-VN" smtClean="0"/>
              <a:pPr/>
              <a:t>11/06/2023</a:t>
            </a:fld>
            <a:endParaRPr lang="vi-VN"/>
          </a:p>
        </p:txBody>
      </p:sp>
      <p:sp>
        <p:nvSpPr>
          <p:cNvPr id="5" name="Footer Placeholder 4">
            <a:extLst>
              <a:ext uri="{FF2B5EF4-FFF2-40B4-BE49-F238E27FC236}">
                <a16:creationId xmlns:a16="http://schemas.microsoft.com/office/drawing/2014/main" id="{DCD5BFFB-FD47-42AD-ADA3-8A318E01229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58C9778E-3086-4150-A5BC-AED0BDF8B101}"/>
              </a:ext>
            </a:extLst>
          </p:cNvPr>
          <p:cNvSpPr>
            <a:spLocks noGrp="1"/>
          </p:cNvSpPr>
          <p:nvPr>
            <p:ph type="sldNum" sz="quarter" idx="12"/>
          </p:nvPr>
        </p:nvSpPr>
        <p:spPr/>
        <p:txBody>
          <a:bodyPr/>
          <a:lstStyle/>
          <a:p>
            <a:fld id="{44877947-86CE-410E-A36F-F679A846A745}" type="slidenum">
              <a:rPr lang="vi-VN" smtClean="0"/>
              <a:pPr/>
              <a:t>‹#›</a:t>
            </a:fld>
            <a:endParaRPr lang="vi-VN"/>
          </a:p>
        </p:txBody>
      </p:sp>
    </p:spTree>
    <p:extLst>
      <p:ext uri="{BB962C8B-B14F-4D97-AF65-F5344CB8AC3E}">
        <p14:creationId xmlns:p14="http://schemas.microsoft.com/office/powerpoint/2010/main" val="2642812992"/>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F90F0-B80B-49F1-AB65-4D36B6309A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353BE6-6163-4C9E-822A-93BA687907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B41BF7-EA69-4D4A-81D3-CD5EA385AD17}"/>
              </a:ext>
            </a:extLst>
          </p:cNvPr>
          <p:cNvSpPr>
            <a:spLocks noGrp="1"/>
          </p:cNvSpPr>
          <p:nvPr>
            <p:ph type="dt" sz="half" idx="10"/>
          </p:nvPr>
        </p:nvSpPr>
        <p:spPr/>
        <p:txBody>
          <a:bodyPr/>
          <a:lstStyle/>
          <a:p>
            <a:fld id="{472AE0EB-F681-476E-913F-C6585D1166CC}" type="datetimeFigureOut">
              <a:rPr lang="vi-VN" smtClean="0"/>
              <a:pPr/>
              <a:t>11/06/2023</a:t>
            </a:fld>
            <a:endParaRPr lang="vi-VN"/>
          </a:p>
        </p:txBody>
      </p:sp>
      <p:sp>
        <p:nvSpPr>
          <p:cNvPr id="5" name="Footer Placeholder 4">
            <a:extLst>
              <a:ext uri="{FF2B5EF4-FFF2-40B4-BE49-F238E27FC236}">
                <a16:creationId xmlns:a16="http://schemas.microsoft.com/office/drawing/2014/main" id="{A051C459-BFC7-47D6-84F9-1FC73E0FA40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E81BDF1-6FE4-4F53-BF20-5B83AD964D87}"/>
              </a:ext>
            </a:extLst>
          </p:cNvPr>
          <p:cNvSpPr>
            <a:spLocks noGrp="1"/>
          </p:cNvSpPr>
          <p:nvPr>
            <p:ph type="sldNum" sz="quarter" idx="12"/>
          </p:nvPr>
        </p:nvSpPr>
        <p:spPr/>
        <p:txBody>
          <a:bodyPr/>
          <a:lstStyle/>
          <a:p>
            <a:fld id="{44877947-86CE-410E-A36F-F679A846A745}" type="slidenum">
              <a:rPr lang="vi-VN" smtClean="0"/>
              <a:pPr/>
              <a:t>‹#›</a:t>
            </a:fld>
            <a:endParaRPr lang="vi-VN"/>
          </a:p>
        </p:txBody>
      </p:sp>
    </p:spTree>
    <p:extLst>
      <p:ext uri="{BB962C8B-B14F-4D97-AF65-F5344CB8AC3E}">
        <p14:creationId xmlns:p14="http://schemas.microsoft.com/office/powerpoint/2010/main" val="1479516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7FDF6-1018-43C7-8770-A94AA9FCAF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EF1BE6-9D0C-44DA-AA33-2D404F62E3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F21153A-3629-4094-BF0F-5C8DB08F69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A8731F-AAAF-4494-955C-974ECC6A0B8A}"/>
              </a:ext>
            </a:extLst>
          </p:cNvPr>
          <p:cNvSpPr>
            <a:spLocks noGrp="1"/>
          </p:cNvSpPr>
          <p:nvPr>
            <p:ph type="dt" sz="half" idx="10"/>
          </p:nvPr>
        </p:nvSpPr>
        <p:spPr/>
        <p:txBody>
          <a:bodyPr/>
          <a:lstStyle/>
          <a:p>
            <a:fld id="{472AE0EB-F681-476E-913F-C6585D1166CC}" type="datetimeFigureOut">
              <a:rPr lang="vi-VN" smtClean="0"/>
              <a:pPr/>
              <a:t>11/06/2023</a:t>
            </a:fld>
            <a:endParaRPr lang="vi-VN"/>
          </a:p>
        </p:txBody>
      </p:sp>
      <p:sp>
        <p:nvSpPr>
          <p:cNvPr id="6" name="Footer Placeholder 5">
            <a:extLst>
              <a:ext uri="{FF2B5EF4-FFF2-40B4-BE49-F238E27FC236}">
                <a16:creationId xmlns:a16="http://schemas.microsoft.com/office/drawing/2014/main" id="{7F861893-E234-456D-8186-8E3EAA23B40F}"/>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6194F33-9B6D-45AA-A0A3-6D155E96BA55}"/>
              </a:ext>
            </a:extLst>
          </p:cNvPr>
          <p:cNvSpPr>
            <a:spLocks noGrp="1"/>
          </p:cNvSpPr>
          <p:nvPr>
            <p:ph type="sldNum" sz="quarter" idx="12"/>
          </p:nvPr>
        </p:nvSpPr>
        <p:spPr/>
        <p:txBody>
          <a:bodyPr/>
          <a:lstStyle/>
          <a:p>
            <a:fld id="{44877947-86CE-410E-A36F-F679A846A745}" type="slidenum">
              <a:rPr lang="vi-VN" smtClean="0"/>
              <a:pPr/>
              <a:t>‹#›</a:t>
            </a:fld>
            <a:endParaRPr lang="vi-VN"/>
          </a:p>
        </p:txBody>
      </p:sp>
    </p:spTree>
    <p:extLst>
      <p:ext uri="{BB962C8B-B14F-4D97-AF65-F5344CB8AC3E}">
        <p14:creationId xmlns:p14="http://schemas.microsoft.com/office/powerpoint/2010/main" val="386251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1853C-ABC1-4873-8C1C-9F9CAA0CDF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2C2CC0-28AD-4E81-8EF7-A6A4690964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CEE524-C237-4BCD-B635-23327FB1DA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5F49F0-405B-4C54-B1DB-B658C12B0F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2A4B0C-48EB-4D13-AB73-6E6C7B18E3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DD2C22-FE97-4190-9AA8-895E580605BB}"/>
              </a:ext>
            </a:extLst>
          </p:cNvPr>
          <p:cNvSpPr>
            <a:spLocks noGrp="1"/>
          </p:cNvSpPr>
          <p:nvPr>
            <p:ph type="dt" sz="half" idx="10"/>
          </p:nvPr>
        </p:nvSpPr>
        <p:spPr/>
        <p:txBody>
          <a:bodyPr/>
          <a:lstStyle/>
          <a:p>
            <a:fld id="{472AE0EB-F681-476E-913F-C6585D1166CC}" type="datetimeFigureOut">
              <a:rPr lang="vi-VN" smtClean="0"/>
              <a:pPr/>
              <a:t>11/06/2023</a:t>
            </a:fld>
            <a:endParaRPr lang="vi-VN"/>
          </a:p>
        </p:txBody>
      </p:sp>
      <p:sp>
        <p:nvSpPr>
          <p:cNvPr id="8" name="Footer Placeholder 7">
            <a:extLst>
              <a:ext uri="{FF2B5EF4-FFF2-40B4-BE49-F238E27FC236}">
                <a16:creationId xmlns:a16="http://schemas.microsoft.com/office/drawing/2014/main" id="{19FEA794-C676-4E45-943E-1D22FAB5168D}"/>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0E06DD7E-2A94-4448-A254-FBD3273E18BF}"/>
              </a:ext>
            </a:extLst>
          </p:cNvPr>
          <p:cNvSpPr>
            <a:spLocks noGrp="1"/>
          </p:cNvSpPr>
          <p:nvPr>
            <p:ph type="sldNum" sz="quarter" idx="12"/>
          </p:nvPr>
        </p:nvSpPr>
        <p:spPr/>
        <p:txBody>
          <a:bodyPr/>
          <a:lstStyle/>
          <a:p>
            <a:fld id="{44877947-86CE-410E-A36F-F679A846A745}" type="slidenum">
              <a:rPr lang="vi-VN" smtClean="0"/>
              <a:pPr/>
              <a:t>‹#›</a:t>
            </a:fld>
            <a:endParaRPr lang="vi-VN"/>
          </a:p>
        </p:txBody>
      </p:sp>
    </p:spTree>
    <p:extLst>
      <p:ext uri="{BB962C8B-B14F-4D97-AF65-F5344CB8AC3E}">
        <p14:creationId xmlns:p14="http://schemas.microsoft.com/office/powerpoint/2010/main" val="1949650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2AB6B-2541-4E41-8A0D-A5386706DB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08EB9D-0139-49A0-B3AF-B2910BDB51BD}"/>
              </a:ext>
            </a:extLst>
          </p:cNvPr>
          <p:cNvSpPr>
            <a:spLocks noGrp="1"/>
          </p:cNvSpPr>
          <p:nvPr>
            <p:ph type="dt" sz="half" idx="10"/>
          </p:nvPr>
        </p:nvSpPr>
        <p:spPr/>
        <p:txBody>
          <a:bodyPr/>
          <a:lstStyle/>
          <a:p>
            <a:fld id="{472AE0EB-F681-476E-913F-C6585D1166CC}" type="datetimeFigureOut">
              <a:rPr lang="vi-VN" smtClean="0"/>
              <a:pPr/>
              <a:t>11/06/2023</a:t>
            </a:fld>
            <a:endParaRPr lang="vi-VN"/>
          </a:p>
        </p:txBody>
      </p:sp>
      <p:sp>
        <p:nvSpPr>
          <p:cNvPr id="4" name="Footer Placeholder 3">
            <a:extLst>
              <a:ext uri="{FF2B5EF4-FFF2-40B4-BE49-F238E27FC236}">
                <a16:creationId xmlns:a16="http://schemas.microsoft.com/office/drawing/2014/main" id="{017C3A52-3433-4211-93E6-7C12F2AB0E2E}"/>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B9F282B5-C252-4F48-849D-355285C25DBC}"/>
              </a:ext>
            </a:extLst>
          </p:cNvPr>
          <p:cNvSpPr>
            <a:spLocks noGrp="1"/>
          </p:cNvSpPr>
          <p:nvPr>
            <p:ph type="sldNum" sz="quarter" idx="12"/>
          </p:nvPr>
        </p:nvSpPr>
        <p:spPr/>
        <p:txBody>
          <a:bodyPr/>
          <a:lstStyle/>
          <a:p>
            <a:fld id="{44877947-86CE-410E-A36F-F679A846A745}" type="slidenum">
              <a:rPr lang="vi-VN" smtClean="0"/>
              <a:pPr/>
              <a:t>‹#›</a:t>
            </a:fld>
            <a:endParaRPr lang="vi-VN"/>
          </a:p>
        </p:txBody>
      </p:sp>
    </p:spTree>
    <p:extLst>
      <p:ext uri="{BB962C8B-B14F-4D97-AF65-F5344CB8AC3E}">
        <p14:creationId xmlns:p14="http://schemas.microsoft.com/office/powerpoint/2010/main" val="3788903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77A29D-D058-4A95-8DDB-99222C8B1909}"/>
              </a:ext>
            </a:extLst>
          </p:cNvPr>
          <p:cNvSpPr>
            <a:spLocks noGrp="1"/>
          </p:cNvSpPr>
          <p:nvPr>
            <p:ph type="dt" sz="half" idx="10"/>
          </p:nvPr>
        </p:nvSpPr>
        <p:spPr/>
        <p:txBody>
          <a:bodyPr/>
          <a:lstStyle/>
          <a:p>
            <a:fld id="{472AE0EB-F681-476E-913F-C6585D1166CC}" type="datetimeFigureOut">
              <a:rPr lang="vi-VN" smtClean="0"/>
              <a:pPr/>
              <a:t>11/06/2023</a:t>
            </a:fld>
            <a:endParaRPr lang="vi-VN"/>
          </a:p>
        </p:txBody>
      </p:sp>
      <p:sp>
        <p:nvSpPr>
          <p:cNvPr id="3" name="Footer Placeholder 2">
            <a:extLst>
              <a:ext uri="{FF2B5EF4-FFF2-40B4-BE49-F238E27FC236}">
                <a16:creationId xmlns:a16="http://schemas.microsoft.com/office/drawing/2014/main" id="{98E3AC87-BE29-4CE3-8C75-236CB2E51FCD}"/>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B2BF645C-95CD-4DF7-9405-DF9F2FC5F06F}"/>
              </a:ext>
            </a:extLst>
          </p:cNvPr>
          <p:cNvSpPr>
            <a:spLocks noGrp="1"/>
          </p:cNvSpPr>
          <p:nvPr>
            <p:ph type="sldNum" sz="quarter" idx="12"/>
          </p:nvPr>
        </p:nvSpPr>
        <p:spPr/>
        <p:txBody>
          <a:bodyPr/>
          <a:lstStyle/>
          <a:p>
            <a:fld id="{44877947-86CE-410E-A36F-F679A846A745}" type="slidenum">
              <a:rPr lang="vi-VN" smtClean="0"/>
              <a:pPr/>
              <a:t>‹#›</a:t>
            </a:fld>
            <a:endParaRPr lang="vi-VN"/>
          </a:p>
        </p:txBody>
      </p:sp>
    </p:spTree>
    <p:extLst>
      <p:ext uri="{BB962C8B-B14F-4D97-AF65-F5344CB8AC3E}">
        <p14:creationId xmlns:p14="http://schemas.microsoft.com/office/powerpoint/2010/main" val="2580606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76609-6A52-44A0-9880-4483F1CC3A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F2725-C9C5-4467-B097-74512C919C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6BD3F3-5492-4E33-95EB-95C2554797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B4D834-7AA9-4712-BE55-FC44F6D541A0}"/>
              </a:ext>
            </a:extLst>
          </p:cNvPr>
          <p:cNvSpPr>
            <a:spLocks noGrp="1"/>
          </p:cNvSpPr>
          <p:nvPr>
            <p:ph type="dt" sz="half" idx="10"/>
          </p:nvPr>
        </p:nvSpPr>
        <p:spPr/>
        <p:txBody>
          <a:bodyPr/>
          <a:lstStyle/>
          <a:p>
            <a:fld id="{472AE0EB-F681-476E-913F-C6585D1166CC}" type="datetimeFigureOut">
              <a:rPr lang="vi-VN" smtClean="0"/>
              <a:pPr/>
              <a:t>11/06/2023</a:t>
            </a:fld>
            <a:endParaRPr lang="vi-VN"/>
          </a:p>
        </p:txBody>
      </p:sp>
      <p:sp>
        <p:nvSpPr>
          <p:cNvPr id="6" name="Footer Placeholder 5">
            <a:extLst>
              <a:ext uri="{FF2B5EF4-FFF2-40B4-BE49-F238E27FC236}">
                <a16:creationId xmlns:a16="http://schemas.microsoft.com/office/drawing/2014/main" id="{A32732AE-0495-4232-B053-2FFA8BDEF615}"/>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DA7046EC-D467-479E-B7B9-17FAD86C94C5}"/>
              </a:ext>
            </a:extLst>
          </p:cNvPr>
          <p:cNvSpPr>
            <a:spLocks noGrp="1"/>
          </p:cNvSpPr>
          <p:nvPr>
            <p:ph type="sldNum" sz="quarter" idx="12"/>
          </p:nvPr>
        </p:nvSpPr>
        <p:spPr/>
        <p:txBody>
          <a:bodyPr/>
          <a:lstStyle/>
          <a:p>
            <a:fld id="{44877947-86CE-410E-A36F-F679A846A745}" type="slidenum">
              <a:rPr lang="vi-VN" smtClean="0"/>
              <a:pPr/>
              <a:t>‹#›</a:t>
            </a:fld>
            <a:endParaRPr lang="vi-VN"/>
          </a:p>
        </p:txBody>
      </p:sp>
    </p:spTree>
    <p:extLst>
      <p:ext uri="{BB962C8B-B14F-4D97-AF65-F5344CB8AC3E}">
        <p14:creationId xmlns:p14="http://schemas.microsoft.com/office/powerpoint/2010/main" val="2536251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4AD84-50A8-4151-B4B8-BDC5900CC6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E27BF0-E00A-4499-ACF4-B835DCF7B7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FD9ABD-1352-4385-8BC3-D1733CC500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73CC25-0D58-405E-AD46-5A2FEBD4411C}"/>
              </a:ext>
            </a:extLst>
          </p:cNvPr>
          <p:cNvSpPr>
            <a:spLocks noGrp="1"/>
          </p:cNvSpPr>
          <p:nvPr>
            <p:ph type="dt" sz="half" idx="10"/>
          </p:nvPr>
        </p:nvSpPr>
        <p:spPr/>
        <p:txBody>
          <a:bodyPr/>
          <a:lstStyle/>
          <a:p>
            <a:fld id="{472AE0EB-F681-476E-913F-C6585D1166CC}" type="datetimeFigureOut">
              <a:rPr lang="vi-VN" smtClean="0"/>
              <a:pPr/>
              <a:t>11/06/2023</a:t>
            </a:fld>
            <a:endParaRPr lang="vi-VN"/>
          </a:p>
        </p:txBody>
      </p:sp>
      <p:sp>
        <p:nvSpPr>
          <p:cNvPr id="6" name="Footer Placeholder 5">
            <a:extLst>
              <a:ext uri="{FF2B5EF4-FFF2-40B4-BE49-F238E27FC236}">
                <a16:creationId xmlns:a16="http://schemas.microsoft.com/office/drawing/2014/main" id="{16ED9F43-D966-4D92-B734-257BD6E8DBC0}"/>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6A5B3C11-217C-48B6-9A71-AB47DDA7935E}"/>
              </a:ext>
            </a:extLst>
          </p:cNvPr>
          <p:cNvSpPr>
            <a:spLocks noGrp="1"/>
          </p:cNvSpPr>
          <p:nvPr>
            <p:ph type="sldNum" sz="quarter" idx="12"/>
          </p:nvPr>
        </p:nvSpPr>
        <p:spPr/>
        <p:txBody>
          <a:bodyPr/>
          <a:lstStyle/>
          <a:p>
            <a:fld id="{44877947-86CE-410E-A36F-F679A846A745}" type="slidenum">
              <a:rPr lang="vi-VN" smtClean="0"/>
              <a:pPr/>
              <a:t>‹#›</a:t>
            </a:fld>
            <a:endParaRPr lang="vi-VN"/>
          </a:p>
        </p:txBody>
      </p:sp>
    </p:spTree>
    <p:extLst>
      <p:ext uri="{BB962C8B-B14F-4D97-AF65-F5344CB8AC3E}">
        <p14:creationId xmlns:p14="http://schemas.microsoft.com/office/powerpoint/2010/main" val="1323489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6A41BC-EAEF-4184-8982-9E2B5D7837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358C79-2E12-41CA-B99F-B5D7C9978D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C95325-A260-4CFF-BE55-5ABAF35987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2AE0EB-F681-476E-913F-C6585D1166CC}" type="datetimeFigureOut">
              <a:rPr lang="vi-VN" smtClean="0"/>
              <a:pPr/>
              <a:t>11/06/2023</a:t>
            </a:fld>
            <a:endParaRPr lang="vi-VN"/>
          </a:p>
        </p:txBody>
      </p:sp>
      <p:sp>
        <p:nvSpPr>
          <p:cNvPr id="5" name="Footer Placeholder 4">
            <a:extLst>
              <a:ext uri="{FF2B5EF4-FFF2-40B4-BE49-F238E27FC236}">
                <a16:creationId xmlns:a16="http://schemas.microsoft.com/office/drawing/2014/main" id="{DC294782-3963-494B-8C6A-FF2E54668A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D38008FB-F324-423B-BC95-F1E854C63A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877947-86CE-410E-A36F-F679A846A745}" type="slidenum">
              <a:rPr lang="vi-VN" smtClean="0"/>
              <a:pPr/>
              <a:t>‹#›</a:t>
            </a:fld>
            <a:endParaRPr lang="vi-VN"/>
          </a:p>
        </p:txBody>
      </p:sp>
    </p:spTree>
    <p:extLst>
      <p:ext uri="{BB962C8B-B14F-4D97-AF65-F5344CB8AC3E}">
        <p14:creationId xmlns:p14="http://schemas.microsoft.com/office/powerpoint/2010/main" val="1130019253"/>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AA2C6B-6951-4146-959C-BA6BF8936230}"/>
              </a:ext>
            </a:extLst>
          </p:cNvPr>
          <p:cNvSpPr/>
          <p:nvPr/>
        </p:nvSpPr>
        <p:spPr>
          <a:xfrm>
            <a:off x="0" y="6629400"/>
            <a:ext cx="12192000" cy="457200"/>
          </a:xfrm>
          <a:prstGeom prst="rect">
            <a:avLst/>
          </a:prstGeom>
          <a:solidFill>
            <a:srgbClr val="C733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b="1" dirty="0">
              <a:latin typeface="Arial" panose="020B0604020202020204" pitchFamily="34" charset="0"/>
              <a:ea typeface="Aachen" panose="02020500000000000000" pitchFamily="18" charset="0"/>
              <a:cs typeface="Arial" panose="020B0604020202020204" pitchFamily="34" charset="0"/>
            </a:endParaRPr>
          </a:p>
        </p:txBody>
      </p:sp>
      <p:sp>
        <p:nvSpPr>
          <p:cNvPr id="9" name="TextBox 8">
            <a:extLst>
              <a:ext uri="{FF2B5EF4-FFF2-40B4-BE49-F238E27FC236}">
                <a16:creationId xmlns:a16="http://schemas.microsoft.com/office/drawing/2014/main" id="{7B7D9002-B062-4655-BFC9-6CD3B4AB0FCB}"/>
              </a:ext>
            </a:extLst>
          </p:cNvPr>
          <p:cNvSpPr txBox="1"/>
          <p:nvPr/>
        </p:nvSpPr>
        <p:spPr>
          <a:xfrm>
            <a:off x="335360" y="548680"/>
            <a:ext cx="11665296" cy="5188600"/>
          </a:xfrm>
          <a:prstGeom prst="rect">
            <a:avLst/>
          </a:prstGeom>
          <a:noFill/>
        </p:spPr>
        <p:txBody>
          <a:bodyPr wrap="square" rtlCol="0">
            <a:spAutoFit/>
          </a:bodyPr>
          <a:lstStyle/>
          <a:p>
            <a:pPr algn="ctr">
              <a:lnSpc>
                <a:spcPct val="107000"/>
              </a:lnSpc>
              <a:spcBef>
                <a:spcPts val="1200"/>
              </a:spcBef>
              <a:spcAft>
                <a:spcPts val="800"/>
              </a:spcAft>
            </a:pPr>
            <a:r>
              <a:rPr lang="en-US" sz="4800" b="1" dirty="0">
                <a:effectLst/>
                <a:latin typeface="Times New Roman" panose="02020603050405020304" pitchFamily="18" charset="0"/>
                <a:ea typeface="Calibri" panose="020F0502020204030204" pitchFamily="34" charset="0"/>
                <a:cs typeface="Times New Roman" panose="02020603050405020304" pitchFamily="18" charset="0"/>
              </a:rPr>
              <a:t>TẬP HUẤN </a:t>
            </a:r>
          </a:p>
          <a:p>
            <a:pPr algn="ctr">
              <a:lnSpc>
                <a:spcPct val="107000"/>
              </a:lnSpc>
              <a:spcBef>
                <a:spcPts val="1200"/>
              </a:spcBef>
              <a:spcAft>
                <a:spcPts val="800"/>
              </a:spcAft>
            </a:pPr>
            <a:endParaRPr lang="en-US" sz="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XÂY DỰNG MA TRẬN VÀ ĐẶC TẢ ĐỀ KIỂM TRA, </a:t>
            </a:r>
            <a:r>
              <a:rPr lang="en-US" sz="3200" b="1" dirty="0">
                <a:latin typeface="Times New Roman" panose="02020603050405020304" pitchFamily="18" charset="0"/>
                <a:ea typeface="Calibri" panose="020F0502020204030204" pitchFamily="34" charset="0"/>
                <a:cs typeface="Times New Roman" panose="02020603050405020304" pitchFamily="18" charset="0"/>
              </a:rPr>
              <a:t>ĐỊNH KÌ</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CẤP TRUNG HỌC PHỔ THÔNG</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pPr>
            <a:r>
              <a:rPr lang="en-US" sz="4000" b="1" dirty="0">
                <a:latin typeface="Aachen" panose="02020500000000000000" pitchFamily="18" charset="0"/>
                <a:ea typeface="Aachen" panose="02020500000000000000" pitchFamily="18" charset="0"/>
                <a:cs typeface="Aachen" panose="02020500000000000000" pitchFamily="18" charset="0"/>
              </a:rPr>
              <a:t>MÔN TOÁN</a:t>
            </a:r>
          </a:p>
          <a:p>
            <a:pPr algn="just">
              <a:lnSpc>
                <a:spcPct val="110000"/>
              </a:lnSpc>
            </a:pPr>
            <a:r>
              <a:rPr lang="en-US" sz="2400" i="1" dirty="0">
                <a:latin typeface="Aachen" panose="02020500000000000000" pitchFamily="18" charset="0"/>
                <a:ea typeface="Aachen" panose="02020500000000000000" pitchFamily="18" charset="0"/>
                <a:cs typeface="Aachen" panose="02020500000000000000" pitchFamily="18" charset="0"/>
              </a:rPr>
              <a:t>						</a:t>
            </a:r>
          </a:p>
          <a:p>
            <a:pPr algn="just">
              <a:lnSpc>
                <a:spcPct val="110000"/>
              </a:lnSpc>
            </a:pPr>
            <a:r>
              <a:rPr lang="en-US" sz="2400" i="1" dirty="0">
                <a:latin typeface="Aachen" panose="02020500000000000000" pitchFamily="18" charset="0"/>
                <a:ea typeface="Aachen" panose="02020500000000000000" pitchFamily="18" charset="0"/>
                <a:cs typeface="Aachen" panose="02020500000000000000" pitchFamily="18" charset="0"/>
              </a:rPr>
              <a:t>						</a:t>
            </a:r>
            <a:endParaRPr lang="en-US" sz="2400" b="1" i="1" dirty="0">
              <a:latin typeface="Aachen" panose="02020500000000000000" pitchFamily="18" charset="0"/>
              <a:ea typeface="Aachen" panose="02020500000000000000" pitchFamily="18" charset="0"/>
              <a:cs typeface="Aachen" panose="02020500000000000000" pitchFamily="18" charset="0"/>
            </a:endParaRPr>
          </a:p>
          <a:p>
            <a:pPr algn="just">
              <a:lnSpc>
                <a:spcPct val="110000"/>
              </a:lnSpc>
            </a:pPr>
            <a:r>
              <a:rPr lang="en-US" sz="2400" i="1" dirty="0">
                <a:latin typeface="Aachen" panose="02020500000000000000" pitchFamily="18" charset="0"/>
                <a:ea typeface="Aachen" panose="02020500000000000000" pitchFamily="18" charset="0"/>
                <a:cs typeface="Aachen" panose="02020500000000000000" pitchFamily="18" charset="0"/>
              </a:rPr>
              <a:t>								</a:t>
            </a:r>
            <a:endParaRPr lang="en-US" sz="1000" i="1" dirty="0">
              <a:latin typeface="Aachen" panose="02020500000000000000" pitchFamily="18" charset="0"/>
              <a:ea typeface="Aachen" panose="02020500000000000000" pitchFamily="18" charset="0"/>
              <a:cs typeface="Aachen" panose="02020500000000000000" pitchFamily="18" charset="0"/>
            </a:endParaRPr>
          </a:p>
          <a:p>
            <a:pPr algn="ctr">
              <a:lnSpc>
                <a:spcPct val="150000"/>
              </a:lnSpc>
            </a:pPr>
            <a:endParaRPr lang="en-US" sz="2000" b="1" dirty="0" err="1">
              <a:latin typeface="Aachen" panose="02020500000000000000" pitchFamily="18" charset="0"/>
              <a:ea typeface="Aachen" panose="02020500000000000000" pitchFamily="18" charset="0"/>
              <a:cs typeface="Aachen" panose="02020500000000000000" pitchFamily="18" charset="0"/>
            </a:endParaRPr>
          </a:p>
        </p:txBody>
      </p:sp>
    </p:spTree>
    <p:extLst>
      <p:ext uri="{BB962C8B-B14F-4D97-AF65-F5344CB8AC3E}">
        <p14:creationId xmlns:p14="http://schemas.microsoft.com/office/powerpoint/2010/main" val="3153137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31875"/>
          </a:xfrm>
        </p:spPr>
        <p:txBody>
          <a:bodyPr>
            <a:noAutofit/>
          </a:bodyPr>
          <a:lstStyle/>
          <a:p>
            <a:pPr algn="ctr">
              <a:lnSpc>
                <a:spcPct val="150000"/>
              </a:lnSpc>
              <a:spcBef>
                <a:spcPts val="600"/>
              </a:spcBef>
              <a:spcAft>
                <a:spcPts val="600"/>
              </a:spcAft>
            </a:pPr>
            <a:r>
              <a:rPr lang="en-US" b="1" dirty="0" err="1">
                <a:latin typeface="Times New Roman" panose="02020603050405020304" pitchFamily="18" charset="0"/>
                <a:cs typeface="Times New Roman" panose="02020603050405020304" pitchFamily="18" charset="0"/>
              </a:rPr>
              <a:t>Kiểm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đánh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giá</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thường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xuyên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22400"/>
            <a:ext cx="10515600" cy="4754563"/>
          </a:xfrm>
        </p:spPr>
        <p:txBody>
          <a:bodyPr>
            <a:normAutofit fontScale="92500"/>
          </a:bodyPr>
          <a:lstStyle/>
          <a:p>
            <a:pPr marL="285750" indent="-285750" algn="just">
              <a:lnSpc>
                <a:spcPct val="150000"/>
              </a:lnSpc>
              <a:spcBef>
                <a:spcPts val="600"/>
              </a:spcBef>
              <a:spcAft>
                <a:spcPts val="600"/>
              </a:spcAft>
              <a:buFontTx/>
              <a:buChar char="-"/>
            </a:pPr>
            <a:r>
              <a:rPr lang="en-US" dirty="0" err="1">
                <a:solidFill>
                  <a:srgbClr val="002060"/>
                </a:solidFill>
                <a:latin typeface="Times New Roman" panose="02020603050405020304" pitchFamily="18" charset="0"/>
                <a:cs typeface="Times New Roman" panose="02020603050405020304" pitchFamily="18" charset="0"/>
              </a:rPr>
              <a:t>Thực</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hiện</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thông</a:t>
            </a:r>
            <a:r>
              <a:rPr lang="vi-VN" dirty="0">
                <a:solidFill>
                  <a:srgbClr val="002060"/>
                </a:solidFill>
                <a:latin typeface="Times New Roman" panose="02020603050405020304" pitchFamily="18" charset="0"/>
                <a:cs typeface="Times New Roman" panose="02020603050405020304" pitchFamily="18" charset="0"/>
              </a:rPr>
              <a:t> qua</a:t>
            </a:r>
            <a:r>
              <a:rPr lang="en-US" dirty="0">
                <a:solidFill>
                  <a:srgbClr val="002060"/>
                </a:solidFill>
                <a:latin typeface="Times New Roman" panose="02020603050405020304" pitchFamily="18" charset="0"/>
                <a:cs typeface="Times New Roman" panose="02020603050405020304" pitchFamily="18" charset="0"/>
              </a:rPr>
              <a:t>: </a:t>
            </a:r>
            <a:r>
              <a:rPr lang="vi-VN" dirty="0">
                <a:solidFill>
                  <a:srgbClr val="FF0000"/>
                </a:solidFill>
                <a:latin typeface="Times New Roman" panose="02020603050405020304" pitchFamily="18" charset="0"/>
                <a:cs typeface="Times New Roman" panose="02020603050405020304" pitchFamily="18" charset="0"/>
              </a:rPr>
              <a:t>hỏi </a:t>
            </a:r>
            <a:r>
              <a:rPr lang="en-US" dirty="0">
                <a:solidFill>
                  <a:srgbClr val="FF0000"/>
                </a:solidFill>
                <a:latin typeface="Times New Roman" panose="02020603050405020304" pitchFamily="18" charset="0"/>
                <a:cs typeface="Times New Roman" panose="02020603050405020304" pitchFamily="18" charset="0"/>
              </a:rPr>
              <a:t>-</a:t>
            </a:r>
            <a:r>
              <a:rPr lang="vi-VN" dirty="0">
                <a:solidFill>
                  <a:srgbClr val="FF0000"/>
                </a:solidFill>
                <a:latin typeface="Times New Roman" panose="02020603050405020304" pitchFamily="18" charset="0"/>
                <a:cs typeface="Times New Roman" panose="02020603050405020304" pitchFamily="18" charset="0"/>
              </a:rPr>
              <a:t> đáp</a:t>
            </a:r>
            <a:r>
              <a:rPr lang="vi-VN" dirty="0">
                <a:solidFill>
                  <a:srgbClr val="002060"/>
                </a:solidFill>
                <a:latin typeface="Times New Roman" panose="02020603050405020304" pitchFamily="18" charset="0"/>
                <a:cs typeface="Times New Roman" panose="02020603050405020304" pitchFamily="18" charset="0"/>
              </a:rPr>
              <a:t>, </a:t>
            </a:r>
            <a:r>
              <a:rPr lang="vi-VN" dirty="0">
                <a:solidFill>
                  <a:srgbClr val="FF0000"/>
                </a:solidFill>
                <a:latin typeface="Times New Roman" panose="02020603050405020304" pitchFamily="18" charset="0"/>
                <a:cs typeface="Times New Roman" panose="02020603050405020304" pitchFamily="18" charset="0"/>
              </a:rPr>
              <a:t>viết</a:t>
            </a:r>
            <a:r>
              <a:rPr lang="en-US" dirty="0">
                <a:solidFill>
                  <a:srgbClr val="FF0000"/>
                </a:solidFill>
                <a:latin typeface="Times New Roman" panose="02020603050405020304" pitchFamily="18" charset="0"/>
                <a:cs typeface="Times New Roman" panose="02020603050405020304" pitchFamily="18" charset="0"/>
              </a:rPr>
              <a:t>,</a:t>
            </a:r>
            <a:r>
              <a:rPr lang="vi-VN" dirty="0">
                <a:solidFill>
                  <a:srgbClr val="FF0000"/>
                </a:solidFill>
                <a:latin typeface="Times New Roman" panose="02020603050405020304" pitchFamily="18" charset="0"/>
                <a:cs typeface="Times New Roman" panose="02020603050405020304" pitchFamily="18" charset="0"/>
              </a:rPr>
              <a:t> </a:t>
            </a:r>
            <a:r>
              <a:rPr lang="vi-VN" b="1" u="sng" dirty="0">
                <a:solidFill>
                  <a:srgbClr val="FF0000"/>
                </a:solidFill>
                <a:latin typeface="Times New Roman" panose="02020603050405020304" pitchFamily="18" charset="0"/>
                <a:cs typeface="Times New Roman" panose="02020603050405020304" pitchFamily="18" charset="0"/>
              </a:rPr>
              <a:t>thuyết trình, thực hành</a:t>
            </a:r>
            <a:r>
              <a:rPr lang="vi-VN" dirty="0">
                <a:solidFill>
                  <a:srgbClr val="002060"/>
                </a:solidFill>
                <a:latin typeface="Times New Roman" panose="02020603050405020304" pitchFamily="18" charset="0"/>
                <a:cs typeface="Times New Roman" panose="02020603050405020304" pitchFamily="18" charset="0"/>
              </a:rPr>
              <a:t>, thí nghiệm</a:t>
            </a:r>
            <a:r>
              <a:rPr lang="en-US" dirty="0">
                <a:solidFill>
                  <a:srgbClr val="002060"/>
                </a:solidFill>
                <a:latin typeface="Times New Roman" panose="02020603050405020304" pitchFamily="18" charset="0"/>
                <a:cs typeface="Times New Roman" panose="02020603050405020304" pitchFamily="18" charset="0"/>
              </a:rPr>
              <a:t>, </a:t>
            </a:r>
            <a:r>
              <a:rPr lang="en-US" u="sng" dirty="0" err="1">
                <a:solidFill>
                  <a:srgbClr val="FF0000"/>
                </a:solidFill>
                <a:latin typeface="Times New Roman" panose="02020603050405020304" pitchFamily="18" charset="0"/>
                <a:cs typeface="Times New Roman" panose="02020603050405020304" pitchFamily="18" charset="0"/>
              </a:rPr>
              <a:t>sản</a:t>
            </a:r>
            <a:r>
              <a:rPr lang="en-US" u="sng" dirty="0">
                <a:solidFill>
                  <a:srgbClr val="FF0000"/>
                </a:solidFill>
                <a:latin typeface="Times New Roman" panose="02020603050405020304" pitchFamily="18" charset="0"/>
                <a:cs typeface="Times New Roman" panose="02020603050405020304" pitchFamily="18" charset="0"/>
              </a:rPr>
              <a:t> </a:t>
            </a:r>
            <a:r>
              <a:rPr lang="en-US" u="sng" dirty="0" err="1">
                <a:solidFill>
                  <a:srgbClr val="FF0000"/>
                </a:solidFill>
                <a:latin typeface="Times New Roman" panose="02020603050405020304" pitchFamily="18" charset="0"/>
                <a:cs typeface="Times New Roman" panose="02020603050405020304" pitchFamily="18" charset="0"/>
              </a:rPr>
              <a:t>phẩm</a:t>
            </a:r>
            <a:r>
              <a:rPr lang="en-US" u="sng" dirty="0">
                <a:solidFill>
                  <a:srgbClr val="FF0000"/>
                </a:solidFill>
                <a:latin typeface="Times New Roman" panose="02020603050405020304" pitchFamily="18" charset="0"/>
                <a:cs typeface="Times New Roman" panose="02020603050405020304" pitchFamily="18" charset="0"/>
              </a:rPr>
              <a:t> </a:t>
            </a:r>
            <a:r>
              <a:rPr lang="vi-VN" u="sng" dirty="0">
                <a:solidFill>
                  <a:srgbClr val="FF0000"/>
                </a:solidFill>
                <a:latin typeface="Times New Roman" panose="02020603050405020304" pitchFamily="18" charset="0"/>
                <a:cs typeface="Times New Roman" panose="02020603050405020304" pitchFamily="18" charset="0"/>
              </a:rPr>
              <a:t>học tập</a:t>
            </a:r>
            <a:r>
              <a:rPr lang="en-US" dirty="0">
                <a:solidFill>
                  <a:srgbClr val="002060"/>
                </a:solidFill>
                <a:latin typeface="Times New Roman" panose="02020603050405020304" pitchFamily="18" charset="0"/>
                <a:cs typeface="Times New Roman" panose="02020603050405020304" pitchFamily="18" charset="0"/>
              </a:rPr>
              <a:t>.</a:t>
            </a:r>
          </a:p>
          <a:p>
            <a:pPr marL="285750" indent="-285750" algn="just">
              <a:lnSpc>
                <a:spcPct val="150000"/>
              </a:lnSpc>
              <a:spcBef>
                <a:spcPts val="600"/>
              </a:spcBef>
              <a:spcAft>
                <a:spcPts val="600"/>
              </a:spcAft>
              <a:buFontTx/>
              <a:buChar char="-"/>
            </a:pPr>
            <a:r>
              <a:rPr lang="en-US" dirty="0">
                <a:solidFill>
                  <a:srgbClr val="002060"/>
                </a:solidFill>
                <a:latin typeface="Times New Roman" panose="02020603050405020304" pitchFamily="18" charset="0"/>
                <a:cs typeface="Times New Roman" panose="02020603050405020304" pitchFamily="18" charset="0"/>
              </a:rPr>
              <a:t>HS</a:t>
            </a:r>
            <a:r>
              <a:rPr lang="vi-VN" dirty="0">
                <a:solidFill>
                  <a:srgbClr val="002060"/>
                </a:solidFill>
                <a:latin typeface="Times New Roman" panose="02020603050405020304" pitchFamily="18" charset="0"/>
                <a:cs typeface="Times New Roman" panose="02020603050405020304" pitchFamily="18" charset="0"/>
              </a:rPr>
              <a:t> được </a:t>
            </a:r>
            <a:r>
              <a:rPr lang="vi-VN" b="1" i="1" dirty="0">
                <a:solidFill>
                  <a:srgbClr val="002060"/>
                </a:solidFill>
                <a:latin typeface="Times New Roman" panose="02020603050405020304" pitchFamily="18" charset="0"/>
                <a:cs typeface="Times New Roman" panose="02020603050405020304" pitchFamily="18" charset="0"/>
              </a:rPr>
              <a:t>kiểm tra, đánh giá nhiều lần</a:t>
            </a:r>
            <a:r>
              <a:rPr lang="vi-VN" dirty="0">
                <a:solidFill>
                  <a:srgbClr val="002060"/>
                </a:solidFill>
                <a:latin typeface="Times New Roman" panose="02020603050405020304" pitchFamily="18" charset="0"/>
                <a:cs typeface="Times New Roman" panose="02020603050405020304" pitchFamily="18" charset="0"/>
              </a:rPr>
              <a:t>, trong đó </a:t>
            </a:r>
            <a:r>
              <a:rPr lang="vi-VN" b="1" i="1" dirty="0">
                <a:solidFill>
                  <a:srgbClr val="002060"/>
                </a:solidFill>
                <a:latin typeface="Times New Roman" panose="02020603050405020304" pitchFamily="18" charset="0"/>
                <a:cs typeface="Times New Roman" panose="02020603050405020304" pitchFamily="18" charset="0"/>
              </a:rPr>
              <a:t>chọn một số lần kiểm tra, đánh giá</a:t>
            </a:r>
            <a:r>
              <a:rPr lang="vi-VN" dirty="0">
                <a:solidFill>
                  <a:srgbClr val="002060"/>
                </a:solidFill>
                <a:latin typeface="Times New Roman" panose="02020603050405020304" pitchFamily="18" charset="0"/>
                <a:cs typeface="Times New Roman" panose="02020603050405020304" pitchFamily="18" charset="0"/>
              </a:rPr>
              <a:t> phù hợp với tiến trình dạy học theo kế hoạch giáo dục của tổ chuyên môn, ghi kết quả đánh giá vào Sổ theo dõi và đánh giá học sinh (theo lớp học) để sử dụng trong việc đánh giá </a:t>
            </a:r>
            <a:r>
              <a:rPr lang="en-US" dirty="0">
                <a:solidFill>
                  <a:srgbClr val="002060"/>
                </a:solidFill>
                <a:latin typeface="Times New Roman" panose="02020603050405020304" pitchFamily="18" charset="0"/>
                <a:cs typeface="Times New Roman" panose="02020603050405020304" pitchFamily="18" charset="0"/>
              </a:rPr>
              <a:t>KQHT </a:t>
            </a:r>
            <a:r>
              <a:rPr lang="vi-VN" dirty="0">
                <a:solidFill>
                  <a:srgbClr val="002060"/>
                </a:solidFill>
                <a:latin typeface="Times New Roman" panose="02020603050405020304" pitchFamily="18" charset="0"/>
                <a:cs typeface="Times New Roman" panose="02020603050405020304" pitchFamily="18" charset="0"/>
              </a:rPr>
              <a:t>môn học</a:t>
            </a:r>
            <a:r>
              <a:rPr lang="en-US" dirty="0">
                <a:solidFill>
                  <a:srgbClr val="002060"/>
                </a:solidFill>
                <a:latin typeface="Times New Roman" panose="02020603050405020304" pitchFamily="18" charset="0"/>
                <a:cs typeface="Times New Roman" panose="02020603050405020304" pitchFamily="18" charset="0"/>
              </a:rPr>
              <a:t>.</a:t>
            </a:r>
          </a:p>
          <a:p>
            <a:pPr marL="285750" indent="-285750" algn="just">
              <a:lnSpc>
                <a:spcPct val="150000"/>
              </a:lnSpc>
              <a:spcBef>
                <a:spcPts val="600"/>
              </a:spcBef>
              <a:spcAft>
                <a:spcPts val="600"/>
              </a:spcAft>
              <a:buFontTx/>
              <a:buChar char="-"/>
            </a:pPr>
            <a:r>
              <a:rPr lang="en-US" dirty="0">
                <a:solidFill>
                  <a:srgbClr val="002060"/>
                </a:solidFill>
                <a:latin typeface="Times New Roman" panose="02020603050405020304" pitchFamily="18" charset="0"/>
                <a:cs typeface="Times New Roman" panose="02020603050405020304" pitchFamily="18" charset="0"/>
              </a:rPr>
              <a:t>0</a:t>
            </a:r>
            <a:r>
              <a:rPr lang="vi-VN" dirty="0">
                <a:solidFill>
                  <a:srgbClr val="002060"/>
                </a:solidFill>
                <a:latin typeface="Times New Roman" panose="02020603050405020304" pitchFamily="18" charset="0"/>
                <a:cs typeface="Times New Roman" panose="02020603050405020304" pitchFamily="18" charset="0"/>
              </a:rPr>
              <a:t>4 </a:t>
            </a:r>
            <a:r>
              <a:rPr lang="en-US" dirty="0" err="1">
                <a:solidFill>
                  <a:srgbClr val="002060"/>
                </a:solidFill>
                <a:latin typeface="Times New Roman" panose="02020603050405020304" pitchFamily="18" charset="0"/>
                <a:cs typeface="Times New Roman" panose="02020603050405020304" pitchFamily="18" charset="0"/>
              </a:rPr>
              <a:t>ĐĐG</a:t>
            </a:r>
            <a:r>
              <a:rPr lang="en-US" baseline="-25000" dirty="0" err="1">
                <a:solidFill>
                  <a:srgbClr val="002060"/>
                </a:solidFill>
                <a:latin typeface="Times New Roman" panose="02020603050405020304" pitchFamily="18" charset="0"/>
                <a:cs typeface="Times New Roman" panose="02020603050405020304" pitchFamily="18" charset="0"/>
              </a:rPr>
              <a:t>tx</a:t>
            </a:r>
            <a:r>
              <a:rPr lang="en-US" dirty="0">
                <a:solidFill>
                  <a:srgbClr val="002060"/>
                </a:solidFill>
                <a:latin typeface="Times New Roman" panose="02020603050405020304" pitchFamily="18" charset="0"/>
                <a:cs typeface="Times New Roman" panose="02020603050405020304" pitchFamily="18" charset="0"/>
              </a:rPr>
              <a:t>/</a:t>
            </a:r>
            <a:r>
              <a:rPr lang="en-US" dirty="0" err="1">
                <a:solidFill>
                  <a:srgbClr val="002060"/>
                </a:solidFill>
                <a:latin typeface="Times New Roman" panose="02020603050405020304" pitchFamily="18" charset="0"/>
                <a:cs typeface="Times New Roman" panose="02020603050405020304" pitchFamily="18" charset="0"/>
              </a:rPr>
              <a:t>học</a:t>
            </a:r>
            <a:r>
              <a:rPr lang="en-US" dirty="0">
                <a:solidFill>
                  <a:srgbClr val="002060"/>
                </a:solidFill>
                <a:latin typeface="Times New Roman" panose="02020603050405020304" pitchFamily="18" charset="0"/>
                <a:cs typeface="Times New Roman" panose="02020603050405020304" pitchFamily="18" charset="0"/>
              </a:rPr>
              <a:t> </a:t>
            </a:r>
            <a:r>
              <a:rPr lang="en-US" dirty="0" err="1">
                <a:solidFill>
                  <a:srgbClr val="002060"/>
                </a:solidFill>
                <a:latin typeface="Times New Roman" panose="02020603050405020304" pitchFamily="18" charset="0"/>
                <a:cs typeface="Times New Roman" panose="02020603050405020304" pitchFamily="18" charset="0"/>
              </a:rPr>
              <a:t>kì</a:t>
            </a:r>
            <a:endParaRPr lang="en-US" dirty="0">
              <a:solidFill>
                <a:srgbClr val="002060"/>
              </a:solidFill>
              <a:latin typeface="Times New Roman" panose="02020603050405020304" pitchFamily="18" charset="0"/>
              <a:cs typeface="Times New Roman" panose="02020603050405020304" pitchFamily="18" charset="0"/>
            </a:endParaRPr>
          </a:p>
          <a:p>
            <a:pPr marL="285750" indent="-285750" algn="just">
              <a:lnSpc>
                <a:spcPct val="150000"/>
              </a:lnSpc>
              <a:spcBef>
                <a:spcPts val="600"/>
              </a:spcBef>
              <a:spcAft>
                <a:spcPts val="600"/>
              </a:spcAft>
              <a:buFontTx/>
              <a:buChar char="-"/>
            </a:pPr>
            <a:endParaRPr lang="en-US" dirty="0">
              <a:solidFill>
                <a:srgbClr val="002060"/>
              </a:solidFill>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2570827"/>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2DE5F-F652-40C7-9E92-131DFA59CEBE}"/>
              </a:ext>
            </a:extLst>
          </p:cNvPr>
          <p:cNvSpPr>
            <a:spLocks noGrp="1"/>
          </p:cNvSpPr>
          <p:nvPr>
            <p:ph type="title"/>
          </p:nvPr>
        </p:nvSpPr>
        <p:spPr>
          <a:xfrm>
            <a:off x="983432" y="143728"/>
            <a:ext cx="10081119" cy="913547"/>
          </a:xfrm>
        </p:spPr>
        <p:txBody>
          <a:bodyPr>
            <a:normAutofit/>
          </a:bodyPr>
          <a:lstStyle/>
          <a:p>
            <a:pPr algn="ctr"/>
            <a:r>
              <a:rPr lang="en-US" b="1" dirty="0" err="1">
                <a:latin typeface="Times New Roman" panose="02020603050405020304" pitchFamily="18" charset="0"/>
                <a:cs typeface="Times New Roman" panose="02020603050405020304" pitchFamily="18" charset="0"/>
              </a:rPr>
              <a:t>Kiểm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đánh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giá</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định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kì</a:t>
            </a:r>
            <a:endParaRPr lang="en-US" b="1" dirty="0">
              <a:latin typeface="Times New Roman" panose="02020603050405020304" pitchFamily="18" charset="0"/>
              <a:cs typeface="Times New Roman" panose="02020603050405020304" pitchFamily="18" charset="0"/>
            </a:endParaRPr>
          </a:p>
        </p:txBody>
      </p:sp>
      <p:grpSp>
        <p:nvGrpSpPr>
          <p:cNvPr id="3" name="Group 2">
            <a:extLst>
              <a:ext uri="{FF2B5EF4-FFF2-40B4-BE49-F238E27FC236}">
                <a16:creationId xmlns:a16="http://schemas.microsoft.com/office/drawing/2014/main" id="{9ED159DF-C05A-4298-A16C-23F65A4C9C14}"/>
              </a:ext>
            </a:extLst>
          </p:cNvPr>
          <p:cNvGrpSpPr/>
          <p:nvPr/>
        </p:nvGrpSpPr>
        <p:grpSpPr>
          <a:xfrm>
            <a:off x="479375" y="1321860"/>
            <a:ext cx="11449273" cy="5059468"/>
            <a:chOff x="479375" y="1340768"/>
            <a:chExt cx="11449273" cy="5059468"/>
          </a:xfrm>
        </p:grpSpPr>
        <p:sp>
          <p:nvSpPr>
            <p:cNvPr id="4" name="Freeform: Shape 3">
              <a:extLst>
                <a:ext uri="{FF2B5EF4-FFF2-40B4-BE49-F238E27FC236}">
                  <a16:creationId xmlns:a16="http://schemas.microsoft.com/office/drawing/2014/main" id="{5A53A9DD-CD47-441D-8A92-AEBF079ED393}"/>
                </a:ext>
              </a:extLst>
            </p:cNvPr>
            <p:cNvSpPr/>
            <p:nvPr/>
          </p:nvSpPr>
          <p:spPr>
            <a:xfrm>
              <a:off x="3143672" y="1340768"/>
              <a:ext cx="6201842" cy="1782027"/>
            </a:xfrm>
            <a:custGeom>
              <a:avLst/>
              <a:gdLst>
                <a:gd name="connsiteX0" fmla="*/ 0 w 6201842"/>
                <a:gd name="connsiteY0" fmla="*/ 178203 h 1782027"/>
                <a:gd name="connsiteX1" fmla="*/ 178203 w 6201842"/>
                <a:gd name="connsiteY1" fmla="*/ 0 h 1782027"/>
                <a:gd name="connsiteX2" fmla="*/ 6023639 w 6201842"/>
                <a:gd name="connsiteY2" fmla="*/ 0 h 1782027"/>
                <a:gd name="connsiteX3" fmla="*/ 6201842 w 6201842"/>
                <a:gd name="connsiteY3" fmla="*/ 178203 h 1782027"/>
                <a:gd name="connsiteX4" fmla="*/ 6201842 w 6201842"/>
                <a:gd name="connsiteY4" fmla="*/ 1603824 h 1782027"/>
                <a:gd name="connsiteX5" fmla="*/ 6023639 w 6201842"/>
                <a:gd name="connsiteY5" fmla="*/ 1782027 h 1782027"/>
                <a:gd name="connsiteX6" fmla="*/ 178203 w 6201842"/>
                <a:gd name="connsiteY6" fmla="*/ 1782027 h 1782027"/>
                <a:gd name="connsiteX7" fmla="*/ 0 w 6201842"/>
                <a:gd name="connsiteY7" fmla="*/ 1603824 h 1782027"/>
                <a:gd name="connsiteX8" fmla="*/ 0 w 6201842"/>
                <a:gd name="connsiteY8" fmla="*/ 178203 h 1782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01842" h="1782027">
                  <a:moveTo>
                    <a:pt x="0" y="178203"/>
                  </a:moveTo>
                  <a:cubicBezTo>
                    <a:pt x="0" y="79784"/>
                    <a:pt x="79784" y="0"/>
                    <a:pt x="178203" y="0"/>
                  </a:cubicBezTo>
                  <a:lnTo>
                    <a:pt x="6023639" y="0"/>
                  </a:lnTo>
                  <a:cubicBezTo>
                    <a:pt x="6122058" y="0"/>
                    <a:pt x="6201842" y="79784"/>
                    <a:pt x="6201842" y="178203"/>
                  </a:cubicBezTo>
                  <a:lnTo>
                    <a:pt x="6201842" y="1603824"/>
                  </a:lnTo>
                  <a:cubicBezTo>
                    <a:pt x="6201842" y="1702243"/>
                    <a:pt x="6122058" y="1782027"/>
                    <a:pt x="6023639" y="1782027"/>
                  </a:cubicBezTo>
                  <a:lnTo>
                    <a:pt x="178203" y="1782027"/>
                  </a:lnTo>
                  <a:cubicBezTo>
                    <a:pt x="79784" y="1782027"/>
                    <a:pt x="0" y="1702243"/>
                    <a:pt x="0" y="1603824"/>
                  </a:cubicBezTo>
                  <a:lnTo>
                    <a:pt x="0" y="178203"/>
                  </a:lnTo>
                  <a:close/>
                </a:path>
              </a:pathLst>
            </a:custGeom>
            <a:solidFill>
              <a:srgbClr val="92D050"/>
            </a:solidFill>
            <a:ln>
              <a:solidFill>
                <a:schemeClr val="accent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58874" tIns="158874" rIns="158874" bIns="158874" numCol="1" spcCol="1270" anchor="ctr" anchorCtr="0">
              <a:noAutofit/>
            </a:bodyPr>
            <a:lstStyle/>
            <a:p>
              <a:pPr marL="0" lvl="0" indent="0" algn="just" defTabSz="1244600">
                <a:lnSpc>
                  <a:spcPct val="90000"/>
                </a:lnSpc>
                <a:spcBef>
                  <a:spcPct val="0"/>
                </a:spcBef>
                <a:spcAft>
                  <a:spcPct val="35000"/>
                </a:spcAft>
                <a:buNone/>
              </a:pPr>
              <a:r>
                <a:rPr lang="en-US" sz="2800" b="0" kern="1200" dirty="0">
                  <a:solidFill>
                    <a:schemeClr val="tx1"/>
                  </a:solidFill>
                  <a:latin typeface="+mn-lt"/>
                  <a:cs typeface="Arial" panose="020B0604020202020204" pitchFamily="34" charset="0"/>
                </a:rPr>
                <a:t>- </a:t>
              </a:r>
              <a:r>
                <a:rPr lang="en-US" sz="2800" b="0" kern="1200" dirty="0" err="1">
                  <a:solidFill>
                    <a:schemeClr val="tx1"/>
                  </a:solidFill>
                  <a:latin typeface="+mn-lt"/>
                  <a:cs typeface="Arial" panose="020B0604020202020204" pitchFamily="34" charset="0"/>
                </a:rPr>
                <a:t>Bài</a:t>
              </a:r>
              <a:r>
                <a:rPr lang="en-US" sz="2800" b="0" kern="1200" dirty="0">
                  <a:solidFill>
                    <a:schemeClr val="tx1"/>
                  </a:solidFill>
                  <a:latin typeface="+mn-lt"/>
                  <a:cs typeface="Arial" panose="020B0604020202020204" pitchFamily="34" charset="0"/>
                </a:rPr>
                <a:t> </a:t>
              </a:r>
              <a:r>
                <a:rPr lang="en-US" sz="2800" b="0" kern="1200" dirty="0" err="1">
                  <a:solidFill>
                    <a:srgbClr val="FF0000"/>
                  </a:solidFill>
                  <a:latin typeface="+mn-lt"/>
                  <a:cs typeface="Arial" panose="020B0604020202020204" pitchFamily="34" charset="0"/>
                </a:rPr>
                <a:t>kiểm</a:t>
              </a:r>
              <a:r>
                <a:rPr lang="en-US" sz="2800" b="0" kern="1200" dirty="0">
                  <a:solidFill>
                    <a:srgbClr val="FF0000"/>
                  </a:solidFill>
                  <a:latin typeface="+mn-lt"/>
                  <a:cs typeface="Arial" panose="020B0604020202020204" pitchFamily="34" charset="0"/>
                </a:rPr>
                <a:t> </a:t>
              </a:r>
              <a:r>
                <a:rPr lang="en-US" sz="2800" b="0" kern="1200" dirty="0" err="1">
                  <a:solidFill>
                    <a:srgbClr val="FF0000"/>
                  </a:solidFill>
                  <a:latin typeface="+mn-lt"/>
                  <a:cs typeface="Arial" panose="020B0604020202020204" pitchFamily="34" charset="0"/>
                </a:rPr>
                <a:t>tra</a:t>
              </a:r>
              <a:r>
                <a:rPr lang="en-US" sz="2800" b="0" kern="1200" dirty="0">
                  <a:solidFill>
                    <a:srgbClr val="FF0000"/>
                  </a:solidFill>
                  <a:latin typeface="+mn-lt"/>
                  <a:cs typeface="Arial" panose="020B0604020202020204" pitchFamily="34" charset="0"/>
                </a:rPr>
                <a:t> </a:t>
              </a:r>
              <a:r>
                <a:rPr lang="en-US" sz="2800" b="0" kern="1200" dirty="0" err="1">
                  <a:solidFill>
                    <a:srgbClr val="FF0000"/>
                  </a:solidFill>
                  <a:latin typeface="+mn-lt"/>
                  <a:cs typeface="Arial" panose="020B0604020202020204" pitchFamily="34" charset="0"/>
                </a:rPr>
                <a:t>thực</a:t>
              </a:r>
              <a:r>
                <a:rPr lang="en-US" sz="2800" b="0" kern="1200" dirty="0">
                  <a:solidFill>
                    <a:srgbClr val="FF0000"/>
                  </a:solidFill>
                  <a:latin typeface="+mn-lt"/>
                  <a:cs typeface="Arial" panose="020B0604020202020204" pitchFamily="34" charset="0"/>
                </a:rPr>
                <a:t> </a:t>
              </a:r>
              <a:r>
                <a:rPr lang="en-US" sz="2800" b="0" kern="1200" dirty="0" err="1">
                  <a:solidFill>
                    <a:srgbClr val="FF0000"/>
                  </a:solidFill>
                  <a:latin typeface="+mn-lt"/>
                  <a:cs typeface="Arial" panose="020B0604020202020204" pitchFamily="34" charset="0"/>
                </a:rPr>
                <a:t>hiện</a:t>
              </a:r>
              <a:r>
                <a:rPr lang="en-US" sz="2800" b="0" kern="1200" dirty="0">
                  <a:solidFill>
                    <a:srgbClr val="FF0000"/>
                  </a:solidFill>
                  <a:latin typeface="+mn-lt"/>
                  <a:cs typeface="Arial" panose="020B0604020202020204" pitchFamily="34" charset="0"/>
                </a:rPr>
                <a:t> </a:t>
              </a:r>
              <a:r>
                <a:rPr lang="en-US" sz="2800" b="0" kern="1200" dirty="0" err="1">
                  <a:solidFill>
                    <a:srgbClr val="FF0000"/>
                  </a:solidFill>
                  <a:latin typeface="+mn-lt"/>
                  <a:cs typeface="Arial" panose="020B0604020202020204" pitchFamily="34" charset="0"/>
                </a:rPr>
                <a:t>trên</a:t>
              </a:r>
              <a:r>
                <a:rPr lang="en-US" sz="2800" b="0" kern="1200" dirty="0">
                  <a:solidFill>
                    <a:srgbClr val="FF0000"/>
                  </a:solidFill>
                  <a:latin typeface="+mn-lt"/>
                  <a:cs typeface="Arial" panose="020B0604020202020204" pitchFamily="34" charset="0"/>
                </a:rPr>
                <a:t> </a:t>
              </a:r>
              <a:r>
                <a:rPr lang="en-US" sz="2800" b="0" kern="1200" dirty="0" err="1">
                  <a:solidFill>
                    <a:srgbClr val="FF0000"/>
                  </a:solidFill>
                  <a:latin typeface="+mn-lt"/>
                  <a:cs typeface="Arial" panose="020B0604020202020204" pitchFamily="34" charset="0"/>
                </a:rPr>
                <a:t>giấy</a:t>
              </a:r>
              <a:r>
                <a:rPr lang="en-US" sz="2800" b="0" kern="1200" dirty="0">
                  <a:solidFill>
                    <a:srgbClr val="FF0000"/>
                  </a:solidFill>
                  <a:latin typeface="+mn-lt"/>
                  <a:cs typeface="Arial" panose="020B0604020202020204" pitchFamily="34" charset="0"/>
                </a:rPr>
                <a:t>/</a:t>
              </a:r>
              <a:r>
                <a:rPr lang="en-US" sz="2800" b="0" kern="1200" dirty="0" err="1">
                  <a:solidFill>
                    <a:srgbClr val="FF0000"/>
                  </a:solidFill>
                  <a:latin typeface="+mn-lt"/>
                  <a:cs typeface="Arial" panose="020B0604020202020204" pitchFamily="34" charset="0"/>
                </a:rPr>
                <a:t>máy</a:t>
              </a:r>
              <a:r>
                <a:rPr lang="en-US" sz="2800" b="0" kern="1200" dirty="0">
                  <a:solidFill>
                    <a:srgbClr val="FF0000"/>
                  </a:solidFill>
                  <a:latin typeface="+mn-lt"/>
                  <a:cs typeface="Arial" panose="020B0604020202020204" pitchFamily="34" charset="0"/>
                </a:rPr>
                <a:t> </a:t>
              </a:r>
              <a:r>
                <a:rPr lang="en-US" sz="2800" b="0" kern="1200" dirty="0" err="1">
                  <a:solidFill>
                    <a:srgbClr val="FF0000"/>
                  </a:solidFill>
                  <a:latin typeface="+mn-lt"/>
                  <a:cs typeface="Arial" panose="020B0604020202020204" pitchFamily="34" charset="0"/>
                </a:rPr>
                <a:t>tính</a:t>
              </a:r>
              <a:r>
                <a:rPr lang="en-US" sz="2800" b="0" kern="1200" dirty="0">
                  <a:solidFill>
                    <a:schemeClr val="tx1"/>
                  </a:solidFill>
                  <a:latin typeface="+mn-lt"/>
                  <a:cs typeface="Arial" panose="020B0604020202020204" pitchFamily="34" charset="0"/>
                </a:rPr>
                <a:t>/</a:t>
              </a:r>
              <a:r>
                <a:rPr lang="en-US" sz="2800" b="1" u="sng" kern="1200" dirty="0" err="1">
                  <a:solidFill>
                    <a:schemeClr val="tx1"/>
                  </a:solidFill>
                  <a:latin typeface="+mn-lt"/>
                  <a:cs typeface="Arial" panose="020B0604020202020204" pitchFamily="34" charset="0"/>
                </a:rPr>
                <a:t>bài</a:t>
              </a:r>
              <a:r>
                <a:rPr lang="en-US" sz="2800" b="1" u="sng" kern="1200" dirty="0">
                  <a:solidFill>
                    <a:schemeClr val="tx1"/>
                  </a:solidFill>
                  <a:latin typeface="+mn-lt"/>
                  <a:cs typeface="Arial" panose="020B0604020202020204" pitchFamily="34" charset="0"/>
                </a:rPr>
                <a:t> </a:t>
              </a:r>
              <a:r>
                <a:rPr lang="en-US" sz="2800" b="1" u="sng" kern="1200" dirty="0" err="1">
                  <a:solidFill>
                    <a:schemeClr val="tx1"/>
                  </a:solidFill>
                  <a:latin typeface="+mn-lt"/>
                  <a:cs typeface="Arial" panose="020B0604020202020204" pitchFamily="34" charset="0"/>
                </a:rPr>
                <a:t>thực</a:t>
              </a:r>
              <a:r>
                <a:rPr lang="en-US" sz="2800" b="1" u="sng" kern="1200" dirty="0">
                  <a:solidFill>
                    <a:schemeClr val="tx1"/>
                  </a:solidFill>
                  <a:latin typeface="+mn-lt"/>
                  <a:cs typeface="Arial" panose="020B0604020202020204" pitchFamily="34" charset="0"/>
                </a:rPr>
                <a:t> </a:t>
              </a:r>
              <a:r>
                <a:rPr lang="en-US" sz="2800" b="1" u="sng" kern="1200" dirty="0" err="1">
                  <a:solidFill>
                    <a:schemeClr val="tx1"/>
                  </a:solidFill>
                  <a:latin typeface="+mn-lt"/>
                  <a:cs typeface="Arial" panose="020B0604020202020204" pitchFamily="34" charset="0"/>
                </a:rPr>
                <a:t>hành</a:t>
              </a:r>
              <a:r>
                <a:rPr lang="en-US" sz="2800" b="1" u="sng" kern="1200" dirty="0">
                  <a:solidFill>
                    <a:schemeClr val="tx1"/>
                  </a:solidFill>
                  <a:latin typeface="+mn-lt"/>
                  <a:cs typeface="Arial" panose="020B0604020202020204" pitchFamily="34" charset="0"/>
                </a:rPr>
                <a:t>/</a:t>
              </a:r>
              <a:r>
                <a:rPr lang="en-US" sz="2800" b="1" u="sng" kern="1200" dirty="0" err="1">
                  <a:solidFill>
                    <a:schemeClr val="tx1"/>
                  </a:solidFill>
                  <a:latin typeface="+mn-lt"/>
                  <a:cs typeface="Arial" panose="020B0604020202020204" pitchFamily="34" charset="0"/>
                </a:rPr>
                <a:t>dự</a:t>
              </a:r>
              <a:r>
                <a:rPr lang="en-US" sz="2800" b="1" u="sng" kern="1200" dirty="0">
                  <a:solidFill>
                    <a:schemeClr val="tx1"/>
                  </a:solidFill>
                  <a:latin typeface="+mn-lt"/>
                  <a:cs typeface="Arial" panose="020B0604020202020204" pitchFamily="34" charset="0"/>
                </a:rPr>
                <a:t> </a:t>
              </a:r>
              <a:r>
                <a:rPr lang="en-US" sz="2800" b="1" u="sng" kern="1200" dirty="0" err="1">
                  <a:solidFill>
                    <a:schemeClr val="tx1"/>
                  </a:solidFill>
                  <a:latin typeface="+mn-lt"/>
                  <a:cs typeface="Arial" panose="020B0604020202020204" pitchFamily="34" charset="0"/>
                </a:rPr>
                <a:t>án</a:t>
              </a:r>
              <a:r>
                <a:rPr lang="en-US" sz="2800" b="1" u="sng" kern="1200" dirty="0">
                  <a:solidFill>
                    <a:schemeClr val="tx1"/>
                  </a:solidFill>
                  <a:latin typeface="+mn-lt"/>
                  <a:cs typeface="Arial" panose="020B0604020202020204" pitchFamily="34" charset="0"/>
                </a:rPr>
                <a:t> </a:t>
              </a:r>
              <a:r>
                <a:rPr lang="en-US" sz="2800" b="1" u="sng" kern="1200" dirty="0" err="1">
                  <a:solidFill>
                    <a:schemeClr val="tx1"/>
                  </a:solidFill>
                  <a:latin typeface="+mn-lt"/>
                  <a:cs typeface="Arial" panose="020B0604020202020204" pitchFamily="34" charset="0"/>
                </a:rPr>
                <a:t>học</a:t>
              </a:r>
              <a:r>
                <a:rPr lang="en-US" sz="2800" b="1" u="sng" kern="1200" dirty="0">
                  <a:solidFill>
                    <a:schemeClr val="tx1"/>
                  </a:solidFill>
                  <a:latin typeface="+mn-lt"/>
                  <a:cs typeface="Arial" panose="020B0604020202020204" pitchFamily="34" charset="0"/>
                </a:rPr>
                <a:t> </a:t>
              </a:r>
              <a:r>
                <a:rPr lang="en-US" sz="2800" b="1" u="sng" kern="1200" dirty="0" err="1">
                  <a:solidFill>
                    <a:schemeClr val="tx1"/>
                  </a:solidFill>
                  <a:latin typeface="+mn-lt"/>
                  <a:cs typeface="Arial" panose="020B0604020202020204" pitchFamily="34" charset="0"/>
                </a:rPr>
                <a:t>tập</a:t>
              </a:r>
              <a:r>
                <a:rPr lang="en-US" sz="2800" b="0" kern="1200" dirty="0">
                  <a:solidFill>
                    <a:schemeClr val="tx1"/>
                  </a:solidFill>
                  <a:latin typeface="+mn-lt"/>
                  <a:cs typeface="Arial" panose="020B0604020202020204" pitchFamily="34" charset="0"/>
                </a:rPr>
                <a:t>. </a:t>
              </a:r>
            </a:p>
            <a:p>
              <a:pPr marL="0" lvl="0" indent="0" algn="just" defTabSz="1244600">
                <a:lnSpc>
                  <a:spcPct val="90000"/>
                </a:lnSpc>
                <a:spcBef>
                  <a:spcPct val="0"/>
                </a:spcBef>
                <a:spcAft>
                  <a:spcPct val="35000"/>
                </a:spcAft>
                <a:buNone/>
              </a:pPr>
              <a:r>
                <a:rPr lang="en-US" sz="2800" b="0" kern="1200" dirty="0">
                  <a:solidFill>
                    <a:schemeClr val="tx1"/>
                  </a:solidFill>
                  <a:latin typeface="+mn-lt"/>
                  <a:cs typeface="Arial" panose="020B0604020202020204" pitchFamily="34" charset="0"/>
                </a:rPr>
                <a:t>- </a:t>
              </a:r>
              <a:r>
                <a:rPr lang="en-US" sz="2800" b="0" kern="1200" dirty="0" err="1">
                  <a:solidFill>
                    <a:schemeClr val="tx1"/>
                  </a:solidFill>
                  <a:latin typeface="+mn-lt"/>
                  <a:cs typeface="Arial" panose="020B0604020202020204" pitchFamily="34" charset="0"/>
                </a:rPr>
                <a:t>Sử</a:t>
              </a:r>
              <a:r>
                <a:rPr lang="en-US" sz="2800" b="0" kern="1200" dirty="0">
                  <a:solidFill>
                    <a:schemeClr val="tx1"/>
                  </a:solidFill>
                  <a:latin typeface="+mn-lt"/>
                  <a:cs typeface="Arial" panose="020B0604020202020204" pitchFamily="34" charset="0"/>
                </a:rPr>
                <a:t> </a:t>
              </a:r>
              <a:r>
                <a:rPr lang="en-US" sz="2800" b="0" kern="1200" dirty="0" err="1">
                  <a:solidFill>
                    <a:schemeClr val="tx1"/>
                  </a:solidFill>
                  <a:latin typeface="+mn-lt"/>
                  <a:cs typeface="Arial" panose="020B0604020202020204" pitchFamily="34" charset="0"/>
                </a:rPr>
                <a:t>dụng</a:t>
              </a:r>
              <a:r>
                <a:rPr lang="en-US" sz="2800" b="0" kern="1200" dirty="0">
                  <a:solidFill>
                    <a:schemeClr val="tx1"/>
                  </a:solidFill>
                  <a:latin typeface="+mn-lt"/>
                  <a:cs typeface="Arial" panose="020B0604020202020204" pitchFamily="34" charset="0"/>
                </a:rPr>
                <a:t> </a:t>
              </a:r>
              <a:r>
                <a:rPr lang="en-US" sz="2800" b="0" kern="1200" dirty="0" err="1">
                  <a:solidFill>
                    <a:srgbClr val="FF0000"/>
                  </a:solidFill>
                  <a:latin typeface="+mn-lt"/>
                  <a:cs typeface="Arial" panose="020B0604020202020204" pitchFamily="34" charset="0"/>
                </a:rPr>
                <a:t>câu</a:t>
              </a:r>
              <a:r>
                <a:rPr lang="en-US" sz="2800" b="0" kern="1200" dirty="0">
                  <a:solidFill>
                    <a:srgbClr val="FF0000"/>
                  </a:solidFill>
                  <a:latin typeface="+mn-lt"/>
                  <a:cs typeface="Arial" panose="020B0604020202020204" pitchFamily="34" charset="0"/>
                </a:rPr>
                <a:t> </a:t>
              </a:r>
              <a:r>
                <a:rPr lang="en-US" sz="2800" b="0" kern="1200" dirty="0" err="1">
                  <a:solidFill>
                    <a:srgbClr val="FF0000"/>
                  </a:solidFill>
                  <a:latin typeface="+mn-lt"/>
                  <a:cs typeface="Arial" panose="020B0604020202020204" pitchFamily="34" charset="0"/>
                </a:rPr>
                <a:t>hỏi</a:t>
              </a:r>
              <a:r>
                <a:rPr lang="en-US" sz="2800" b="0" kern="1200" dirty="0">
                  <a:solidFill>
                    <a:srgbClr val="FF0000"/>
                  </a:solidFill>
                  <a:latin typeface="+mn-lt"/>
                  <a:cs typeface="Arial" panose="020B0604020202020204" pitchFamily="34" charset="0"/>
                </a:rPr>
                <a:t> TN </a:t>
              </a:r>
              <a:r>
                <a:rPr lang="en-US" sz="2800" b="0" kern="1200" dirty="0" err="1">
                  <a:solidFill>
                    <a:srgbClr val="FF0000"/>
                  </a:solidFill>
                  <a:latin typeface="+mn-lt"/>
                  <a:cs typeface="Arial" panose="020B0604020202020204" pitchFamily="34" charset="0"/>
                </a:rPr>
                <a:t>và</a:t>
              </a:r>
              <a:r>
                <a:rPr lang="en-US" sz="2800" b="0" kern="1200" dirty="0">
                  <a:solidFill>
                    <a:srgbClr val="FF0000"/>
                  </a:solidFill>
                  <a:latin typeface="+mn-lt"/>
                  <a:cs typeface="Arial" panose="020B0604020202020204" pitchFamily="34" charset="0"/>
                </a:rPr>
                <a:t> TL</a:t>
              </a:r>
            </a:p>
          </p:txBody>
        </p:sp>
        <p:sp>
          <p:nvSpPr>
            <p:cNvPr id="5" name="Freeform: Shape 4">
              <a:extLst>
                <a:ext uri="{FF2B5EF4-FFF2-40B4-BE49-F238E27FC236}">
                  <a16:creationId xmlns:a16="http://schemas.microsoft.com/office/drawing/2014/main" id="{790189FE-9CFA-49E6-B82D-27B604442692}"/>
                </a:ext>
              </a:extLst>
            </p:cNvPr>
            <p:cNvSpPr/>
            <p:nvPr/>
          </p:nvSpPr>
          <p:spPr>
            <a:xfrm rot="18858089">
              <a:off x="6935243" y="2912757"/>
              <a:ext cx="193721" cy="1622025"/>
            </a:xfrm>
            <a:custGeom>
              <a:avLst/>
              <a:gdLst>
                <a:gd name="connsiteX0" fmla="*/ 0 w 210240"/>
                <a:gd name="connsiteY0" fmla="*/ 195387 h 390773"/>
                <a:gd name="connsiteX1" fmla="*/ 105120 w 210240"/>
                <a:gd name="connsiteY1" fmla="*/ 0 h 390773"/>
                <a:gd name="connsiteX2" fmla="*/ 105120 w 210240"/>
                <a:gd name="connsiteY2" fmla="*/ 78155 h 390773"/>
                <a:gd name="connsiteX3" fmla="*/ 105120 w 210240"/>
                <a:gd name="connsiteY3" fmla="*/ 78155 h 390773"/>
                <a:gd name="connsiteX4" fmla="*/ 105120 w 210240"/>
                <a:gd name="connsiteY4" fmla="*/ 0 h 390773"/>
                <a:gd name="connsiteX5" fmla="*/ 210240 w 210240"/>
                <a:gd name="connsiteY5" fmla="*/ 195387 h 390773"/>
                <a:gd name="connsiteX6" fmla="*/ 105120 w 210240"/>
                <a:gd name="connsiteY6" fmla="*/ 390773 h 390773"/>
                <a:gd name="connsiteX7" fmla="*/ 105120 w 210240"/>
                <a:gd name="connsiteY7" fmla="*/ 312618 h 390773"/>
                <a:gd name="connsiteX8" fmla="*/ 105120 w 210240"/>
                <a:gd name="connsiteY8" fmla="*/ 312618 h 390773"/>
                <a:gd name="connsiteX9" fmla="*/ 105120 w 210240"/>
                <a:gd name="connsiteY9" fmla="*/ 390773 h 390773"/>
                <a:gd name="connsiteX10" fmla="*/ 0 w 210240"/>
                <a:gd name="connsiteY10" fmla="*/ 195387 h 390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0240" h="390773">
                  <a:moveTo>
                    <a:pt x="0" y="195387"/>
                  </a:moveTo>
                  <a:lnTo>
                    <a:pt x="105120" y="0"/>
                  </a:lnTo>
                  <a:lnTo>
                    <a:pt x="105120" y="78155"/>
                  </a:lnTo>
                  <a:lnTo>
                    <a:pt x="105120" y="78155"/>
                  </a:lnTo>
                  <a:lnTo>
                    <a:pt x="105120" y="0"/>
                  </a:lnTo>
                  <a:lnTo>
                    <a:pt x="210240" y="195387"/>
                  </a:lnTo>
                  <a:lnTo>
                    <a:pt x="105120" y="390773"/>
                  </a:lnTo>
                  <a:lnTo>
                    <a:pt x="105120" y="312618"/>
                  </a:lnTo>
                  <a:lnTo>
                    <a:pt x="105120" y="312618"/>
                  </a:lnTo>
                  <a:lnTo>
                    <a:pt x="105120" y="390773"/>
                  </a:lnTo>
                  <a:lnTo>
                    <a:pt x="0" y="195387"/>
                  </a:lnTo>
                  <a:close/>
                </a:path>
              </a:pathLst>
            </a:custGeom>
            <a:solidFill>
              <a:schemeClr val="accent3">
                <a:lumMod val="5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63072" tIns="78154" rIns="63071" bIns="78155" numCol="1" spcCol="1270" anchor="ctr" anchorCtr="0">
              <a:noAutofit/>
            </a:bodyPr>
            <a:lstStyle/>
            <a:p>
              <a:pPr marL="0" lvl="0" indent="0" algn="ctr" defTabSz="800100">
                <a:lnSpc>
                  <a:spcPct val="90000"/>
                </a:lnSpc>
                <a:spcBef>
                  <a:spcPct val="0"/>
                </a:spcBef>
                <a:spcAft>
                  <a:spcPct val="35000"/>
                </a:spcAft>
                <a:buNone/>
              </a:pPr>
              <a:endParaRPr lang="en-US" sz="1800" kern="1200">
                <a:latin typeface="Arial" panose="020B0604020202020204" pitchFamily="34" charset="0"/>
                <a:cs typeface="Arial" panose="020B0604020202020204" pitchFamily="34" charset="0"/>
              </a:endParaRPr>
            </a:p>
          </p:txBody>
        </p:sp>
        <p:sp>
          <p:nvSpPr>
            <p:cNvPr id="7" name="Freeform: Shape 6">
              <a:extLst>
                <a:ext uri="{FF2B5EF4-FFF2-40B4-BE49-F238E27FC236}">
                  <a16:creationId xmlns:a16="http://schemas.microsoft.com/office/drawing/2014/main" id="{948B8D78-5353-4808-BC3F-80273E7B9657}"/>
                </a:ext>
              </a:extLst>
            </p:cNvPr>
            <p:cNvSpPr/>
            <p:nvPr/>
          </p:nvSpPr>
          <p:spPr>
            <a:xfrm>
              <a:off x="6846839" y="4337547"/>
              <a:ext cx="5081809" cy="2062689"/>
            </a:xfrm>
            <a:custGeom>
              <a:avLst/>
              <a:gdLst>
                <a:gd name="connsiteX0" fmla="*/ 0 w 3333744"/>
                <a:gd name="connsiteY0" fmla="*/ 169363 h 1693634"/>
                <a:gd name="connsiteX1" fmla="*/ 169363 w 3333744"/>
                <a:gd name="connsiteY1" fmla="*/ 0 h 1693634"/>
                <a:gd name="connsiteX2" fmla="*/ 3164381 w 3333744"/>
                <a:gd name="connsiteY2" fmla="*/ 0 h 1693634"/>
                <a:gd name="connsiteX3" fmla="*/ 3333744 w 3333744"/>
                <a:gd name="connsiteY3" fmla="*/ 169363 h 1693634"/>
                <a:gd name="connsiteX4" fmla="*/ 3333744 w 3333744"/>
                <a:gd name="connsiteY4" fmla="*/ 1524271 h 1693634"/>
                <a:gd name="connsiteX5" fmla="*/ 3164381 w 3333744"/>
                <a:gd name="connsiteY5" fmla="*/ 1693634 h 1693634"/>
                <a:gd name="connsiteX6" fmla="*/ 169363 w 3333744"/>
                <a:gd name="connsiteY6" fmla="*/ 1693634 h 1693634"/>
                <a:gd name="connsiteX7" fmla="*/ 0 w 3333744"/>
                <a:gd name="connsiteY7" fmla="*/ 1524271 h 1693634"/>
                <a:gd name="connsiteX8" fmla="*/ 0 w 3333744"/>
                <a:gd name="connsiteY8" fmla="*/ 169363 h 1693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3744" h="1693634">
                  <a:moveTo>
                    <a:pt x="0" y="169363"/>
                  </a:moveTo>
                  <a:cubicBezTo>
                    <a:pt x="0" y="75826"/>
                    <a:pt x="75826" y="0"/>
                    <a:pt x="169363" y="0"/>
                  </a:cubicBezTo>
                  <a:lnTo>
                    <a:pt x="3164381" y="0"/>
                  </a:lnTo>
                  <a:cubicBezTo>
                    <a:pt x="3257918" y="0"/>
                    <a:pt x="3333744" y="75826"/>
                    <a:pt x="3333744" y="169363"/>
                  </a:cubicBezTo>
                  <a:lnTo>
                    <a:pt x="3333744" y="1524271"/>
                  </a:lnTo>
                  <a:cubicBezTo>
                    <a:pt x="3333744" y="1617808"/>
                    <a:pt x="3257918" y="1693634"/>
                    <a:pt x="3164381" y="1693634"/>
                  </a:cubicBezTo>
                  <a:lnTo>
                    <a:pt x="169363" y="1693634"/>
                  </a:lnTo>
                  <a:cubicBezTo>
                    <a:pt x="75826" y="1693634"/>
                    <a:pt x="0" y="1617808"/>
                    <a:pt x="0" y="1524271"/>
                  </a:cubicBezTo>
                  <a:lnTo>
                    <a:pt x="0" y="169363"/>
                  </a:lnTo>
                  <a:close/>
                </a:path>
              </a:pathLst>
            </a:custGeom>
            <a:solidFill>
              <a:schemeClr val="accent6">
                <a:lumMod val="60000"/>
                <a:lumOff val="40000"/>
              </a:schemeClr>
            </a:solidFill>
            <a:ln>
              <a:solidFill>
                <a:schemeClr val="accent1">
                  <a:lumMod val="75000"/>
                </a:schemeClr>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1045" tIns="141045" rIns="141045" bIns="141045" numCol="1" spcCol="1270" anchor="ctr" anchorCtr="0">
              <a:noAutofit/>
            </a:bodyPr>
            <a:lstStyle/>
            <a:p>
              <a:pPr marL="0" lvl="0" indent="0" algn="ctr" defTabSz="1066800">
                <a:lnSpc>
                  <a:spcPct val="90000"/>
                </a:lnSpc>
                <a:spcBef>
                  <a:spcPct val="0"/>
                </a:spcBef>
                <a:spcAft>
                  <a:spcPct val="35000"/>
                </a:spcAft>
                <a:buNone/>
              </a:pPr>
              <a:r>
                <a:rPr lang="en-US" sz="2800" kern="1200" dirty="0">
                  <a:solidFill>
                    <a:srgbClr val="FF0000"/>
                  </a:solidFill>
                  <a:latin typeface="+mn-lt"/>
                  <a:cs typeface="Arial" panose="020B0604020202020204" pitchFamily="34" charset="0"/>
                </a:rPr>
                <a:t>Ma </a:t>
              </a:r>
              <a:r>
                <a:rPr lang="en-US" sz="2800" kern="1200" dirty="0" err="1">
                  <a:solidFill>
                    <a:srgbClr val="FF0000"/>
                  </a:solidFill>
                  <a:latin typeface="+mn-lt"/>
                  <a:cs typeface="Arial" panose="020B0604020202020204" pitchFamily="34" charset="0"/>
                </a:rPr>
                <a:t>trận</a:t>
              </a:r>
              <a:r>
                <a:rPr lang="en-US" sz="2800" kern="1200" dirty="0">
                  <a:solidFill>
                    <a:srgbClr val="FF0000"/>
                  </a:solidFill>
                  <a:latin typeface="+mn-lt"/>
                  <a:cs typeface="Arial" panose="020B0604020202020204" pitchFamily="34" charset="0"/>
                </a:rPr>
                <a:t>/</a:t>
              </a:r>
              <a:r>
                <a:rPr lang="en-US" sz="2800" kern="1200" dirty="0" err="1">
                  <a:solidFill>
                    <a:srgbClr val="FF0000"/>
                  </a:solidFill>
                  <a:latin typeface="+mn-lt"/>
                  <a:cs typeface="Arial" panose="020B0604020202020204" pitchFamily="34" charset="0"/>
                </a:rPr>
                <a:t>Bản</a:t>
              </a:r>
              <a:r>
                <a:rPr lang="en-US" sz="2800" kern="1200" dirty="0">
                  <a:solidFill>
                    <a:srgbClr val="FF0000"/>
                  </a:solidFill>
                  <a:latin typeface="+mn-lt"/>
                  <a:cs typeface="Arial" panose="020B0604020202020204" pitchFamily="34" charset="0"/>
                </a:rPr>
                <a:t> </a:t>
              </a:r>
              <a:r>
                <a:rPr lang="en-US" sz="2800" kern="1200" dirty="0" err="1">
                  <a:solidFill>
                    <a:srgbClr val="FF0000"/>
                  </a:solidFill>
                  <a:latin typeface="+mn-lt"/>
                  <a:cs typeface="Arial" panose="020B0604020202020204" pitchFamily="34" charset="0"/>
                </a:rPr>
                <a:t>đặc</a:t>
              </a:r>
              <a:r>
                <a:rPr lang="en-US" sz="2800" kern="1200" dirty="0">
                  <a:solidFill>
                    <a:srgbClr val="FF0000"/>
                  </a:solidFill>
                  <a:latin typeface="+mn-lt"/>
                  <a:cs typeface="Arial" panose="020B0604020202020204" pitchFamily="34" charset="0"/>
                </a:rPr>
                <a:t> </a:t>
              </a:r>
              <a:r>
                <a:rPr lang="en-US" sz="2800" kern="1200" dirty="0" err="1">
                  <a:solidFill>
                    <a:srgbClr val="FF0000"/>
                  </a:solidFill>
                  <a:latin typeface="+mn-lt"/>
                  <a:cs typeface="Arial" panose="020B0604020202020204" pitchFamily="34" charset="0"/>
                </a:rPr>
                <a:t>tả</a:t>
              </a:r>
              <a:r>
                <a:rPr lang="en-US" sz="2800" kern="1200" dirty="0">
                  <a:solidFill>
                    <a:srgbClr val="FF0000"/>
                  </a:solidFill>
                  <a:latin typeface="+mn-lt"/>
                  <a:cs typeface="Arial" panose="020B0604020202020204" pitchFamily="34" charset="0"/>
                </a:rPr>
                <a:t> </a:t>
              </a:r>
            </a:p>
          </p:txBody>
        </p:sp>
        <p:sp>
          <p:nvSpPr>
            <p:cNvPr id="8" name="Freeform: Shape 7">
              <a:extLst>
                <a:ext uri="{FF2B5EF4-FFF2-40B4-BE49-F238E27FC236}">
                  <a16:creationId xmlns:a16="http://schemas.microsoft.com/office/drawing/2014/main" id="{90C0482E-5924-4E40-A69C-2559193D206F}"/>
                </a:ext>
              </a:extLst>
            </p:cNvPr>
            <p:cNvSpPr/>
            <p:nvPr/>
          </p:nvSpPr>
          <p:spPr>
            <a:xfrm rot="21599999">
              <a:off x="5720059" y="5157193"/>
              <a:ext cx="1038870" cy="375223"/>
            </a:xfrm>
            <a:custGeom>
              <a:avLst/>
              <a:gdLst>
                <a:gd name="connsiteX0" fmla="*/ 0 w 210240"/>
                <a:gd name="connsiteY0" fmla="*/ 195387 h 390773"/>
                <a:gd name="connsiteX1" fmla="*/ 105120 w 210240"/>
                <a:gd name="connsiteY1" fmla="*/ 0 h 390773"/>
                <a:gd name="connsiteX2" fmla="*/ 105120 w 210240"/>
                <a:gd name="connsiteY2" fmla="*/ 78155 h 390773"/>
                <a:gd name="connsiteX3" fmla="*/ 105120 w 210240"/>
                <a:gd name="connsiteY3" fmla="*/ 78155 h 390773"/>
                <a:gd name="connsiteX4" fmla="*/ 105120 w 210240"/>
                <a:gd name="connsiteY4" fmla="*/ 0 h 390773"/>
                <a:gd name="connsiteX5" fmla="*/ 210240 w 210240"/>
                <a:gd name="connsiteY5" fmla="*/ 195387 h 390773"/>
                <a:gd name="connsiteX6" fmla="*/ 105120 w 210240"/>
                <a:gd name="connsiteY6" fmla="*/ 390773 h 390773"/>
                <a:gd name="connsiteX7" fmla="*/ 105120 w 210240"/>
                <a:gd name="connsiteY7" fmla="*/ 312618 h 390773"/>
                <a:gd name="connsiteX8" fmla="*/ 105120 w 210240"/>
                <a:gd name="connsiteY8" fmla="*/ 312618 h 390773"/>
                <a:gd name="connsiteX9" fmla="*/ 105120 w 210240"/>
                <a:gd name="connsiteY9" fmla="*/ 390773 h 390773"/>
                <a:gd name="connsiteX10" fmla="*/ 0 w 210240"/>
                <a:gd name="connsiteY10" fmla="*/ 195387 h 390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0240" h="390773">
                  <a:moveTo>
                    <a:pt x="0" y="195387"/>
                  </a:moveTo>
                  <a:lnTo>
                    <a:pt x="105120" y="0"/>
                  </a:lnTo>
                  <a:lnTo>
                    <a:pt x="105120" y="78155"/>
                  </a:lnTo>
                  <a:lnTo>
                    <a:pt x="105120" y="78155"/>
                  </a:lnTo>
                  <a:lnTo>
                    <a:pt x="105120" y="0"/>
                  </a:lnTo>
                  <a:lnTo>
                    <a:pt x="210240" y="195387"/>
                  </a:lnTo>
                  <a:lnTo>
                    <a:pt x="105120" y="390773"/>
                  </a:lnTo>
                  <a:lnTo>
                    <a:pt x="105120" y="312618"/>
                  </a:lnTo>
                  <a:lnTo>
                    <a:pt x="105120" y="312618"/>
                  </a:lnTo>
                  <a:lnTo>
                    <a:pt x="105120" y="390773"/>
                  </a:lnTo>
                  <a:lnTo>
                    <a:pt x="0" y="195387"/>
                  </a:lnTo>
                  <a:close/>
                </a:path>
              </a:pathLst>
            </a:custGeom>
            <a:solidFill>
              <a:schemeClr val="accent3">
                <a:lumMod val="5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63071" tIns="78155" rIns="63072" bIns="78155" numCol="1" spcCol="1270" anchor="ctr" anchorCtr="0">
              <a:noAutofit/>
            </a:bodyPr>
            <a:lstStyle/>
            <a:p>
              <a:pPr marL="0" lvl="0" indent="0" algn="ctr" defTabSz="800100">
                <a:lnSpc>
                  <a:spcPct val="90000"/>
                </a:lnSpc>
                <a:spcBef>
                  <a:spcPct val="0"/>
                </a:spcBef>
                <a:spcAft>
                  <a:spcPct val="35000"/>
                </a:spcAft>
                <a:buNone/>
              </a:pPr>
              <a:endParaRPr lang="en-US" sz="1800" kern="1200">
                <a:latin typeface="Arial" panose="020B0604020202020204" pitchFamily="34" charset="0"/>
                <a:cs typeface="Arial" panose="020B0604020202020204" pitchFamily="34" charset="0"/>
              </a:endParaRPr>
            </a:p>
          </p:txBody>
        </p:sp>
        <p:sp>
          <p:nvSpPr>
            <p:cNvPr id="9" name="Freeform: Shape 8">
              <a:extLst>
                <a:ext uri="{FF2B5EF4-FFF2-40B4-BE49-F238E27FC236}">
                  <a16:creationId xmlns:a16="http://schemas.microsoft.com/office/drawing/2014/main" id="{03B64178-EC4B-4EB1-923F-89423924FCAE}"/>
                </a:ext>
              </a:extLst>
            </p:cNvPr>
            <p:cNvSpPr/>
            <p:nvPr/>
          </p:nvSpPr>
          <p:spPr>
            <a:xfrm>
              <a:off x="479375" y="4329515"/>
              <a:ext cx="5112569" cy="2062689"/>
            </a:xfrm>
            <a:custGeom>
              <a:avLst/>
              <a:gdLst>
                <a:gd name="connsiteX0" fmla="*/ 0 w 5861021"/>
                <a:gd name="connsiteY0" fmla="*/ 167757 h 1677568"/>
                <a:gd name="connsiteX1" fmla="*/ 167757 w 5861021"/>
                <a:gd name="connsiteY1" fmla="*/ 0 h 1677568"/>
                <a:gd name="connsiteX2" fmla="*/ 5693264 w 5861021"/>
                <a:gd name="connsiteY2" fmla="*/ 0 h 1677568"/>
                <a:gd name="connsiteX3" fmla="*/ 5861021 w 5861021"/>
                <a:gd name="connsiteY3" fmla="*/ 167757 h 1677568"/>
                <a:gd name="connsiteX4" fmla="*/ 5861021 w 5861021"/>
                <a:gd name="connsiteY4" fmla="*/ 1509811 h 1677568"/>
                <a:gd name="connsiteX5" fmla="*/ 5693264 w 5861021"/>
                <a:gd name="connsiteY5" fmla="*/ 1677568 h 1677568"/>
                <a:gd name="connsiteX6" fmla="*/ 167757 w 5861021"/>
                <a:gd name="connsiteY6" fmla="*/ 1677568 h 1677568"/>
                <a:gd name="connsiteX7" fmla="*/ 0 w 5861021"/>
                <a:gd name="connsiteY7" fmla="*/ 1509811 h 1677568"/>
                <a:gd name="connsiteX8" fmla="*/ 0 w 5861021"/>
                <a:gd name="connsiteY8" fmla="*/ 167757 h 1677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61021" h="1677568">
                  <a:moveTo>
                    <a:pt x="0" y="167757"/>
                  </a:moveTo>
                  <a:cubicBezTo>
                    <a:pt x="0" y="75107"/>
                    <a:pt x="75107" y="0"/>
                    <a:pt x="167757" y="0"/>
                  </a:cubicBezTo>
                  <a:lnTo>
                    <a:pt x="5693264" y="0"/>
                  </a:lnTo>
                  <a:cubicBezTo>
                    <a:pt x="5785914" y="0"/>
                    <a:pt x="5861021" y="75107"/>
                    <a:pt x="5861021" y="167757"/>
                  </a:cubicBezTo>
                  <a:lnTo>
                    <a:pt x="5861021" y="1509811"/>
                  </a:lnTo>
                  <a:cubicBezTo>
                    <a:pt x="5861021" y="1602461"/>
                    <a:pt x="5785914" y="1677568"/>
                    <a:pt x="5693264" y="1677568"/>
                  </a:cubicBezTo>
                  <a:lnTo>
                    <a:pt x="167757" y="1677568"/>
                  </a:lnTo>
                  <a:cubicBezTo>
                    <a:pt x="75107" y="1677568"/>
                    <a:pt x="0" y="1602461"/>
                    <a:pt x="0" y="1509811"/>
                  </a:cubicBezTo>
                  <a:lnTo>
                    <a:pt x="0" y="167757"/>
                  </a:lnTo>
                  <a:close/>
                </a:path>
              </a:pathLst>
            </a:custGeom>
            <a:solidFill>
              <a:schemeClr val="accent6">
                <a:lumMod val="60000"/>
                <a:lumOff val="40000"/>
              </a:schemeClr>
            </a:solidFill>
            <a:ln>
              <a:solidFill>
                <a:schemeClr val="accent1">
                  <a:lumMod val="75000"/>
                </a:schemeClr>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25334" tIns="125334" rIns="125334" bIns="125334" numCol="1" spcCol="1270" anchor="ctr" anchorCtr="0">
              <a:noAutofit/>
            </a:bodyPr>
            <a:lstStyle/>
            <a:p>
              <a:pPr marL="0" lvl="0" indent="0" algn="just" defTabSz="889000">
                <a:lnSpc>
                  <a:spcPct val="90000"/>
                </a:lnSpc>
                <a:spcBef>
                  <a:spcPct val="0"/>
                </a:spcBef>
                <a:spcAft>
                  <a:spcPct val="35000"/>
                </a:spcAft>
                <a:buNone/>
              </a:pPr>
              <a:r>
                <a:rPr lang="en-US" sz="2800" kern="1200" dirty="0">
                  <a:solidFill>
                    <a:schemeClr val="tx1"/>
                  </a:solidFill>
                  <a:latin typeface="+mn-lt"/>
                  <a:cs typeface="Arial" panose="020B0604020202020204" pitchFamily="34" charset="0"/>
                </a:rPr>
                <a:t>- </a:t>
              </a:r>
              <a:r>
                <a:rPr lang="en-US" sz="2800" kern="1200" dirty="0" err="1">
                  <a:solidFill>
                    <a:schemeClr val="tx1"/>
                  </a:solidFill>
                  <a:latin typeface="+mn-lt"/>
                  <a:cs typeface="Arial" panose="020B0604020202020204" pitchFamily="34" charset="0"/>
                </a:rPr>
                <a:t>Thời</a:t>
              </a:r>
              <a:r>
                <a:rPr lang="en-US" sz="2800" kern="1200" dirty="0">
                  <a:solidFill>
                    <a:schemeClr val="tx1"/>
                  </a:solidFill>
                  <a:latin typeface="+mn-lt"/>
                  <a:cs typeface="Arial" panose="020B0604020202020204" pitchFamily="34" charset="0"/>
                </a:rPr>
                <a:t> </a:t>
              </a:r>
              <a:r>
                <a:rPr lang="en-US" sz="2800" kern="1200" dirty="0" err="1">
                  <a:solidFill>
                    <a:schemeClr val="tx1"/>
                  </a:solidFill>
                  <a:latin typeface="+mn-lt"/>
                  <a:cs typeface="Arial" panose="020B0604020202020204" pitchFamily="34" charset="0"/>
                </a:rPr>
                <a:t>gian</a:t>
              </a:r>
              <a:r>
                <a:rPr lang="en-US" sz="2800" kern="1200" dirty="0">
                  <a:solidFill>
                    <a:schemeClr val="tx1"/>
                  </a:solidFill>
                  <a:latin typeface="+mn-lt"/>
                  <a:cs typeface="Arial" panose="020B0604020202020204" pitchFamily="34" charset="0"/>
                </a:rPr>
                <a:t> </a:t>
              </a:r>
              <a:r>
                <a:rPr lang="en-US" sz="2800" kern="1200" dirty="0" err="1">
                  <a:solidFill>
                    <a:schemeClr val="tx1"/>
                  </a:solidFill>
                  <a:latin typeface="+mn-lt"/>
                  <a:cs typeface="Arial" panose="020B0604020202020204" pitchFamily="34" charset="0"/>
                </a:rPr>
                <a:t>làm</a:t>
              </a:r>
              <a:r>
                <a:rPr lang="en-US" sz="2800" kern="1200" dirty="0">
                  <a:solidFill>
                    <a:schemeClr val="tx1"/>
                  </a:solidFill>
                  <a:latin typeface="+mn-lt"/>
                  <a:cs typeface="Arial" panose="020B0604020202020204" pitchFamily="34" charset="0"/>
                </a:rPr>
                <a:t> </a:t>
              </a:r>
              <a:r>
                <a:rPr lang="en-US" sz="2800" kern="1200" dirty="0" err="1">
                  <a:solidFill>
                    <a:srgbClr val="FF0000"/>
                  </a:solidFill>
                  <a:latin typeface="+mn-lt"/>
                  <a:cs typeface="Arial" panose="020B0604020202020204" pitchFamily="34" charset="0"/>
                </a:rPr>
                <a:t>bài</a:t>
              </a:r>
              <a:r>
                <a:rPr lang="en-US" sz="2800" kern="1200" dirty="0">
                  <a:solidFill>
                    <a:srgbClr val="FF0000"/>
                  </a:solidFill>
                  <a:latin typeface="+mn-lt"/>
                  <a:cs typeface="Arial" panose="020B0604020202020204" pitchFamily="34" charset="0"/>
                </a:rPr>
                <a:t> </a:t>
              </a:r>
              <a:r>
                <a:rPr lang="en-US" sz="2800" kern="1200" dirty="0" err="1">
                  <a:solidFill>
                    <a:srgbClr val="FF0000"/>
                  </a:solidFill>
                  <a:latin typeface="+mn-lt"/>
                  <a:cs typeface="Arial" panose="020B0604020202020204" pitchFamily="34" charset="0"/>
                </a:rPr>
                <a:t>trên</a:t>
              </a:r>
              <a:r>
                <a:rPr lang="en-US" sz="2800" kern="1200" dirty="0">
                  <a:solidFill>
                    <a:srgbClr val="FF0000"/>
                  </a:solidFill>
                  <a:latin typeface="+mn-lt"/>
                  <a:cs typeface="Arial" panose="020B0604020202020204" pitchFamily="34" charset="0"/>
                </a:rPr>
                <a:t> </a:t>
              </a:r>
              <a:r>
                <a:rPr lang="en-US" sz="2800" kern="1200" dirty="0" err="1">
                  <a:solidFill>
                    <a:srgbClr val="FF0000"/>
                  </a:solidFill>
                  <a:latin typeface="+mn-lt"/>
                  <a:cs typeface="Arial" panose="020B0604020202020204" pitchFamily="34" charset="0"/>
                </a:rPr>
                <a:t>giấy</a:t>
              </a:r>
              <a:r>
                <a:rPr lang="en-US" sz="2800" kern="1200" dirty="0">
                  <a:solidFill>
                    <a:srgbClr val="FF0000"/>
                  </a:solidFill>
                  <a:latin typeface="+mn-lt"/>
                  <a:cs typeface="Arial" panose="020B0604020202020204" pitchFamily="34" charset="0"/>
                </a:rPr>
                <a:t>/</a:t>
              </a:r>
              <a:r>
                <a:rPr lang="en-US" sz="2800" kern="1200" dirty="0" err="1">
                  <a:solidFill>
                    <a:srgbClr val="FF0000"/>
                  </a:solidFill>
                  <a:latin typeface="+mn-lt"/>
                  <a:cs typeface="Arial" panose="020B0604020202020204" pitchFamily="34" charset="0"/>
                </a:rPr>
                <a:t>máy</a:t>
              </a:r>
              <a:r>
                <a:rPr lang="en-US" sz="2800" kern="1200" dirty="0">
                  <a:solidFill>
                    <a:srgbClr val="FF0000"/>
                  </a:solidFill>
                  <a:latin typeface="+mn-lt"/>
                  <a:cs typeface="Arial" panose="020B0604020202020204" pitchFamily="34" charset="0"/>
                </a:rPr>
                <a:t> </a:t>
              </a:r>
              <a:r>
                <a:rPr lang="en-US" sz="2800" kern="1200" dirty="0" err="1">
                  <a:solidFill>
                    <a:srgbClr val="FF0000"/>
                  </a:solidFill>
                  <a:latin typeface="+mn-lt"/>
                  <a:cs typeface="Arial" panose="020B0604020202020204" pitchFamily="34" charset="0"/>
                </a:rPr>
                <a:t>tính</a:t>
              </a:r>
              <a:r>
                <a:rPr lang="en-US" sz="2800" kern="1200" dirty="0">
                  <a:solidFill>
                    <a:srgbClr val="FF0000"/>
                  </a:solidFill>
                  <a:latin typeface="+mn-lt"/>
                  <a:cs typeface="Arial" panose="020B0604020202020204" pitchFamily="34" charset="0"/>
                </a:rPr>
                <a:t> 90 </a:t>
              </a:r>
              <a:r>
                <a:rPr lang="en-US" sz="2800" kern="1200" dirty="0" err="1">
                  <a:solidFill>
                    <a:srgbClr val="FF0000"/>
                  </a:solidFill>
                  <a:latin typeface="+mn-lt"/>
                  <a:cs typeface="Arial" panose="020B0604020202020204" pitchFamily="34" charset="0"/>
                </a:rPr>
                <a:t>phút</a:t>
              </a:r>
              <a:r>
                <a:rPr lang="en-US" sz="2800" kern="1200" dirty="0">
                  <a:solidFill>
                    <a:srgbClr val="FF0000"/>
                  </a:solidFill>
                  <a:latin typeface="+mn-lt"/>
                  <a:cs typeface="Arial" panose="020B0604020202020204" pitchFamily="34" charset="0"/>
                </a:rPr>
                <a:t>. </a:t>
              </a:r>
              <a:r>
                <a:rPr lang="en-US" sz="2800" kern="1200" dirty="0" err="1">
                  <a:solidFill>
                    <a:srgbClr val="FF0000"/>
                  </a:solidFill>
                  <a:latin typeface="+mn-lt"/>
                  <a:cs typeface="Arial" panose="020B0604020202020204" pitchFamily="34" charset="0"/>
                </a:rPr>
                <a:t>Môn</a:t>
              </a:r>
              <a:r>
                <a:rPr lang="en-US" sz="2800" kern="1200" dirty="0">
                  <a:solidFill>
                    <a:srgbClr val="FF0000"/>
                  </a:solidFill>
                  <a:latin typeface="+mn-lt"/>
                  <a:cs typeface="Arial" panose="020B0604020202020204" pitchFamily="34" charset="0"/>
                </a:rPr>
                <a:t> </a:t>
              </a:r>
              <a:r>
                <a:rPr lang="en-US" sz="2800" kern="1200" dirty="0" err="1">
                  <a:solidFill>
                    <a:srgbClr val="FF0000"/>
                  </a:solidFill>
                  <a:latin typeface="+mn-lt"/>
                  <a:cs typeface="Arial" panose="020B0604020202020204" pitchFamily="34" charset="0"/>
                </a:rPr>
                <a:t>chuyên</a:t>
              </a:r>
              <a:r>
                <a:rPr lang="en-US" sz="2800" kern="1200" dirty="0">
                  <a:solidFill>
                    <a:srgbClr val="FF0000"/>
                  </a:solidFill>
                  <a:latin typeface="+mn-lt"/>
                  <a:cs typeface="Arial" panose="020B0604020202020204" pitchFamily="34" charset="0"/>
                </a:rPr>
                <a:t> </a:t>
              </a:r>
              <a:r>
                <a:rPr lang="en-US" sz="2800" kern="1200" dirty="0" err="1">
                  <a:solidFill>
                    <a:srgbClr val="FF0000"/>
                  </a:solidFill>
                  <a:latin typeface="+mn-lt"/>
                  <a:cs typeface="Arial" panose="020B0604020202020204" pitchFamily="34" charset="0"/>
                </a:rPr>
                <a:t>tối</a:t>
              </a:r>
              <a:r>
                <a:rPr lang="en-US" sz="2800" kern="1200" dirty="0">
                  <a:solidFill>
                    <a:srgbClr val="FF0000"/>
                  </a:solidFill>
                  <a:latin typeface="+mn-lt"/>
                  <a:cs typeface="Arial" panose="020B0604020202020204" pitchFamily="34" charset="0"/>
                </a:rPr>
                <a:t> </a:t>
              </a:r>
              <a:r>
                <a:rPr lang="en-US" sz="2800" kern="1200" dirty="0" err="1">
                  <a:solidFill>
                    <a:srgbClr val="FF0000"/>
                  </a:solidFill>
                  <a:latin typeface="+mn-lt"/>
                  <a:cs typeface="Arial" panose="020B0604020202020204" pitchFamily="34" charset="0"/>
                </a:rPr>
                <a:t>đa</a:t>
              </a:r>
              <a:r>
                <a:rPr lang="en-US" sz="2800" kern="1200" dirty="0">
                  <a:solidFill>
                    <a:srgbClr val="FF0000"/>
                  </a:solidFill>
                  <a:latin typeface="+mn-lt"/>
                  <a:cs typeface="Arial" panose="020B0604020202020204" pitchFamily="34" charset="0"/>
                </a:rPr>
                <a:t> 120 </a:t>
              </a:r>
              <a:r>
                <a:rPr lang="en-US" sz="2800" kern="1200" dirty="0" err="1">
                  <a:solidFill>
                    <a:srgbClr val="FF0000"/>
                  </a:solidFill>
                  <a:latin typeface="+mn-lt"/>
                  <a:cs typeface="Arial" panose="020B0604020202020204" pitchFamily="34" charset="0"/>
                </a:rPr>
                <a:t>phút</a:t>
              </a:r>
              <a:r>
                <a:rPr lang="en-US" sz="2800" kern="1200" dirty="0">
                  <a:solidFill>
                    <a:srgbClr val="FF0000"/>
                  </a:solidFill>
                  <a:latin typeface="+mn-lt"/>
                  <a:cs typeface="Arial" panose="020B0604020202020204" pitchFamily="34" charset="0"/>
                </a:rPr>
                <a:t>. </a:t>
              </a:r>
            </a:p>
            <a:p>
              <a:pPr marL="0" lvl="0" indent="0" algn="just" defTabSz="889000">
                <a:lnSpc>
                  <a:spcPct val="90000"/>
                </a:lnSpc>
                <a:spcBef>
                  <a:spcPct val="0"/>
                </a:spcBef>
                <a:spcAft>
                  <a:spcPct val="35000"/>
                </a:spcAft>
                <a:buNone/>
              </a:pPr>
              <a:r>
                <a:rPr lang="en-US" sz="2800" kern="1200" dirty="0">
                  <a:solidFill>
                    <a:schemeClr val="tx1"/>
                  </a:solidFill>
                  <a:latin typeface="+mn-lt"/>
                  <a:cs typeface="Arial" panose="020B0604020202020204" pitchFamily="34" charset="0"/>
                </a:rPr>
                <a:t>- </a:t>
              </a:r>
              <a:r>
                <a:rPr lang="en-US" sz="2800" kern="1200" dirty="0" err="1">
                  <a:solidFill>
                    <a:schemeClr val="tx1"/>
                  </a:solidFill>
                  <a:latin typeface="+mn-lt"/>
                  <a:cs typeface="Arial" panose="020B0604020202020204" pitchFamily="34" charset="0"/>
                </a:rPr>
                <a:t>Bài</a:t>
              </a:r>
              <a:r>
                <a:rPr lang="en-US" sz="2800" kern="1200" dirty="0">
                  <a:solidFill>
                    <a:schemeClr val="tx1"/>
                  </a:solidFill>
                  <a:latin typeface="+mn-lt"/>
                  <a:cs typeface="Arial" panose="020B0604020202020204" pitchFamily="34" charset="0"/>
                </a:rPr>
                <a:t> </a:t>
              </a:r>
              <a:r>
                <a:rPr lang="en-US" sz="2800" kern="1200" dirty="0" err="1">
                  <a:solidFill>
                    <a:schemeClr val="tx1"/>
                  </a:solidFill>
                  <a:latin typeface="+mn-lt"/>
                  <a:cs typeface="Arial" panose="020B0604020202020204" pitchFamily="34" charset="0"/>
                </a:rPr>
                <a:t>thực</a:t>
              </a:r>
              <a:r>
                <a:rPr lang="en-US" sz="2800" kern="1200" dirty="0">
                  <a:solidFill>
                    <a:schemeClr val="tx1"/>
                  </a:solidFill>
                  <a:latin typeface="+mn-lt"/>
                  <a:cs typeface="Arial" panose="020B0604020202020204" pitchFamily="34" charset="0"/>
                </a:rPr>
                <a:t> </a:t>
              </a:r>
              <a:r>
                <a:rPr lang="en-US" sz="2800" kern="1200" dirty="0" err="1">
                  <a:solidFill>
                    <a:schemeClr val="tx1"/>
                  </a:solidFill>
                  <a:latin typeface="+mn-lt"/>
                  <a:cs typeface="Arial" panose="020B0604020202020204" pitchFamily="34" charset="0"/>
                </a:rPr>
                <a:t>hành</a:t>
              </a:r>
              <a:r>
                <a:rPr lang="en-US" sz="2800" kern="1200" dirty="0">
                  <a:solidFill>
                    <a:schemeClr val="tx1"/>
                  </a:solidFill>
                  <a:latin typeface="+mn-lt"/>
                  <a:cs typeface="Arial" panose="020B0604020202020204" pitchFamily="34" charset="0"/>
                </a:rPr>
                <a:t>/</a:t>
              </a:r>
              <a:r>
                <a:rPr lang="en-US" sz="2800" kern="1200" dirty="0" err="1">
                  <a:solidFill>
                    <a:schemeClr val="tx1"/>
                  </a:solidFill>
                  <a:latin typeface="+mn-lt"/>
                  <a:cs typeface="Arial" panose="020B0604020202020204" pitchFamily="34" charset="0"/>
                </a:rPr>
                <a:t>dự</a:t>
              </a:r>
              <a:r>
                <a:rPr lang="en-US" sz="2800" kern="1200" dirty="0">
                  <a:solidFill>
                    <a:schemeClr val="tx1"/>
                  </a:solidFill>
                  <a:latin typeface="+mn-lt"/>
                  <a:cs typeface="Arial" panose="020B0604020202020204" pitchFamily="34" charset="0"/>
                </a:rPr>
                <a:t> </a:t>
              </a:r>
              <a:r>
                <a:rPr lang="en-US" sz="2800" kern="1200" dirty="0" err="1">
                  <a:solidFill>
                    <a:schemeClr val="tx1"/>
                  </a:solidFill>
                  <a:latin typeface="+mn-lt"/>
                  <a:cs typeface="Arial" panose="020B0604020202020204" pitchFamily="34" charset="0"/>
                </a:rPr>
                <a:t>án</a:t>
              </a:r>
              <a:r>
                <a:rPr lang="en-US" sz="2800" kern="1200" dirty="0">
                  <a:solidFill>
                    <a:schemeClr val="tx1"/>
                  </a:solidFill>
                  <a:latin typeface="+mn-lt"/>
                  <a:cs typeface="Arial" panose="020B0604020202020204" pitchFamily="34" charset="0"/>
                </a:rPr>
                <a:t> </a:t>
              </a:r>
              <a:r>
                <a:rPr lang="en-US" sz="2800" kern="1200" dirty="0" err="1">
                  <a:solidFill>
                    <a:schemeClr val="tx1"/>
                  </a:solidFill>
                  <a:latin typeface="+mn-lt"/>
                  <a:cs typeface="Arial" panose="020B0604020202020204" pitchFamily="34" charset="0"/>
                </a:rPr>
                <a:t>học</a:t>
              </a:r>
              <a:r>
                <a:rPr lang="en-US" sz="2800" kern="1200" dirty="0">
                  <a:solidFill>
                    <a:schemeClr val="tx1"/>
                  </a:solidFill>
                  <a:latin typeface="+mn-lt"/>
                  <a:cs typeface="Arial" panose="020B0604020202020204" pitchFamily="34" charset="0"/>
                </a:rPr>
                <a:t> </a:t>
              </a:r>
              <a:r>
                <a:rPr lang="en-US" sz="2800" kern="1200" dirty="0" err="1">
                  <a:solidFill>
                    <a:schemeClr val="tx1"/>
                  </a:solidFill>
                  <a:latin typeface="+mn-lt"/>
                  <a:cs typeface="Arial" panose="020B0604020202020204" pitchFamily="34" charset="0"/>
                </a:rPr>
                <a:t>tập</a:t>
              </a:r>
              <a:r>
                <a:rPr lang="en-US" sz="2800" kern="1200" dirty="0">
                  <a:solidFill>
                    <a:schemeClr val="tx1"/>
                  </a:solidFill>
                  <a:latin typeface="+mn-lt"/>
                  <a:cs typeface="Arial" panose="020B0604020202020204" pitchFamily="34" charset="0"/>
                </a:rPr>
                <a:t> </a:t>
              </a:r>
              <a:r>
                <a:rPr lang="en-US" sz="2800" kern="1200" dirty="0" err="1">
                  <a:solidFill>
                    <a:schemeClr val="tx1"/>
                  </a:solidFill>
                  <a:latin typeface="+mn-lt"/>
                  <a:cs typeface="Arial" panose="020B0604020202020204" pitchFamily="34" charset="0"/>
                </a:rPr>
                <a:t>phải</a:t>
              </a:r>
              <a:r>
                <a:rPr lang="en-US" sz="2800" kern="1200" dirty="0">
                  <a:solidFill>
                    <a:schemeClr val="tx1"/>
                  </a:solidFill>
                  <a:latin typeface="+mn-lt"/>
                  <a:cs typeface="Arial" panose="020B0604020202020204" pitchFamily="34" charset="0"/>
                </a:rPr>
                <a:t> </a:t>
              </a:r>
              <a:r>
                <a:rPr lang="en-US" sz="2800" kern="1200" dirty="0" err="1">
                  <a:solidFill>
                    <a:schemeClr val="tx1"/>
                  </a:solidFill>
                  <a:latin typeface="+mn-lt"/>
                  <a:cs typeface="Arial" panose="020B0604020202020204" pitchFamily="34" charset="0"/>
                </a:rPr>
                <a:t>có</a:t>
              </a:r>
              <a:r>
                <a:rPr lang="en-US" sz="2800" kern="1200" dirty="0">
                  <a:solidFill>
                    <a:schemeClr val="tx1"/>
                  </a:solidFill>
                  <a:latin typeface="+mn-lt"/>
                  <a:cs typeface="Arial" panose="020B0604020202020204" pitchFamily="34" charset="0"/>
                </a:rPr>
                <a:t> </a:t>
              </a:r>
              <a:r>
                <a:rPr lang="en-US" sz="2800" kern="1200" dirty="0" err="1">
                  <a:solidFill>
                    <a:schemeClr val="tx1"/>
                  </a:solidFill>
                  <a:latin typeface="+mn-lt"/>
                  <a:cs typeface="Arial" panose="020B0604020202020204" pitchFamily="34" charset="0"/>
                </a:rPr>
                <a:t>tiêu</a:t>
              </a:r>
              <a:r>
                <a:rPr lang="en-US" sz="2800" kern="1200" dirty="0">
                  <a:solidFill>
                    <a:schemeClr val="tx1"/>
                  </a:solidFill>
                  <a:latin typeface="+mn-lt"/>
                  <a:cs typeface="Arial" panose="020B0604020202020204" pitchFamily="34" charset="0"/>
                </a:rPr>
                <a:t> </a:t>
              </a:r>
              <a:r>
                <a:rPr lang="en-US" sz="2800" kern="1200" dirty="0" err="1">
                  <a:solidFill>
                    <a:schemeClr val="tx1"/>
                  </a:solidFill>
                  <a:latin typeface="+mn-lt"/>
                  <a:cs typeface="Arial" panose="020B0604020202020204" pitchFamily="34" charset="0"/>
                </a:rPr>
                <a:t>chí</a:t>
              </a:r>
              <a:r>
                <a:rPr lang="en-US" sz="2800" kern="1200" dirty="0">
                  <a:solidFill>
                    <a:schemeClr val="tx1"/>
                  </a:solidFill>
                  <a:latin typeface="+mn-lt"/>
                  <a:cs typeface="Arial" panose="020B0604020202020204" pitchFamily="34" charset="0"/>
                </a:rPr>
                <a:t>  </a:t>
              </a:r>
              <a:r>
                <a:rPr lang="en-US" sz="2800" kern="1200" dirty="0" err="1">
                  <a:solidFill>
                    <a:schemeClr val="tx1"/>
                  </a:solidFill>
                  <a:latin typeface="+mn-lt"/>
                  <a:cs typeface="Arial" panose="020B0604020202020204" pitchFamily="34" charset="0"/>
                </a:rPr>
                <a:t>trước</a:t>
              </a:r>
              <a:r>
                <a:rPr lang="en-US" sz="2800" kern="1200" dirty="0">
                  <a:solidFill>
                    <a:schemeClr val="tx1"/>
                  </a:solidFill>
                  <a:latin typeface="+mn-lt"/>
                  <a:cs typeface="Arial" panose="020B0604020202020204" pitchFamily="34" charset="0"/>
                </a:rPr>
                <a:t>.</a:t>
              </a:r>
            </a:p>
          </p:txBody>
        </p:sp>
        <p:sp>
          <p:nvSpPr>
            <p:cNvPr id="10" name="Freeform: Shape 9">
              <a:extLst>
                <a:ext uri="{FF2B5EF4-FFF2-40B4-BE49-F238E27FC236}">
                  <a16:creationId xmlns:a16="http://schemas.microsoft.com/office/drawing/2014/main" id="{7E60FDE9-2DF4-46E0-B7F3-01E93CA2FBF8}"/>
                </a:ext>
              </a:extLst>
            </p:cNvPr>
            <p:cNvSpPr/>
            <p:nvPr/>
          </p:nvSpPr>
          <p:spPr>
            <a:xfrm rot="2556669">
              <a:off x="5267899" y="3012838"/>
              <a:ext cx="212669" cy="1426634"/>
            </a:xfrm>
            <a:custGeom>
              <a:avLst/>
              <a:gdLst>
                <a:gd name="connsiteX0" fmla="*/ 0 w 210240"/>
                <a:gd name="connsiteY0" fmla="*/ 195387 h 390773"/>
                <a:gd name="connsiteX1" fmla="*/ 105120 w 210240"/>
                <a:gd name="connsiteY1" fmla="*/ 0 h 390773"/>
                <a:gd name="connsiteX2" fmla="*/ 105120 w 210240"/>
                <a:gd name="connsiteY2" fmla="*/ 78155 h 390773"/>
                <a:gd name="connsiteX3" fmla="*/ 105120 w 210240"/>
                <a:gd name="connsiteY3" fmla="*/ 78155 h 390773"/>
                <a:gd name="connsiteX4" fmla="*/ 105120 w 210240"/>
                <a:gd name="connsiteY4" fmla="*/ 0 h 390773"/>
                <a:gd name="connsiteX5" fmla="*/ 210240 w 210240"/>
                <a:gd name="connsiteY5" fmla="*/ 195387 h 390773"/>
                <a:gd name="connsiteX6" fmla="*/ 105120 w 210240"/>
                <a:gd name="connsiteY6" fmla="*/ 390773 h 390773"/>
                <a:gd name="connsiteX7" fmla="*/ 105120 w 210240"/>
                <a:gd name="connsiteY7" fmla="*/ 312618 h 390773"/>
                <a:gd name="connsiteX8" fmla="*/ 105120 w 210240"/>
                <a:gd name="connsiteY8" fmla="*/ 312618 h 390773"/>
                <a:gd name="connsiteX9" fmla="*/ 105120 w 210240"/>
                <a:gd name="connsiteY9" fmla="*/ 390773 h 390773"/>
                <a:gd name="connsiteX10" fmla="*/ 0 w 210240"/>
                <a:gd name="connsiteY10" fmla="*/ 195387 h 390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0240" h="390773">
                  <a:moveTo>
                    <a:pt x="0" y="195387"/>
                  </a:moveTo>
                  <a:lnTo>
                    <a:pt x="105120" y="0"/>
                  </a:lnTo>
                  <a:lnTo>
                    <a:pt x="105120" y="78155"/>
                  </a:lnTo>
                  <a:lnTo>
                    <a:pt x="105120" y="78155"/>
                  </a:lnTo>
                  <a:lnTo>
                    <a:pt x="105120" y="0"/>
                  </a:lnTo>
                  <a:lnTo>
                    <a:pt x="210240" y="195387"/>
                  </a:lnTo>
                  <a:lnTo>
                    <a:pt x="105120" y="390773"/>
                  </a:lnTo>
                  <a:lnTo>
                    <a:pt x="105120" y="312618"/>
                  </a:lnTo>
                  <a:lnTo>
                    <a:pt x="105120" y="312618"/>
                  </a:lnTo>
                  <a:lnTo>
                    <a:pt x="105120" y="390773"/>
                  </a:lnTo>
                  <a:lnTo>
                    <a:pt x="0" y="195387"/>
                  </a:lnTo>
                  <a:close/>
                </a:path>
              </a:pathLst>
            </a:custGeom>
            <a:solidFill>
              <a:schemeClr val="accent3">
                <a:lumMod val="5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63071" tIns="78154" rIns="63072" bIns="78155" numCol="1" spcCol="1270" anchor="ctr" anchorCtr="0">
              <a:noAutofit/>
            </a:bodyPr>
            <a:lstStyle/>
            <a:p>
              <a:pPr marL="0" lvl="0" indent="0" algn="ctr" defTabSz="800100">
                <a:lnSpc>
                  <a:spcPct val="90000"/>
                </a:lnSpc>
                <a:spcBef>
                  <a:spcPct val="0"/>
                </a:spcBef>
                <a:spcAft>
                  <a:spcPct val="35000"/>
                </a:spcAft>
                <a:buNone/>
              </a:pPr>
              <a:endParaRPr lang="en-US" sz="1800" kern="120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999002335"/>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F8E0772-6333-477C-B2F5-6422B5BEE1AE}"/>
              </a:ext>
            </a:extLst>
          </p:cNvPr>
          <p:cNvSpPr/>
          <p:nvPr/>
        </p:nvSpPr>
        <p:spPr>
          <a:xfrm>
            <a:off x="47328" y="6331137"/>
            <a:ext cx="12144672" cy="457200"/>
          </a:xfrm>
          <a:prstGeom prst="rect">
            <a:avLst/>
          </a:prstGeom>
          <a:solidFill>
            <a:srgbClr val="C733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b="1" dirty="0">
              <a:latin typeface="Arial" panose="020B0604020202020204" pitchFamily="34" charset="0"/>
              <a:ea typeface="Aachen" panose="02020500000000000000" pitchFamily="18" charset="0"/>
              <a:cs typeface="Arial" panose="020B0604020202020204" pitchFamily="34" charset="0"/>
            </a:endParaRPr>
          </a:p>
        </p:txBody>
      </p:sp>
      <p:cxnSp>
        <p:nvCxnSpPr>
          <p:cNvPr id="11" name="Straight Connector 10">
            <a:extLst>
              <a:ext uri="{FF2B5EF4-FFF2-40B4-BE49-F238E27FC236}">
                <a16:creationId xmlns:a16="http://schemas.microsoft.com/office/drawing/2014/main" id="{53372BBA-35E5-4251-819A-B659C763EF78}"/>
              </a:ext>
            </a:extLst>
          </p:cNvPr>
          <p:cNvCxnSpPr/>
          <p:nvPr/>
        </p:nvCxnSpPr>
        <p:spPr>
          <a:xfrm>
            <a:off x="4727848" y="561956"/>
            <a:ext cx="7452000" cy="0"/>
          </a:xfrm>
          <a:prstGeom prst="line">
            <a:avLst/>
          </a:prstGeom>
        </p:spPr>
        <p:style>
          <a:lnRef idx="3">
            <a:schemeClr val="accent2"/>
          </a:lnRef>
          <a:fillRef idx="0">
            <a:schemeClr val="accent2"/>
          </a:fillRef>
          <a:effectRef idx="2">
            <a:schemeClr val="accent2"/>
          </a:effectRef>
          <a:fontRef idx="minor">
            <a:schemeClr val="tx1"/>
          </a:fontRef>
        </p:style>
      </p:cxnSp>
      <p:sp>
        <p:nvSpPr>
          <p:cNvPr id="5" name="TextBox 4">
            <a:extLst>
              <a:ext uri="{FF2B5EF4-FFF2-40B4-BE49-F238E27FC236}">
                <a16:creationId xmlns:a16="http://schemas.microsoft.com/office/drawing/2014/main" id="{E6551EF1-280C-4819-A107-D9BD9D839E20}"/>
              </a:ext>
            </a:extLst>
          </p:cNvPr>
          <p:cNvSpPr txBox="1"/>
          <p:nvPr/>
        </p:nvSpPr>
        <p:spPr>
          <a:xfrm>
            <a:off x="551384" y="958721"/>
            <a:ext cx="11377264" cy="954107"/>
          </a:xfrm>
          <a:prstGeom prst="rect">
            <a:avLst/>
          </a:prstGeom>
          <a:noFill/>
        </p:spPr>
        <p:txBody>
          <a:bodyPr wrap="square" rtlCol="0">
            <a:spAutoFit/>
          </a:bodyPr>
          <a:lstStyle/>
          <a:p>
            <a:pPr algn="ctr"/>
            <a:r>
              <a:rPr lang="en-US" sz="2800" b="1" dirty="0">
                <a:solidFill>
                  <a:srgbClr val="7030A0"/>
                </a:solidFill>
                <a:latin typeface="Aachen" panose="02020500000000000000" pitchFamily="18" charset="0"/>
                <a:ea typeface="Aachen" panose="02020500000000000000" pitchFamily="18" charset="0"/>
                <a:cs typeface="Aachen" panose="02020500000000000000" pitchFamily="18" charset="0"/>
              </a:rPr>
              <a:t>XÂY DỰNG MA TRẬN ĐỀ, BẢNG ĐẶC TẢ VÀ ĐỀ KIỂM TRA ĐỊNH KÌ </a:t>
            </a:r>
            <a:r>
              <a:rPr lang="en-US" sz="2800" b="1" dirty="0">
                <a:latin typeface="Calibri (Headings)"/>
                <a:cs typeface="Times New Roman" pitchFamily="18" charset="0"/>
              </a:rPr>
              <a:t>		</a:t>
            </a:r>
          </a:p>
        </p:txBody>
      </p:sp>
      <p:grpSp>
        <p:nvGrpSpPr>
          <p:cNvPr id="17" name="Group 16">
            <a:extLst>
              <a:ext uri="{FF2B5EF4-FFF2-40B4-BE49-F238E27FC236}">
                <a16:creationId xmlns:a16="http://schemas.microsoft.com/office/drawing/2014/main" id="{83A4623D-2B3B-41A1-BF11-06ED28B88B40}"/>
              </a:ext>
            </a:extLst>
          </p:cNvPr>
          <p:cNvGrpSpPr/>
          <p:nvPr/>
        </p:nvGrpSpPr>
        <p:grpSpPr>
          <a:xfrm>
            <a:off x="-528736" y="1418369"/>
            <a:ext cx="11348326" cy="4495800"/>
            <a:chOff x="1854748" y="1813520"/>
            <a:chExt cx="11348326" cy="4495800"/>
          </a:xfrm>
        </p:grpSpPr>
        <p:graphicFrame>
          <p:nvGraphicFramePr>
            <p:cNvPr id="6" name="Diagram 5">
              <a:extLst>
                <a:ext uri="{FF2B5EF4-FFF2-40B4-BE49-F238E27FC236}">
                  <a16:creationId xmlns:a16="http://schemas.microsoft.com/office/drawing/2014/main" id="{73372BCF-12C5-409A-8C7B-208F3B6C4BAE}"/>
                </a:ext>
              </a:extLst>
            </p:cNvPr>
            <p:cNvGraphicFramePr/>
            <p:nvPr>
              <p:extLst>
                <p:ext uri="{D42A27DB-BD31-4B8C-83A1-F6EECF244321}">
                  <p14:modId xmlns:p14="http://schemas.microsoft.com/office/powerpoint/2010/main" val="2601249262"/>
                </p:ext>
              </p:extLst>
            </p:nvPr>
          </p:nvGraphicFramePr>
          <p:xfrm>
            <a:off x="1854748" y="1813520"/>
            <a:ext cx="84582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5C3FDCA7-B1EE-4A5E-82E1-8FFC0D34ED64}"/>
                </a:ext>
              </a:extLst>
            </p:cNvPr>
            <p:cNvSpPr txBox="1"/>
            <p:nvPr/>
          </p:nvSpPr>
          <p:spPr>
            <a:xfrm>
              <a:off x="7320136" y="2496771"/>
              <a:ext cx="5882938" cy="523220"/>
            </a:xfrm>
            <a:prstGeom prst="rect">
              <a:avLst/>
            </a:prstGeom>
            <a:noFill/>
          </p:spPr>
          <p:txBody>
            <a:bodyPr wrap="square" rtlCol="0">
              <a:spAutoFit/>
            </a:bodyPr>
            <a:lstStyle/>
            <a:p>
              <a:r>
                <a:rPr lang="en-US" sz="2800" b="1" dirty="0">
                  <a:latin typeface="Calibri (Headings)"/>
                  <a:cs typeface="Times New Roman" pitchFamily="18" charset="0"/>
                </a:rPr>
                <a:t>Đề kiểm </a:t>
              </a:r>
              <a:r>
                <a:rPr lang="en-US" sz="2800" b="1" dirty="0" err="1">
                  <a:latin typeface="Calibri (Headings)"/>
                  <a:cs typeface="Times New Roman" pitchFamily="18" charset="0"/>
                </a:rPr>
                <a:t>tra</a:t>
              </a:r>
              <a:r>
                <a:rPr lang="en-US" sz="2800" b="1" dirty="0">
                  <a:latin typeface="Calibri (Headings)"/>
                  <a:cs typeface="Times New Roman" pitchFamily="18" charset="0"/>
                </a:rPr>
                <a:t> </a:t>
              </a:r>
              <a:r>
                <a:rPr lang="en-US" sz="2800" b="1" dirty="0" err="1">
                  <a:latin typeface="Calibri (Headings)"/>
                  <a:cs typeface="Times New Roman" pitchFamily="18" charset="0"/>
                </a:rPr>
                <a:t>giữa</a:t>
              </a:r>
              <a:r>
                <a:rPr lang="en-US" sz="2800" b="1" dirty="0">
                  <a:latin typeface="Calibri (Headings)"/>
                  <a:cs typeface="Times New Roman" pitchFamily="18" charset="0"/>
                </a:rPr>
                <a:t> </a:t>
              </a:r>
              <a:r>
                <a:rPr lang="en-US" sz="2800" b="1" dirty="0" err="1">
                  <a:latin typeface="Calibri (Headings)"/>
                  <a:cs typeface="Times New Roman" pitchFamily="18" charset="0"/>
                </a:rPr>
                <a:t>kì</a:t>
              </a:r>
              <a:r>
                <a:rPr lang="en-US" sz="2800" b="1" dirty="0">
                  <a:latin typeface="Calibri (Headings)"/>
                  <a:cs typeface="Times New Roman" pitchFamily="18" charset="0"/>
                </a:rPr>
                <a:t> 1 </a:t>
              </a:r>
              <a:r>
                <a:rPr lang="en-US" sz="2800" b="1" dirty="0" err="1">
                  <a:latin typeface="Calibri (Headings)"/>
                  <a:cs typeface="Times New Roman" pitchFamily="18" charset="0"/>
                </a:rPr>
                <a:t>lớp</a:t>
              </a:r>
              <a:r>
                <a:rPr lang="en-US" sz="2800" b="1" dirty="0">
                  <a:latin typeface="Calibri (Headings)"/>
                  <a:cs typeface="Times New Roman" pitchFamily="18" charset="0"/>
                </a:rPr>
                <a:t> 10</a:t>
              </a:r>
            </a:p>
          </p:txBody>
        </p:sp>
        <p:sp>
          <p:nvSpPr>
            <p:cNvPr id="8" name="TextBox 7">
              <a:extLst>
                <a:ext uri="{FF2B5EF4-FFF2-40B4-BE49-F238E27FC236}">
                  <a16:creationId xmlns:a16="http://schemas.microsoft.com/office/drawing/2014/main" id="{5509D6CD-6B6E-4611-86FD-3D4F0BA49DC2}"/>
                </a:ext>
              </a:extLst>
            </p:cNvPr>
            <p:cNvSpPr txBox="1"/>
            <p:nvPr/>
          </p:nvSpPr>
          <p:spPr>
            <a:xfrm>
              <a:off x="7333366" y="5140532"/>
              <a:ext cx="5538605" cy="523220"/>
            </a:xfrm>
            <a:prstGeom prst="rect">
              <a:avLst/>
            </a:prstGeom>
            <a:noFill/>
          </p:spPr>
          <p:txBody>
            <a:bodyPr wrap="square" rtlCol="0">
              <a:spAutoFit/>
            </a:bodyPr>
            <a:lstStyle/>
            <a:p>
              <a:r>
                <a:rPr lang="en-US" sz="2800" b="1" dirty="0">
                  <a:latin typeface="Calibri (Headings)"/>
                  <a:cs typeface="Times New Roman" pitchFamily="18" charset="0"/>
                </a:rPr>
                <a:t>Đề kiểm </a:t>
              </a:r>
              <a:r>
                <a:rPr lang="en-US" sz="2800" b="1" dirty="0" err="1">
                  <a:latin typeface="Calibri (Headings)"/>
                  <a:cs typeface="Times New Roman" pitchFamily="18" charset="0"/>
                </a:rPr>
                <a:t>tra</a:t>
              </a:r>
              <a:r>
                <a:rPr lang="en-US" sz="2800" b="1" dirty="0">
                  <a:latin typeface="Calibri (Headings)"/>
                  <a:cs typeface="Times New Roman" pitchFamily="18" charset="0"/>
                </a:rPr>
                <a:t> </a:t>
              </a:r>
              <a:r>
                <a:rPr lang="en-US" sz="2800" b="1" dirty="0" err="1">
                  <a:latin typeface="Calibri (Headings)"/>
                  <a:cs typeface="Times New Roman" pitchFamily="18" charset="0"/>
                </a:rPr>
                <a:t>định</a:t>
              </a:r>
              <a:r>
                <a:rPr lang="en-US" sz="2800" b="1" dirty="0">
                  <a:latin typeface="Calibri (Headings)"/>
                  <a:cs typeface="Times New Roman" pitchFamily="18" charset="0"/>
                </a:rPr>
                <a:t> </a:t>
              </a:r>
              <a:r>
                <a:rPr lang="en-US" sz="2800" b="1" dirty="0" err="1">
                  <a:latin typeface="Calibri (Headings)"/>
                  <a:cs typeface="Times New Roman" pitchFamily="18" charset="0"/>
                </a:rPr>
                <a:t>kì</a:t>
              </a:r>
              <a:r>
                <a:rPr lang="en-US" sz="2800" b="1" dirty="0">
                  <a:latin typeface="Calibri (Headings)"/>
                  <a:cs typeface="Times New Roman" pitchFamily="18" charset="0"/>
                </a:rPr>
                <a:t> </a:t>
              </a:r>
              <a:r>
                <a:rPr lang="en-US" sz="2800" b="1" dirty="0" err="1">
                  <a:latin typeface="Calibri (Headings)"/>
                  <a:cs typeface="Times New Roman" pitchFamily="18" charset="0"/>
                </a:rPr>
                <a:t>lớp</a:t>
              </a:r>
              <a:r>
                <a:rPr lang="en-US" sz="2800" b="1" dirty="0">
                  <a:latin typeface="Calibri (Headings)"/>
                  <a:cs typeface="Times New Roman" pitchFamily="18" charset="0"/>
                </a:rPr>
                <a:t>….</a:t>
              </a:r>
            </a:p>
          </p:txBody>
        </p:sp>
        <p:sp>
          <p:nvSpPr>
            <p:cNvPr id="16" name="TextBox 15">
              <a:extLst>
                <a:ext uri="{FF2B5EF4-FFF2-40B4-BE49-F238E27FC236}">
                  <a16:creationId xmlns:a16="http://schemas.microsoft.com/office/drawing/2014/main" id="{314C9090-8E8E-4AC6-B1E8-AC2EDD880658}"/>
                </a:ext>
              </a:extLst>
            </p:cNvPr>
            <p:cNvSpPr txBox="1"/>
            <p:nvPr/>
          </p:nvSpPr>
          <p:spPr>
            <a:xfrm>
              <a:off x="2423592" y="3789040"/>
              <a:ext cx="2376264" cy="523220"/>
            </a:xfrm>
            <a:prstGeom prst="rect">
              <a:avLst/>
            </a:prstGeom>
            <a:noFill/>
          </p:spPr>
          <p:txBody>
            <a:bodyPr wrap="square" rtlCol="0">
              <a:spAutoFit/>
            </a:bodyPr>
            <a:lstStyle/>
            <a:p>
              <a:pPr algn="r"/>
              <a:endParaRPr lang="en-US" sz="2800" b="1" dirty="0">
                <a:solidFill>
                  <a:srgbClr val="FF0000"/>
                </a:solidFill>
                <a:latin typeface="Calibri (Headings)"/>
                <a:cs typeface="Times New Roman" pitchFamily="18" charset="0"/>
              </a:endParaRPr>
            </a:p>
          </p:txBody>
        </p:sp>
      </p:grpSp>
      <p:sp>
        <p:nvSpPr>
          <p:cNvPr id="12" name="TextBox 11">
            <a:extLst>
              <a:ext uri="{FF2B5EF4-FFF2-40B4-BE49-F238E27FC236}">
                <a16:creationId xmlns:a16="http://schemas.microsoft.com/office/drawing/2014/main" id="{6FAED610-06EC-4BBE-8343-53E3C3042C7F}"/>
              </a:ext>
            </a:extLst>
          </p:cNvPr>
          <p:cNvSpPr txBox="1"/>
          <p:nvPr/>
        </p:nvSpPr>
        <p:spPr>
          <a:xfrm>
            <a:off x="4856678" y="3890985"/>
            <a:ext cx="5624161" cy="523220"/>
          </a:xfrm>
          <a:prstGeom prst="rect">
            <a:avLst/>
          </a:prstGeom>
          <a:noFill/>
        </p:spPr>
        <p:txBody>
          <a:bodyPr wrap="square" rtlCol="0">
            <a:spAutoFit/>
          </a:bodyPr>
          <a:lstStyle/>
          <a:p>
            <a:r>
              <a:rPr lang="en-US" sz="2800" b="1" dirty="0">
                <a:latin typeface="Calibri (Headings)"/>
                <a:cs typeface="Times New Roman" pitchFamily="18" charset="0"/>
              </a:rPr>
              <a:t>Đề kiểm </a:t>
            </a:r>
            <a:r>
              <a:rPr lang="en-US" sz="2800" b="1" dirty="0" err="1">
                <a:latin typeface="Calibri (Headings)"/>
                <a:cs typeface="Times New Roman" pitchFamily="18" charset="0"/>
              </a:rPr>
              <a:t>tra</a:t>
            </a:r>
            <a:r>
              <a:rPr lang="en-US" sz="2800" b="1" dirty="0">
                <a:latin typeface="Calibri (Headings)"/>
                <a:cs typeface="Times New Roman" pitchFamily="18" charset="0"/>
              </a:rPr>
              <a:t> </a:t>
            </a:r>
            <a:r>
              <a:rPr lang="en-US" sz="2800" b="1" dirty="0" err="1">
                <a:latin typeface="Calibri (Headings)"/>
                <a:cs typeface="Times New Roman" pitchFamily="18" charset="0"/>
              </a:rPr>
              <a:t>cuối</a:t>
            </a:r>
            <a:r>
              <a:rPr lang="en-US" sz="2800" b="1" dirty="0">
                <a:latin typeface="Calibri (Headings)"/>
                <a:cs typeface="Times New Roman" pitchFamily="18" charset="0"/>
              </a:rPr>
              <a:t> </a:t>
            </a:r>
            <a:r>
              <a:rPr lang="en-US" sz="2800" b="1" dirty="0" err="1">
                <a:latin typeface="Calibri (Headings)"/>
                <a:cs typeface="Times New Roman" pitchFamily="18" charset="0"/>
              </a:rPr>
              <a:t>kì</a:t>
            </a:r>
            <a:r>
              <a:rPr lang="en-US" sz="2800" b="1" dirty="0">
                <a:latin typeface="Calibri (Headings)"/>
                <a:cs typeface="Times New Roman" pitchFamily="18" charset="0"/>
              </a:rPr>
              <a:t> 2 </a:t>
            </a:r>
            <a:r>
              <a:rPr lang="en-US" sz="2800" b="1" dirty="0" err="1">
                <a:latin typeface="Calibri (Headings)"/>
                <a:cs typeface="Times New Roman" pitchFamily="18" charset="0"/>
              </a:rPr>
              <a:t>lớp</a:t>
            </a:r>
            <a:r>
              <a:rPr lang="en-US" sz="2800" b="1" dirty="0">
                <a:latin typeface="Calibri (Headings)"/>
                <a:cs typeface="Times New Roman" pitchFamily="18" charset="0"/>
              </a:rPr>
              <a:t> 12</a:t>
            </a:r>
          </a:p>
        </p:txBody>
      </p:sp>
      <p:sp>
        <p:nvSpPr>
          <p:cNvPr id="13" name="TextBox 12">
            <a:extLst>
              <a:ext uri="{FF2B5EF4-FFF2-40B4-BE49-F238E27FC236}">
                <a16:creationId xmlns:a16="http://schemas.microsoft.com/office/drawing/2014/main" id="{5C3FDCA7-B1EE-4A5E-82E1-8FFC0D34ED64}"/>
              </a:ext>
            </a:extLst>
          </p:cNvPr>
          <p:cNvSpPr txBox="1"/>
          <p:nvPr/>
        </p:nvSpPr>
        <p:spPr>
          <a:xfrm>
            <a:off x="4915260" y="2783715"/>
            <a:ext cx="5882938" cy="523220"/>
          </a:xfrm>
          <a:prstGeom prst="rect">
            <a:avLst/>
          </a:prstGeom>
          <a:noFill/>
        </p:spPr>
        <p:txBody>
          <a:bodyPr wrap="square" rtlCol="0">
            <a:spAutoFit/>
          </a:bodyPr>
          <a:lstStyle/>
          <a:p>
            <a:r>
              <a:rPr lang="en-US" sz="2800" b="1" dirty="0">
                <a:latin typeface="Calibri (Headings)"/>
                <a:cs typeface="Times New Roman" pitchFamily="18" charset="0"/>
              </a:rPr>
              <a:t>Đề kiểm </a:t>
            </a:r>
            <a:r>
              <a:rPr lang="en-US" sz="2800" b="1" dirty="0" err="1">
                <a:latin typeface="Calibri (Headings)"/>
                <a:cs typeface="Times New Roman" pitchFamily="18" charset="0"/>
              </a:rPr>
              <a:t>tra</a:t>
            </a:r>
            <a:r>
              <a:rPr lang="en-US" sz="2800" b="1" dirty="0">
                <a:latin typeface="Calibri (Headings)"/>
                <a:cs typeface="Times New Roman" pitchFamily="18" charset="0"/>
              </a:rPr>
              <a:t> </a:t>
            </a:r>
            <a:r>
              <a:rPr lang="en-US" sz="2800" b="1" dirty="0" err="1">
                <a:latin typeface="Calibri (Headings)"/>
                <a:cs typeface="Times New Roman" pitchFamily="18" charset="0"/>
              </a:rPr>
              <a:t>cuối</a:t>
            </a:r>
            <a:r>
              <a:rPr lang="en-US" sz="2800" b="1" dirty="0">
                <a:latin typeface="Calibri (Headings)"/>
                <a:cs typeface="Times New Roman" pitchFamily="18" charset="0"/>
              </a:rPr>
              <a:t> </a:t>
            </a:r>
            <a:r>
              <a:rPr lang="en-US" sz="2800" b="1" dirty="0" err="1">
                <a:latin typeface="Calibri (Headings)"/>
                <a:cs typeface="Times New Roman" pitchFamily="18" charset="0"/>
              </a:rPr>
              <a:t>kì</a:t>
            </a:r>
            <a:r>
              <a:rPr lang="en-US" sz="2800" b="1" dirty="0">
                <a:latin typeface="Calibri (Headings)"/>
                <a:cs typeface="Times New Roman" pitchFamily="18" charset="0"/>
              </a:rPr>
              <a:t> 1 </a:t>
            </a:r>
            <a:r>
              <a:rPr lang="en-US" sz="2800" b="1" dirty="0" err="1">
                <a:latin typeface="Calibri (Headings)"/>
                <a:cs typeface="Times New Roman" pitchFamily="18" charset="0"/>
              </a:rPr>
              <a:t>lớp</a:t>
            </a:r>
            <a:r>
              <a:rPr lang="en-US" sz="2800" b="1" dirty="0">
                <a:latin typeface="Calibri (Headings)"/>
                <a:cs typeface="Times New Roman" pitchFamily="18" charset="0"/>
              </a:rPr>
              <a:t> 11</a:t>
            </a:r>
          </a:p>
        </p:txBody>
      </p:sp>
    </p:spTree>
    <p:extLst>
      <p:ext uri="{BB962C8B-B14F-4D97-AF65-F5344CB8AC3E}">
        <p14:creationId xmlns:p14="http://schemas.microsoft.com/office/powerpoint/2010/main" val="1466992673"/>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2673A-1B00-45C0-BABE-D96EF512AA6B}"/>
              </a:ext>
            </a:extLst>
          </p:cNvPr>
          <p:cNvSpPr>
            <a:spLocks noGrp="1"/>
          </p:cNvSpPr>
          <p:nvPr>
            <p:ph type="title"/>
          </p:nvPr>
        </p:nvSpPr>
        <p:spPr>
          <a:xfrm>
            <a:off x="1269032" y="-27384"/>
            <a:ext cx="10515600" cy="1325563"/>
          </a:xfrm>
        </p:spPr>
        <p:txBody>
          <a:bodyPr/>
          <a:lstStyle/>
          <a:p>
            <a:r>
              <a:rPr lang="en-US" b="1" dirty="0">
                <a:solidFill>
                  <a:srgbClr val="FF0000"/>
                </a:solidFill>
              </a:rPr>
              <a:t>CẤU TRÚC CỦA MA TRẬN VÀ BẢNG ĐẶC TẢ</a:t>
            </a:r>
          </a:p>
        </p:txBody>
      </p:sp>
      <p:grpSp>
        <p:nvGrpSpPr>
          <p:cNvPr id="4" name="Group 3">
            <a:extLst>
              <a:ext uri="{FF2B5EF4-FFF2-40B4-BE49-F238E27FC236}">
                <a16:creationId xmlns:a16="http://schemas.microsoft.com/office/drawing/2014/main" id="{517E66CC-7DC5-41A4-99C6-BC810D7FDEC7}"/>
              </a:ext>
            </a:extLst>
          </p:cNvPr>
          <p:cNvGrpSpPr/>
          <p:nvPr/>
        </p:nvGrpSpPr>
        <p:grpSpPr>
          <a:xfrm>
            <a:off x="299803" y="1224136"/>
            <a:ext cx="11772861" cy="5661248"/>
            <a:chOff x="299803" y="2173719"/>
            <a:chExt cx="11772861" cy="4049281"/>
          </a:xfrm>
          <a:solidFill>
            <a:srgbClr val="92D050"/>
          </a:solidFill>
        </p:grpSpPr>
        <p:grpSp>
          <p:nvGrpSpPr>
            <p:cNvPr id="5" name="Group 79"/>
            <p:cNvGrpSpPr>
              <a:grpSpLocks/>
            </p:cNvGrpSpPr>
            <p:nvPr/>
          </p:nvGrpSpPr>
          <p:grpSpPr bwMode="auto">
            <a:xfrm>
              <a:off x="299803" y="2173719"/>
              <a:ext cx="11772861" cy="1988705"/>
              <a:chOff x="1868804" y="1760538"/>
              <a:chExt cx="5122128" cy="2172017"/>
            </a:xfrm>
            <a:grpFill/>
          </p:grpSpPr>
          <p:sp>
            <p:nvSpPr>
              <p:cNvPr id="6" name="Oval 5"/>
              <p:cNvSpPr/>
              <p:nvPr/>
            </p:nvSpPr>
            <p:spPr>
              <a:xfrm>
                <a:off x="5256757" y="1982262"/>
                <a:ext cx="1734175" cy="1840157"/>
              </a:xfrm>
              <a:prstGeom prst="ellipse">
                <a:avLst/>
              </a:prstGeom>
              <a:grpFill/>
              <a:ln w="3175"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7" name="Oval 6"/>
              <p:cNvSpPr/>
              <p:nvPr/>
            </p:nvSpPr>
            <p:spPr>
              <a:xfrm>
                <a:off x="5424367" y="2206927"/>
                <a:ext cx="1398955" cy="1398786"/>
              </a:xfrm>
              <a:prstGeom prst="ellipse">
                <a:avLst/>
              </a:prstGeom>
              <a:grpFill/>
              <a:ln w="3175"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grpSp>
            <p:nvGrpSpPr>
              <p:cNvPr id="8" name="Group 82"/>
              <p:cNvGrpSpPr>
                <a:grpSpLocks/>
              </p:cNvGrpSpPr>
              <p:nvPr/>
            </p:nvGrpSpPr>
            <p:grpSpPr bwMode="auto">
              <a:xfrm>
                <a:off x="1868804" y="1760538"/>
                <a:ext cx="3844002" cy="2172017"/>
                <a:chOff x="1859279" y="1760538"/>
                <a:chExt cx="3844002" cy="2172017"/>
              </a:xfrm>
              <a:grpFill/>
            </p:grpSpPr>
            <p:sp>
              <p:nvSpPr>
                <p:cNvPr id="9" name="Freeform 8"/>
                <p:cNvSpPr/>
                <p:nvPr/>
              </p:nvSpPr>
              <p:spPr>
                <a:xfrm>
                  <a:off x="1859280" y="1760538"/>
                  <a:ext cx="311985" cy="237280"/>
                </a:xfrm>
                <a:custGeom>
                  <a:avLst/>
                  <a:gdLst>
                    <a:gd name="connsiteX0" fmla="*/ 304800 w 311150"/>
                    <a:gd name="connsiteY0" fmla="*/ 0 h 234950"/>
                    <a:gd name="connsiteX1" fmla="*/ 0 w 311150"/>
                    <a:gd name="connsiteY1" fmla="*/ 149225 h 234950"/>
                    <a:gd name="connsiteX2" fmla="*/ 311150 w 311150"/>
                    <a:gd name="connsiteY2" fmla="*/ 234950 h 234950"/>
                    <a:gd name="connsiteX3" fmla="*/ 304800 w 311150"/>
                    <a:gd name="connsiteY3" fmla="*/ 0 h 234950"/>
                    <a:gd name="connsiteX0" fmla="*/ 295275 w 301625"/>
                    <a:gd name="connsiteY0" fmla="*/ 0 h 234950"/>
                    <a:gd name="connsiteX1" fmla="*/ 0 w 301625"/>
                    <a:gd name="connsiteY1" fmla="*/ 156369 h 234950"/>
                    <a:gd name="connsiteX2" fmla="*/ 301625 w 301625"/>
                    <a:gd name="connsiteY2" fmla="*/ 234950 h 234950"/>
                    <a:gd name="connsiteX3" fmla="*/ 295275 w 301625"/>
                    <a:gd name="connsiteY3" fmla="*/ 0 h 234950"/>
                    <a:gd name="connsiteX0" fmla="*/ 296127 w 302477"/>
                    <a:gd name="connsiteY0" fmla="*/ 0 h 234950"/>
                    <a:gd name="connsiteX1" fmla="*/ 852 w 302477"/>
                    <a:gd name="connsiteY1" fmla="*/ 156369 h 234950"/>
                    <a:gd name="connsiteX2" fmla="*/ 302477 w 302477"/>
                    <a:gd name="connsiteY2" fmla="*/ 234950 h 234950"/>
                    <a:gd name="connsiteX3" fmla="*/ 296127 w 302477"/>
                    <a:gd name="connsiteY3" fmla="*/ 0 h 234950"/>
                    <a:gd name="connsiteX0" fmla="*/ 296127 w 302477"/>
                    <a:gd name="connsiteY0" fmla="*/ 0 h 234950"/>
                    <a:gd name="connsiteX1" fmla="*/ 852 w 302477"/>
                    <a:gd name="connsiteY1" fmla="*/ 156369 h 234950"/>
                    <a:gd name="connsiteX2" fmla="*/ 302477 w 302477"/>
                    <a:gd name="connsiteY2" fmla="*/ 234950 h 234950"/>
                    <a:gd name="connsiteX3" fmla="*/ 296127 w 302477"/>
                    <a:gd name="connsiteY3" fmla="*/ 0 h 234950"/>
                    <a:gd name="connsiteX0" fmla="*/ 305652 w 305652"/>
                    <a:gd name="connsiteY0" fmla="*/ 0 h 239712"/>
                    <a:gd name="connsiteX1" fmla="*/ 852 w 305652"/>
                    <a:gd name="connsiteY1" fmla="*/ 161131 h 239712"/>
                    <a:gd name="connsiteX2" fmla="*/ 302477 w 305652"/>
                    <a:gd name="connsiteY2" fmla="*/ 239712 h 239712"/>
                    <a:gd name="connsiteX3" fmla="*/ 305652 w 305652"/>
                    <a:gd name="connsiteY3" fmla="*/ 0 h 239712"/>
                    <a:gd name="connsiteX0" fmla="*/ 305652 w 305652"/>
                    <a:gd name="connsiteY0" fmla="*/ 0 h 239712"/>
                    <a:gd name="connsiteX1" fmla="*/ 852 w 305652"/>
                    <a:gd name="connsiteY1" fmla="*/ 161131 h 239712"/>
                    <a:gd name="connsiteX2" fmla="*/ 302477 w 305652"/>
                    <a:gd name="connsiteY2" fmla="*/ 239712 h 239712"/>
                    <a:gd name="connsiteX3" fmla="*/ 305652 w 305652"/>
                    <a:gd name="connsiteY3" fmla="*/ 0 h 239712"/>
                    <a:gd name="connsiteX0" fmla="*/ 305627 w 309720"/>
                    <a:gd name="connsiteY0" fmla="*/ 0 h 237331"/>
                    <a:gd name="connsiteX1" fmla="*/ 827 w 309720"/>
                    <a:gd name="connsiteY1" fmla="*/ 161131 h 237331"/>
                    <a:gd name="connsiteX2" fmla="*/ 309596 w 309720"/>
                    <a:gd name="connsiteY2" fmla="*/ 237331 h 237331"/>
                    <a:gd name="connsiteX3" fmla="*/ 305627 w 309720"/>
                    <a:gd name="connsiteY3" fmla="*/ 0 h 237331"/>
                    <a:gd name="connsiteX0" fmla="*/ 305643 w 305643"/>
                    <a:gd name="connsiteY0" fmla="*/ 0 h 237331"/>
                    <a:gd name="connsiteX1" fmla="*/ 843 w 305643"/>
                    <a:gd name="connsiteY1" fmla="*/ 161131 h 237331"/>
                    <a:gd name="connsiteX2" fmla="*/ 304849 w 305643"/>
                    <a:gd name="connsiteY2" fmla="*/ 237331 h 237331"/>
                    <a:gd name="connsiteX3" fmla="*/ 305643 w 305643"/>
                    <a:gd name="connsiteY3" fmla="*/ 0 h 237331"/>
                    <a:gd name="connsiteX0" fmla="*/ 305805 w 305805"/>
                    <a:gd name="connsiteY0" fmla="*/ 0 h 237713"/>
                    <a:gd name="connsiteX1" fmla="*/ 1005 w 305805"/>
                    <a:gd name="connsiteY1" fmla="*/ 161131 h 237713"/>
                    <a:gd name="connsiteX2" fmla="*/ 305011 w 305805"/>
                    <a:gd name="connsiteY2" fmla="*/ 237331 h 237713"/>
                    <a:gd name="connsiteX3" fmla="*/ 305805 w 305805"/>
                    <a:gd name="connsiteY3" fmla="*/ 0 h 237713"/>
                    <a:gd name="connsiteX0" fmla="*/ 306764 w 306764"/>
                    <a:gd name="connsiteY0" fmla="*/ 0 h 237734"/>
                    <a:gd name="connsiteX1" fmla="*/ 1964 w 306764"/>
                    <a:gd name="connsiteY1" fmla="*/ 161131 h 237734"/>
                    <a:gd name="connsiteX2" fmla="*/ 305970 w 306764"/>
                    <a:gd name="connsiteY2" fmla="*/ 237331 h 237734"/>
                    <a:gd name="connsiteX3" fmla="*/ 306764 w 306764"/>
                    <a:gd name="connsiteY3" fmla="*/ 0 h 237734"/>
                  </a:gdLst>
                  <a:ahLst/>
                  <a:cxnLst>
                    <a:cxn ang="0">
                      <a:pos x="connsiteX0" y="connsiteY0"/>
                    </a:cxn>
                    <a:cxn ang="0">
                      <a:pos x="connsiteX1" y="connsiteY1"/>
                    </a:cxn>
                    <a:cxn ang="0">
                      <a:pos x="connsiteX2" y="connsiteY2"/>
                    </a:cxn>
                    <a:cxn ang="0">
                      <a:pos x="connsiteX3" y="connsiteY3"/>
                    </a:cxn>
                  </a:cxnLst>
                  <a:rect l="l" t="t" r="r" b="b"/>
                  <a:pathLst>
                    <a:path w="306764" h="237734">
                      <a:moveTo>
                        <a:pt x="306764" y="0"/>
                      </a:moveTo>
                      <a:cubicBezTo>
                        <a:pt x="258346" y="6879"/>
                        <a:pt x="21808" y="82815"/>
                        <a:pt x="1964" y="161131"/>
                      </a:cubicBezTo>
                      <a:cubicBezTo>
                        <a:pt x="-21319" y="203994"/>
                        <a:pt x="167328" y="242094"/>
                        <a:pt x="305970" y="237331"/>
                      </a:cubicBezTo>
                      <a:cubicBezTo>
                        <a:pt x="307028" y="157427"/>
                        <a:pt x="305706" y="79904"/>
                        <a:pt x="306764" y="0"/>
                      </a:cubicBezTo>
                      <a:close/>
                    </a:path>
                  </a:pathLst>
                </a:custGeom>
                <a:grpFill/>
                <a:ln w="3175"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10" name="Freeform 9"/>
                <p:cNvSpPr/>
                <p:nvPr/>
              </p:nvSpPr>
              <p:spPr>
                <a:xfrm>
                  <a:off x="1859279" y="1919830"/>
                  <a:ext cx="3844002" cy="2012725"/>
                </a:xfrm>
                <a:custGeom>
                  <a:avLst/>
                  <a:gdLst>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2012315"/>
                    <a:gd name="connsiteX1" fmla="*/ 312420 w 3657600"/>
                    <a:gd name="connsiteY1" fmla="*/ 76200 h 2012315"/>
                    <a:gd name="connsiteX2" fmla="*/ 3078480 w 3657600"/>
                    <a:gd name="connsiteY2" fmla="*/ 60960 h 2012315"/>
                    <a:gd name="connsiteX3" fmla="*/ 3657600 w 3657600"/>
                    <a:gd name="connsiteY3" fmla="*/ 990600 h 2012315"/>
                    <a:gd name="connsiteX4" fmla="*/ 3108960 w 3657600"/>
                    <a:gd name="connsiteY4" fmla="*/ 1988820 h 2012315"/>
                    <a:gd name="connsiteX5" fmla="*/ 198120 w 3657600"/>
                    <a:gd name="connsiteY5" fmla="*/ 2012315 h 2012315"/>
                    <a:gd name="connsiteX6" fmla="*/ 0 w 3657600"/>
                    <a:gd name="connsiteY6" fmla="*/ 1943100 h 2012315"/>
                    <a:gd name="connsiteX7" fmla="*/ 0 w 3657600"/>
                    <a:gd name="connsiteY7" fmla="*/ 0 h 2012315"/>
                    <a:gd name="connsiteX0" fmla="*/ 0 w 3657600"/>
                    <a:gd name="connsiteY0" fmla="*/ 0 h 2012315"/>
                    <a:gd name="connsiteX1" fmla="*/ 312420 w 3657600"/>
                    <a:gd name="connsiteY1" fmla="*/ 76200 h 2012315"/>
                    <a:gd name="connsiteX2" fmla="*/ 3078480 w 3657600"/>
                    <a:gd name="connsiteY2" fmla="*/ 60960 h 2012315"/>
                    <a:gd name="connsiteX3" fmla="*/ 3657600 w 3657600"/>
                    <a:gd name="connsiteY3" fmla="*/ 990600 h 2012315"/>
                    <a:gd name="connsiteX4" fmla="*/ 3108960 w 3657600"/>
                    <a:gd name="connsiteY4" fmla="*/ 1988820 h 2012315"/>
                    <a:gd name="connsiteX5" fmla="*/ 198120 w 3657600"/>
                    <a:gd name="connsiteY5" fmla="*/ 2012315 h 2012315"/>
                    <a:gd name="connsiteX6" fmla="*/ 0 w 3657600"/>
                    <a:gd name="connsiteY6" fmla="*/ 1943100 h 2012315"/>
                    <a:gd name="connsiteX7" fmla="*/ 0 w 3657600"/>
                    <a:gd name="connsiteY7" fmla="*/ 0 h 2012315"/>
                    <a:gd name="connsiteX0" fmla="*/ 0 w 3657600"/>
                    <a:gd name="connsiteY0" fmla="*/ 0 h 2012315"/>
                    <a:gd name="connsiteX1" fmla="*/ 312420 w 3657600"/>
                    <a:gd name="connsiteY1" fmla="*/ 76200 h 2012315"/>
                    <a:gd name="connsiteX2" fmla="*/ 3078480 w 3657600"/>
                    <a:gd name="connsiteY2" fmla="*/ 60960 h 2012315"/>
                    <a:gd name="connsiteX3" fmla="*/ 3657600 w 3657600"/>
                    <a:gd name="connsiteY3" fmla="*/ 990600 h 2012315"/>
                    <a:gd name="connsiteX4" fmla="*/ 3108960 w 3657600"/>
                    <a:gd name="connsiteY4" fmla="*/ 1988820 h 2012315"/>
                    <a:gd name="connsiteX5" fmla="*/ 198120 w 3657600"/>
                    <a:gd name="connsiteY5" fmla="*/ 2012315 h 2012315"/>
                    <a:gd name="connsiteX6" fmla="*/ 0 w 3657600"/>
                    <a:gd name="connsiteY6" fmla="*/ 1943100 h 2012315"/>
                    <a:gd name="connsiteX7" fmla="*/ 0 w 3657600"/>
                    <a:gd name="connsiteY7" fmla="*/ 0 h 2012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0" h="2012315">
                      <a:moveTo>
                        <a:pt x="0" y="0"/>
                      </a:moveTo>
                      <a:cubicBezTo>
                        <a:pt x="21590" y="66675"/>
                        <a:pt x="205105" y="76200"/>
                        <a:pt x="312420" y="76200"/>
                      </a:cubicBezTo>
                      <a:lnTo>
                        <a:pt x="3078480" y="60960"/>
                      </a:lnTo>
                      <a:lnTo>
                        <a:pt x="3657600" y="990600"/>
                      </a:lnTo>
                      <a:lnTo>
                        <a:pt x="3108960" y="1988820"/>
                      </a:lnTo>
                      <a:lnTo>
                        <a:pt x="198120" y="2012315"/>
                      </a:lnTo>
                      <a:cubicBezTo>
                        <a:pt x="135255" y="2004060"/>
                        <a:pt x="5715" y="2011680"/>
                        <a:pt x="0" y="1943100"/>
                      </a:cubicBezTo>
                      <a:lnTo>
                        <a:pt x="0" y="0"/>
                      </a:lnTo>
                      <a:close/>
                    </a:path>
                  </a:pathLst>
                </a:custGeom>
                <a:grpFill/>
                <a:ln w="3175" cap="flat" cmpd="sng" algn="ctr">
                  <a:solidFill>
                    <a:srgbClr val="FFC000">
                      <a:lumMod val="20000"/>
                      <a:lumOff val="80000"/>
                    </a:srgbClr>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black"/>
                    </a:solidFill>
                    <a:effectLst/>
                    <a:uLnTx/>
                    <a:uFillTx/>
                    <a:latin typeface="Calibri"/>
                    <a:ea typeface="+mn-ea"/>
                    <a:cs typeface="+mn-cs"/>
                  </a:endParaRPr>
                </a:p>
              </p:txBody>
            </p:sp>
          </p:grpSp>
        </p:grpSp>
        <p:grpSp>
          <p:nvGrpSpPr>
            <p:cNvPr id="11" name="Group 79"/>
            <p:cNvGrpSpPr>
              <a:grpSpLocks/>
            </p:cNvGrpSpPr>
            <p:nvPr/>
          </p:nvGrpSpPr>
          <p:grpSpPr bwMode="auto">
            <a:xfrm>
              <a:off x="299803" y="4162424"/>
              <a:ext cx="11772861" cy="2060576"/>
              <a:chOff x="1868805" y="1760538"/>
              <a:chExt cx="5122127" cy="2172017"/>
            </a:xfrm>
            <a:grpFill/>
          </p:grpSpPr>
          <p:sp>
            <p:nvSpPr>
              <p:cNvPr id="12" name="Oval 11"/>
              <p:cNvSpPr/>
              <p:nvPr/>
            </p:nvSpPr>
            <p:spPr>
              <a:xfrm>
                <a:off x="5256757" y="2104012"/>
                <a:ext cx="1734175" cy="1733962"/>
              </a:xfrm>
              <a:prstGeom prst="ellipse">
                <a:avLst/>
              </a:prstGeom>
              <a:grpFill/>
              <a:ln w="3175"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white"/>
                  </a:solidFill>
                  <a:effectLst/>
                  <a:uLnTx/>
                  <a:uFillTx/>
                  <a:latin typeface="Calibri"/>
                  <a:ea typeface="+mn-ea"/>
                  <a:cs typeface="+mn-cs"/>
                </a:endParaRPr>
              </a:p>
            </p:txBody>
          </p:sp>
          <p:sp>
            <p:nvSpPr>
              <p:cNvPr id="13" name="Oval 12"/>
              <p:cNvSpPr/>
              <p:nvPr/>
            </p:nvSpPr>
            <p:spPr>
              <a:xfrm>
                <a:off x="5420071" y="2271601"/>
                <a:ext cx="1398955" cy="1398786"/>
              </a:xfrm>
              <a:prstGeom prst="ellipse">
                <a:avLst/>
              </a:prstGeom>
              <a:grpFill/>
              <a:ln w="3175"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a:ln>
                    <a:noFill/>
                  </a:ln>
                  <a:solidFill>
                    <a:prstClr val="white"/>
                  </a:solidFill>
                  <a:effectLst/>
                  <a:uLnTx/>
                  <a:uFillTx/>
                  <a:latin typeface="Calibri"/>
                  <a:ea typeface="+mn-ea"/>
                  <a:cs typeface="+mn-cs"/>
                </a:endParaRPr>
              </a:p>
            </p:txBody>
          </p:sp>
          <p:grpSp>
            <p:nvGrpSpPr>
              <p:cNvPr id="14" name="Group 82"/>
              <p:cNvGrpSpPr>
                <a:grpSpLocks/>
              </p:cNvGrpSpPr>
              <p:nvPr/>
            </p:nvGrpSpPr>
            <p:grpSpPr bwMode="auto">
              <a:xfrm>
                <a:off x="1868805" y="1760538"/>
                <a:ext cx="3849705" cy="2172017"/>
                <a:chOff x="1859280" y="1760538"/>
                <a:chExt cx="3849705" cy="2172017"/>
              </a:xfrm>
              <a:grpFill/>
            </p:grpSpPr>
            <p:sp>
              <p:nvSpPr>
                <p:cNvPr id="15" name="Freeform 83"/>
                <p:cNvSpPr/>
                <p:nvPr/>
              </p:nvSpPr>
              <p:spPr>
                <a:xfrm>
                  <a:off x="1859280" y="1760538"/>
                  <a:ext cx="311985" cy="237280"/>
                </a:xfrm>
                <a:custGeom>
                  <a:avLst/>
                  <a:gdLst>
                    <a:gd name="connsiteX0" fmla="*/ 304800 w 311150"/>
                    <a:gd name="connsiteY0" fmla="*/ 0 h 234950"/>
                    <a:gd name="connsiteX1" fmla="*/ 0 w 311150"/>
                    <a:gd name="connsiteY1" fmla="*/ 149225 h 234950"/>
                    <a:gd name="connsiteX2" fmla="*/ 311150 w 311150"/>
                    <a:gd name="connsiteY2" fmla="*/ 234950 h 234950"/>
                    <a:gd name="connsiteX3" fmla="*/ 304800 w 311150"/>
                    <a:gd name="connsiteY3" fmla="*/ 0 h 234950"/>
                    <a:gd name="connsiteX0" fmla="*/ 295275 w 301625"/>
                    <a:gd name="connsiteY0" fmla="*/ 0 h 234950"/>
                    <a:gd name="connsiteX1" fmla="*/ 0 w 301625"/>
                    <a:gd name="connsiteY1" fmla="*/ 156369 h 234950"/>
                    <a:gd name="connsiteX2" fmla="*/ 301625 w 301625"/>
                    <a:gd name="connsiteY2" fmla="*/ 234950 h 234950"/>
                    <a:gd name="connsiteX3" fmla="*/ 295275 w 301625"/>
                    <a:gd name="connsiteY3" fmla="*/ 0 h 234950"/>
                    <a:gd name="connsiteX0" fmla="*/ 296127 w 302477"/>
                    <a:gd name="connsiteY0" fmla="*/ 0 h 234950"/>
                    <a:gd name="connsiteX1" fmla="*/ 852 w 302477"/>
                    <a:gd name="connsiteY1" fmla="*/ 156369 h 234950"/>
                    <a:gd name="connsiteX2" fmla="*/ 302477 w 302477"/>
                    <a:gd name="connsiteY2" fmla="*/ 234950 h 234950"/>
                    <a:gd name="connsiteX3" fmla="*/ 296127 w 302477"/>
                    <a:gd name="connsiteY3" fmla="*/ 0 h 234950"/>
                    <a:gd name="connsiteX0" fmla="*/ 296127 w 302477"/>
                    <a:gd name="connsiteY0" fmla="*/ 0 h 234950"/>
                    <a:gd name="connsiteX1" fmla="*/ 852 w 302477"/>
                    <a:gd name="connsiteY1" fmla="*/ 156369 h 234950"/>
                    <a:gd name="connsiteX2" fmla="*/ 302477 w 302477"/>
                    <a:gd name="connsiteY2" fmla="*/ 234950 h 234950"/>
                    <a:gd name="connsiteX3" fmla="*/ 296127 w 302477"/>
                    <a:gd name="connsiteY3" fmla="*/ 0 h 234950"/>
                    <a:gd name="connsiteX0" fmla="*/ 305652 w 305652"/>
                    <a:gd name="connsiteY0" fmla="*/ 0 h 239712"/>
                    <a:gd name="connsiteX1" fmla="*/ 852 w 305652"/>
                    <a:gd name="connsiteY1" fmla="*/ 161131 h 239712"/>
                    <a:gd name="connsiteX2" fmla="*/ 302477 w 305652"/>
                    <a:gd name="connsiteY2" fmla="*/ 239712 h 239712"/>
                    <a:gd name="connsiteX3" fmla="*/ 305652 w 305652"/>
                    <a:gd name="connsiteY3" fmla="*/ 0 h 239712"/>
                    <a:gd name="connsiteX0" fmla="*/ 305652 w 305652"/>
                    <a:gd name="connsiteY0" fmla="*/ 0 h 239712"/>
                    <a:gd name="connsiteX1" fmla="*/ 852 w 305652"/>
                    <a:gd name="connsiteY1" fmla="*/ 161131 h 239712"/>
                    <a:gd name="connsiteX2" fmla="*/ 302477 w 305652"/>
                    <a:gd name="connsiteY2" fmla="*/ 239712 h 239712"/>
                    <a:gd name="connsiteX3" fmla="*/ 305652 w 305652"/>
                    <a:gd name="connsiteY3" fmla="*/ 0 h 239712"/>
                    <a:gd name="connsiteX0" fmla="*/ 305627 w 309720"/>
                    <a:gd name="connsiteY0" fmla="*/ 0 h 237331"/>
                    <a:gd name="connsiteX1" fmla="*/ 827 w 309720"/>
                    <a:gd name="connsiteY1" fmla="*/ 161131 h 237331"/>
                    <a:gd name="connsiteX2" fmla="*/ 309596 w 309720"/>
                    <a:gd name="connsiteY2" fmla="*/ 237331 h 237331"/>
                    <a:gd name="connsiteX3" fmla="*/ 305627 w 309720"/>
                    <a:gd name="connsiteY3" fmla="*/ 0 h 237331"/>
                    <a:gd name="connsiteX0" fmla="*/ 305643 w 305643"/>
                    <a:gd name="connsiteY0" fmla="*/ 0 h 237331"/>
                    <a:gd name="connsiteX1" fmla="*/ 843 w 305643"/>
                    <a:gd name="connsiteY1" fmla="*/ 161131 h 237331"/>
                    <a:gd name="connsiteX2" fmla="*/ 304849 w 305643"/>
                    <a:gd name="connsiteY2" fmla="*/ 237331 h 237331"/>
                    <a:gd name="connsiteX3" fmla="*/ 305643 w 305643"/>
                    <a:gd name="connsiteY3" fmla="*/ 0 h 237331"/>
                    <a:gd name="connsiteX0" fmla="*/ 305805 w 305805"/>
                    <a:gd name="connsiteY0" fmla="*/ 0 h 237713"/>
                    <a:gd name="connsiteX1" fmla="*/ 1005 w 305805"/>
                    <a:gd name="connsiteY1" fmla="*/ 161131 h 237713"/>
                    <a:gd name="connsiteX2" fmla="*/ 305011 w 305805"/>
                    <a:gd name="connsiteY2" fmla="*/ 237331 h 237713"/>
                    <a:gd name="connsiteX3" fmla="*/ 305805 w 305805"/>
                    <a:gd name="connsiteY3" fmla="*/ 0 h 237713"/>
                    <a:gd name="connsiteX0" fmla="*/ 306764 w 306764"/>
                    <a:gd name="connsiteY0" fmla="*/ 0 h 237734"/>
                    <a:gd name="connsiteX1" fmla="*/ 1964 w 306764"/>
                    <a:gd name="connsiteY1" fmla="*/ 161131 h 237734"/>
                    <a:gd name="connsiteX2" fmla="*/ 305970 w 306764"/>
                    <a:gd name="connsiteY2" fmla="*/ 237331 h 237734"/>
                    <a:gd name="connsiteX3" fmla="*/ 306764 w 306764"/>
                    <a:gd name="connsiteY3" fmla="*/ 0 h 237734"/>
                  </a:gdLst>
                  <a:ahLst/>
                  <a:cxnLst>
                    <a:cxn ang="0">
                      <a:pos x="connsiteX0" y="connsiteY0"/>
                    </a:cxn>
                    <a:cxn ang="0">
                      <a:pos x="connsiteX1" y="connsiteY1"/>
                    </a:cxn>
                    <a:cxn ang="0">
                      <a:pos x="connsiteX2" y="connsiteY2"/>
                    </a:cxn>
                    <a:cxn ang="0">
                      <a:pos x="connsiteX3" y="connsiteY3"/>
                    </a:cxn>
                  </a:cxnLst>
                  <a:rect l="l" t="t" r="r" b="b"/>
                  <a:pathLst>
                    <a:path w="306764" h="237734">
                      <a:moveTo>
                        <a:pt x="306764" y="0"/>
                      </a:moveTo>
                      <a:cubicBezTo>
                        <a:pt x="258346" y="6879"/>
                        <a:pt x="21808" y="82815"/>
                        <a:pt x="1964" y="161131"/>
                      </a:cubicBezTo>
                      <a:cubicBezTo>
                        <a:pt x="-21319" y="203994"/>
                        <a:pt x="167328" y="242094"/>
                        <a:pt x="305970" y="237331"/>
                      </a:cubicBezTo>
                      <a:cubicBezTo>
                        <a:pt x="307028" y="157427"/>
                        <a:pt x="305706" y="79904"/>
                        <a:pt x="306764" y="0"/>
                      </a:cubicBezTo>
                      <a:close/>
                    </a:path>
                  </a:pathLst>
                </a:custGeom>
                <a:grpFill/>
                <a:ln w="3175"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16" name="Freeform 84"/>
                <p:cNvSpPr/>
                <p:nvPr/>
              </p:nvSpPr>
              <p:spPr>
                <a:xfrm>
                  <a:off x="1859280" y="1919830"/>
                  <a:ext cx="3849705" cy="2012725"/>
                </a:xfrm>
                <a:custGeom>
                  <a:avLst/>
                  <a:gdLst>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1996440"/>
                    <a:gd name="connsiteX1" fmla="*/ 312420 w 3657600"/>
                    <a:gd name="connsiteY1" fmla="*/ 76200 h 1996440"/>
                    <a:gd name="connsiteX2" fmla="*/ 3078480 w 3657600"/>
                    <a:gd name="connsiteY2" fmla="*/ 60960 h 1996440"/>
                    <a:gd name="connsiteX3" fmla="*/ 3657600 w 3657600"/>
                    <a:gd name="connsiteY3" fmla="*/ 990600 h 1996440"/>
                    <a:gd name="connsiteX4" fmla="*/ 3108960 w 3657600"/>
                    <a:gd name="connsiteY4" fmla="*/ 1988820 h 1996440"/>
                    <a:gd name="connsiteX5" fmla="*/ 198120 w 3657600"/>
                    <a:gd name="connsiteY5" fmla="*/ 1996440 h 1996440"/>
                    <a:gd name="connsiteX6" fmla="*/ 0 w 3657600"/>
                    <a:gd name="connsiteY6" fmla="*/ 1943100 h 1996440"/>
                    <a:gd name="connsiteX7" fmla="*/ 0 w 3657600"/>
                    <a:gd name="connsiteY7" fmla="*/ 0 h 1996440"/>
                    <a:gd name="connsiteX0" fmla="*/ 0 w 3657600"/>
                    <a:gd name="connsiteY0" fmla="*/ 0 h 2012315"/>
                    <a:gd name="connsiteX1" fmla="*/ 312420 w 3657600"/>
                    <a:gd name="connsiteY1" fmla="*/ 76200 h 2012315"/>
                    <a:gd name="connsiteX2" fmla="*/ 3078480 w 3657600"/>
                    <a:gd name="connsiteY2" fmla="*/ 60960 h 2012315"/>
                    <a:gd name="connsiteX3" fmla="*/ 3657600 w 3657600"/>
                    <a:gd name="connsiteY3" fmla="*/ 990600 h 2012315"/>
                    <a:gd name="connsiteX4" fmla="*/ 3108960 w 3657600"/>
                    <a:gd name="connsiteY4" fmla="*/ 1988820 h 2012315"/>
                    <a:gd name="connsiteX5" fmla="*/ 198120 w 3657600"/>
                    <a:gd name="connsiteY5" fmla="*/ 2012315 h 2012315"/>
                    <a:gd name="connsiteX6" fmla="*/ 0 w 3657600"/>
                    <a:gd name="connsiteY6" fmla="*/ 1943100 h 2012315"/>
                    <a:gd name="connsiteX7" fmla="*/ 0 w 3657600"/>
                    <a:gd name="connsiteY7" fmla="*/ 0 h 2012315"/>
                    <a:gd name="connsiteX0" fmla="*/ 0 w 3657600"/>
                    <a:gd name="connsiteY0" fmla="*/ 0 h 2012315"/>
                    <a:gd name="connsiteX1" fmla="*/ 312420 w 3657600"/>
                    <a:gd name="connsiteY1" fmla="*/ 76200 h 2012315"/>
                    <a:gd name="connsiteX2" fmla="*/ 3078480 w 3657600"/>
                    <a:gd name="connsiteY2" fmla="*/ 60960 h 2012315"/>
                    <a:gd name="connsiteX3" fmla="*/ 3657600 w 3657600"/>
                    <a:gd name="connsiteY3" fmla="*/ 990600 h 2012315"/>
                    <a:gd name="connsiteX4" fmla="*/ 3108960 w 3657600"/>
                    <a:gd name="connsiteY4" fmla="*/ 1988820 h 2012315"/>
                    <a:gd name="connsiteX5" fmla="*/ 198120 w 3657600"/>
                    <a:gd name="connsiteY5" fmla="*/ 2012315 h 2012315"/>
                    <a:gd name="connsiteX6" fmla="*/ 0 w 3657600"/>
                    <a:gd name="connsiteY6" fmla="*/ 1943100 h 2012315"/>
                    <a:gd name="connsiteX7" fmla="*/ 0 w 3657600"/>
                    <a:gd name="connsiteY7" fmla="*/ 0 h 2012315"/>
                    <a:gd name="connsiteX0" fmla="*/ 0 w 3657600"/>
                    <a:gd name="connsiteY0" fmla="*/ 0 h 2012315"/>
                    <a:gd name="connsiteX1" fmla="*/ 312420 w 3657600"/>
                    <a:gd name="connsiteY1" fmla="*/ 76200 h 2012315"/>
                    <a:gd name="connsiteX2" fmla="*/ 3078480 w 3657600"/>
                    <a:gd name="connsiteY2" fmla="*/ 60960 h 2012315"/>
                    <a:gd name="connsiteX3" fmla="*/ 3657600 w 3657600"/>
                    <a:gd name="connsiteY3" fmla="*/ 990600 h 2012315"/>
                    <a:gd name="connsiteX4" fmla="*/ 3108960 w 3657600"/>
                    <a:gd name="connsiteY4" fmla="*/ 1988820 h 2012315"/>
                    <a:gd name="connsiteX5" fmla="*/ 198120 w 3657600"/>
                    <a:gd name="connsiteY5" fmla="*/ 2012315 h 2012315"/>
                    <a:gd name="connsiteX6" fmla="*/ 0 w 3657600"/>
                    <a:gd name="connsiteY6" fmla="*/ 1943100 h 2012315"/>
                    <a:gd name="connsiteX7" fmla="*/ 0 w 3657600"/>
                    <a:gd name="connsiteY7" fmla="*/ 0 h 2012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0" h="2012315">
                      <a:moveTo>
                        <a:pt x="0" y="0"/>
                      </a:moveTo>
                      <a:cubicBezTo>
                        <a:pt x="21590" y="66675"/>
                        <a:pt x="205105" y="76200"/>
                        <a:pt x="312420" y="76200"/>
                      </a:cubicBezTo>
                      <a:lnTo>
                        <a:pt x="3078480" y="60960"/>
                      </a:lnTo>
                      <a:lnTo>
                        <a:pt x="3657600" y="990600"/>
                      </a:lnTo>
                      <a:lnTo>
                        <a:pt x="3108960" y="1988820"/>
                      </a:lnTo>
                      <a:lnTo>
                        <a:pt x="198120" y="2012315"/>
                      </a:lnTo>
                      <a:cubicBezTo>
                        <a:pt x="135255" y="2004060"/>
                        <a:pt x="5715" y="2011680"/>
                        <a:pt x="0" y="1943100"/>
                      </a:cubicBezTo>
                      <a:lnTo>
                        <a:pt x="0" y="0"/>
                      </a:lnTo>
                      <a:close/>
                    </a:path>
                  </a:pathLst>
                </a:custGeom>
                <a:grpFill/>
                <a:ln w="3175" cap="flat" cmpd="sng" algn="ctr">
                  <a:solidFill>
                    <a:srgbClr val="FFC000">
                      <a:lumMod val="20000"/>
                      <a:lumOff val="80000"/>
                    </a:srgbClr>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prstClr val="black"/>
                    </a:solidFill>
                    <a:effectLst/>
                    <a:uLnTx/>
                    <a:uFillTx/>
                    <a:latin typeface="Calibri"/>
                    <a:ea typeface="+mn-ea"/>
                    <a:cs typeface="+mn-cs"/>
                  </a:endParaRPr>
                </a:p>
              </p:txBody>
            </p:sp>
          </p:grpSp>
        </p:grpSp>
        <p:sp>
          <p:nvSpPr>
            <p:cNvPr id="17" name="Rectangle 32"/>
            <p:cNvSpPr>
              <a:spLocks noChangeArrowheads="1"/>
            </p:cNvSpPr>
            <p:nvPr/>
          </p:nvSpPr>
          <p:spPr bwMode="auto">
            <a:xfrm>
              <a:off x="335360" y="2460714"/>
              <a:ext cx="7774173" cy="172588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a:r>
                <a:rPr lang="en-US" sz="2400" dirty="0"/>
                <a:t>- Ma </a:t>
              </a:r>
              <a:r>
                <a:rPr lang="en-US" sz="2400" dirty="0" err="1"/>
                <a:t>trận</a:t>
              </a:r>
              <a:r>
                <a:rPr lang="en-US" sz="2400" dirty="0"/>
                <a:t> </a:t>
              </a:r>
              <a:r>
                <a:rPr lang="en-US" sz="2400" dirty="0" err="1"/>
                <a:t>đề</a:t>
              </a:r>
              <a:r>
                <a:rPr lang="en-US" sz="2400" dirty="0"/>
                <a:t> KT </a:t>
              </a:r>
              <a:r>
                <a:rPr lang="en-US" sz="2400" dirty="0" err="1"/>
                <a:t>là</a:t>
              </a:r>
              <a:r>
                <a:rPr lang="en-US" sz="2400" dirty="0"/>
                <a:t> </a:t>
              </a:r>
              <a:r>
                <a:rPr lang="en-US" sz="2400" dirty="0" err="1"/>
                <a:t>bản</a:t>
              </a:r>
              <a:r>
                <a:rPr lang="en-US" sz="2400" dirty="0"/>
                <a:t> </a:t>
              </a:r>
              <a:r>
                <a:rPr lang="en-US" sz="2400" dirty="0" err="1"/>
                <a:t>thiết</a:t>
              </a:r>
              <a:r>
                <a:rPr lang="en-US" sz="2400" dirty="0"/>
                <a:t> </a:t>
              </a:r>
              <a:r>
                <a:rPr lang="en-US" sz="2400" dirty="0" err="1"/>
                <a:t>kế</a:t>
              </a:r>
              <a:r>
                <a:rPr lang="en-US" sz="2400" dirty="0"/>
                <a:t> </a:t>
              </a:r>
              <a:r>
                <a:rPr lang="en-US" sz="2400" dirty="0" err="1"/>
                <a:t>đề</a:t>
              </a:r>
              <a:r>
                <a:rPr lang="en-US" sz="2400" dirty="0"/>
                <a:t> KT </a:t>
              </a:r>
              <a:r>
                <a:rPr lang="en-US" sz="2400" dirty="0" err="1"/>
                <a:t>chứa</a:t>
              </a:r>
              <a:r>
                <a:rPr lang="en-US" sz="2400" dirty="0"/>
                <a:t> </a:t>
              </a:r>
              <a:r>
                <a:rPr lang="en-US" sz="2400" dirty="0" err="1"/>
                <a:t>đựng</a:t>
              </a:r>
              <a:r>
                <a:rPr lang="en-US" sz="2400" dirty="0"/>
                <a:t> </a:t>
              </a:r>
              <a:r>
                <a:rPr lang="en-US" sz="2400" dirty="0" err="1"/>
                <a:t>những</a:t>
              </a:r>
              <a:r>
                <a:rPr lang="en-US" sz="2400" dirty="0"/>
                <a:t> </a:t>
              </a:r>
              <a:r>
                <a:rPr lang="en-US" sz="2400" dirty="0" err="1"/>
                <a:t>thông</a:t>
              </a:r>
              <a:r>
                <a:rPr lang="en-US" sz="2400" dirty="0"/>
                <a:t> tin </a:t>
              </a:r>
              <a:r>
                <a:rPr lang="en-US" sz="2400" dirty="0" err="1"/>
                <a:t>về</a:t>
              </a:r>
              <a:r>
                <a:rPr lang="en-US" sz="2400" dirty="0"/>
                <a:t> </a:t>
              </a:r>
              <a:r>
                <a:rPr lang="en-US" sz="2400" dirty="0" err="1"/>
                <a:t>cấu</a:t>
              </a:r>
              <a:r>
                <a:rPr lang="en-US" sz="2400" dirty="0"/>
                <a:t> </a:t>
              </a:r>
              <a:r>
                <a:rPr lang="en-US" sz="2400" dirty="0" err="1"/>
                <a:t>trúc</a:t>
              </a:r>
              <a:r>
                <a:rPr lang="en-US" sz="2400" dirty="0"/>
                <a:t> </a:t>
              </a:r>
              <a:r>
                <a:rPr lang="en-US" sz="2400" dirty="0" err="1"/>
                <a:t>cơ</a:t>
              </a:r>
              <a:r>
                <a:rPr lang="en-US" sz="2400" dirty="0"/>
                <a:t> </a:t>
              </a:r>
              <a:r>
                <a:rPr lang="en-US" sz="2400" dirty="0" err="1"/>
                <a:t>bản</a:t>
              </a:r>
              <a:r>
                <a:rPr lang="en-US" sz="2400" dirty="0"/>
                <a:t> </a:t>
              </a:r>
              <a:r>
                <a:rPr lang="en-US" sz="2400" dirty="0" err="1"/>
                <a:t>của</a:t>
              </a:r>
              <a:r>
                <a:rPr lang="en-US" sz="2400" dirty="0"/>
                <a:t> </a:t>
              </a:r>
              <a:r>
                <a:rPr lang="en-US" sz="2400" dirty="0" err="1"/>
                <a:t>đề</a:t>
              </a:r>
              <a:r>
                <a:rPr lang="en-US" sz="2400" dirty="0"/>
                <a:t> KT </a:t>
              </a:r>
              <a:r>
                <a:rPr lang="en-US" sz="2400" dirty="0" err="1"/>
                <a:t>như</a:t>
              </a:r>
              <a:r>
                <a:rPr lang="en-US" sz="2400" dirty="0"/>
                <a:t>: </a:t>
              </a:r>
              <a:r>
                <a:rPr lang="en-US" sz="2400" dirty="0" err="1"/>
                <a:t>thời</a:t>
              </a:r>
              <a:r>
                <a:rPr lang="en-US" sz="2400" dirty="0"/>
                <a:t> </a:t>
              </a:r>
              <a:r>
                <a:rPr lang="en-US" sz="2400" dirty="0" err="1"/>
                <a:t>lượng</a:t>
              </a:r>
              <a:r>
                <a:rPr lang="en-US" sz="2400" dirty="0"/>
                <a:t>, </a:t>
              </a:r>
              <a:r>
                <a:rPr lang="en-US" sz="2400" dirty="0" err="1"/>
                <a:t>số</a:t>
              </a:r>
              <a:r>
                <a:rPr lang="en-US" sz="2400" dirty="0"/>
                <a:t> </a:t>
              </a:r>
              <a:r>
                <a:rPr lang="en-US" sz="2400" dirty="0" err="1"/>
                <a:t>câu</a:t>
              </a:r>
              <a:r>
                <a:rPr lang="en-US" sz="2400" dirty="0"/>
                <a:t> </a:t>
              </a:r>
              <a:r>
                <a:rPr lang="en-US" sz="2400" dirty="0" err="1"/>
                <a:t>hỏi</a:t>
              </a:r>
              <a:r>
                <a:rPr lang="en-US" sz="2400" dirty="0"/>
                <a:t>, </a:t>
              </a:r>
              <a:r>
                <a:rPr lang="en-US" sz="2400" dirty="0" err="1"/>
                <a:t>dạng</a:t>
              </a:r>
              <a:r>
                <a:rPr lang="en-US" sz="2400" dirty="0"/>
                <a:t> </a:t>
              </a:r>
              <a:r>
                <a:rPr lang="en-US" sz="2400" dirty="0" err="1"/>
                <a:t>thức</a:t>
              </a:r>
              <a:r>
                <a:rPr lang="en-US" sz="2400" dirty="0"/>
                <a:t> </a:t>
              </a:r>
              <a:r>
                <a:rPr lang="en-US" sz="2400" dirty="0" err="1"/>
                <a:t>câu</a:t>
              </a:r>
              <a:r>
                <a:rPr lang="en-US" sz="2400" dirty="0"/>
                <a:t> </a:t>
              </a:r>
              <a:r>
                <a:rPr lang="en-US" sz="2400" dirty="0" err="1"/>
                <a:t>hỏi</a:t>
              </a:r>
              <a:r>
                <a:rPr lang="en-US" sz="2400" dirty="0"/>
                <a:t>; </a:t>
              </a:r>
              <a:r>
                <a:rPr lang="en-US" sz="2400" dirty="0" err="1"/>
                <a:t>lĩnh</a:t>
              </a:r>
              <a:r>
                <a:rPr lang="en-US" sz="2400" dirty="0"/>
                <a:t> </a:t>
              </a:r>
              <a:r>
                <a:rPr lang="en-US" sz="2400" dirty="0" err="1"/>
                <a:t>vực</a:t>
              </a:r>
              <a:r>
                <a:rPr lang="en-US" sz="2400" dirty="0"/>
                <a:t> </a:t>
              </a:r>
              <a:r>
                <a:rPr lang="en-US" sz="2400" dirty="0" err="1"/>
                <a:t>kiến</a:t>
              </a:r>
              <a:r>
                <a:rPr lang="en-US" sz="2400" dirty="0"/>
                <a:t> </a:t>
              </a:r>
              <a:r>
                <a:rPr lang="en-US" sz="2400" dirty="0" err="1"/>
                <a:t>thức</a:t>
              </a:r>
              <a:r>
                <a:rPr lang="en-US" sz="2400" dirty="0"/>
                <a:t>, </a:t>
              </a:r>
              <a:r>
                <a:rPr lang="en-US" sz="2400" dirty="0" err="1"/>
                <a:t>cấp</a:t>
              </a:r>
              <a:r>
                <a:rPr lang="en-US" sz="2400" dirty="0"/>
                <a:t> </a:t>
              </a:r>
              <a:r>
                <a:rPr lang="en-US" sz="2400" dirty="0" err="1"/>
                <a:t>độ</a:t>
              </a:r>
              <a:r>
                <a:rPr lang="en-US" sz="2400" dirty="0"/>
                <a:t> </a:t>
              </a:r>
              <a:r>
                <a:rPr lang="en-US" sz="2400" dirty="0" err="1"/>
                <a:t>năng</a:t>
              </a:r>
              <a:r>
                <a:rPr lang="en-US" sz="2400" dirty="0"/>
                <a:t> </a:t>
              </a:r>
              <a:r>
                <a:rPr lang="en-US" sz="2400" dirty="0" err="1"/>
                <a:t>lực</a:t>
              </a:r>
              <a:r>
                <a:rPr lang="en-US" sz="2400" dirty="0"/>
                <a:t> </a:t>
              </a:r>
              <a:r>
                <a:rPr lang="en-US" sz="2400" dirty="0" err="1"/>
                <a:t>của</a:t>
              </a:r>
              <a:r>
                <a:rPr lang="en-US" sz="2400" dirty="0"/>
                <a:t> </a:t>
              </a:r>
              <a:r>
                <a:rPr lang="en-US" sz="2400" dirty="0" err="1"/>
                <a:t>từng</a:t>
              </a:r>
              <a:r>
                <a:rPr lang="en-US" sz="2400" dirty="0"/>
                <a:t> </a:t>
              </a:r>
              <a:r>
                <a:rPr lang="en-US" sz="2400" dirty="0" err="1"/>
                <a:t>câu</a:t>
              </a:r>
              <a:r>
                <a:rPr lang="en-US" sz="2400" dirty="0"/>
                <a:t> </a:t>
              </a:r>
              <a:r>
                <a:rPr lang="en-US" sz="2400" dirty="0" err="1"/>
                <a:t>hỏi</a:t>
              </a:r>
              <a:r>
                <a:rPr lang="en-US" sz="2400" dirty="0"/>
                <a:t>, </a:t>
              </a:r>
              <a:r>
                <a:rPr lang="en-US" sz="2400" dirty="0" err="1"/>
                <a:t>thuộc</a:t>
              </a:r>
              <a:r>
                <a:rPr lang="en-US" sz="2400" dirty="0"/>
                <a:t> </a:t>
              </a:r>
              <a:r>
                <a:rPr lang="en-US" sz="2400" dirty="0" err="1"/>
                <a:t>tính</a:t>
              </a:r>
              <a:r>
                <a:rPr lang="en-US" sz="2400" dirty="0"/>
                <a:t> </a:t>
              </a:r>
              <a:r>
                <a:rPr lang="en-US" sz="2400" dirty="0" err="1"/>
                <a:t>các</a:t>
              </a:r>
              <a:r>
                <a:rPr lang="en-US" sz="2400" dirty="0"/>
                <a:t> </a:t>
              </a:r>
              <a:r>
                <a:rPr lang="en-US" sz="2400" dirty="0" err="1"/>
                <a:t>câu</a:t>
              </a:r>
              <a:r>
                <a:rPr lang="en-US" sz="2400" dirty="0"/>
                <a:t> </a:t>
              </a:r>
              <a:r>
                <a:rPr lang="en-US" sz="2400" dirty="0" err="1"/>
                <a:t>hỏi</a:t>
              </a:r>
              <a:r>
                <a:rPr lang="en-US" sz="2400" dirty="0"/>
                <a:t> ở </a:t>
              </a:r>
              <a:r>
                <a:rPr lang="en-US" sz="2400" dirty="0" err="1"/>
                <a:t>từng</a:t>
              </a:r>
              <a:r>
                <a:rPr lang="en-US" sz="2400" dirty="0"/>
                <a:t> </a:t>
              </a:r>
              <a:r>
                <a:rPr lang="en-US" sz="2400" dirty="0" err="1"/>
                <a:t>vị</a:t>
              </a:r>
              <a:r>
                <a:rPr lang="en-US" sz="2400" dirty="0"/>
                <a:t> </a:t>
              </a:r>
              <a:r>
                <a:rPr lang="en-US" sz="2400" dirty="0" err="1"/>
                <a:t>trí</a:t>
              </a:r>
              <a:r>
                <a:rPr lang="en-US" sz="2400" dirty="0"/>
                <a:t>…</a:t>
              </a:r>
            </a:p>
            <a:p>
              <a:pPr algn="just"/>
              <a:r>
                <a:rPr lang="en-US" sz="2400" dirty="0"/>
                <a:t>- Ma </a:t>
              </a:r>
              <a:r>
                <a:rPr lang="en-US" sz="2400" dirty="0" err="1"/>
                <a:t>trận</a:t>
              </a:r>
              <a:r>
                <a:rPr lang="en-US" sz="2400" dirty="0"/>
                <a:t> </a:t>
              </a:r>
              <a:r>
                <a:rPr lang="en-US" sz="2400" dirty="0" err="1"/>
                <a:t>đề</a:t>
              </a:r>
              <a:r>
                <a:rPr lang="en-US" sz="2400" dirty="0"/>
                <a:t> KT </a:t>
              </a:r>
              <a:r>
                <a:rPr lang="en-US" sz="2400" dirty="0" err="1"/>
                <a:t>cho</a:t>
              </a:r>
              <a:r>
                <a:rPr lang="en-US" sz="2400" dirty="0"/>
                <a:t> </a:t>
              </a:r>
              <a:r>
                <a:rPr lang="en-US" sz="2400" dirty="0" err="1"/>
                <a:t>phép</a:t>
              </a:r>
              <a:r>
                <a:rPr lang="en-US" sz="2400" dirty="0"/>
                <a:t> </a:t>
              </a:r>
              <a:r>
                <a:rPr lang="en-US" sz="2400" dirty="0" err="1"/>
                <a:t>tạo</a:t>
              </a:r>
              <a:r>
                <a:rPr lang="en-US" sz="2400" dirty="0"/>
                <a:t> </a:t>
              </a:r>
              <a:r>
                <a:rPr lang="en-US" sz="2400" dirty="0" err="1"/>
                <a:t>ra</a:t>
              </a:r>
              <a:r>
                <a:rPr lang="en-US" sz="2400" dirty="0"/>
                <a:t> </a:t>
              </a:r>
              <a:r>
                <a:rPr lang="en-US" sz="2400" dirty="0" err="1"/>
                <a:t>nhiều</a:t>
              </a:r>
              <a:r>
                <a:rPr lang="en-US" sz="2400" dirty="0"/>
                <a:t> </a:t>
              </a:r>
              <a:r>
                <a:rPr lang="en-US" sz="2400" dirty="0" err="1"/>
                <a:t>đề</a:t>
              </a:r>
              <a:r>
                <a:rPr lang="en-US" sz="2400" dirty="0"/>
                <a:t> KT </a:t>
              </a:r>
              <a:r>
                <a:rPr lang="en-US" sz="2400" dirty="0" err="1"/>
                <a:t>có</a:t>
              </a:r>
              <a:r>
                <a:rPr lang="en-US" sz="2400" dirty="0"/>
                <a:t> </a:t>
              </a:r>
              <a:r>
                <a:rPr lang="en-US" sz="2400" dirty="0" err="1"/>
                <a:t>chất</a:t>
              </a:r>
              <a:r>
                <a:rPr lang="en-US" sz="2400" dirty="0"/>
                <a:t> </a:t>
              </a:r>
              <a:r>
                <a:rPr lang="en-US" sz="2400" dirty="0" err="1"/>
                <a:t>lượng</a:t>
              </a:r>
              <a:r>
                <a:rPr lang="en-US" sz="2400" dirty="0"/>
                <a:t> </a:t>
              </a:r>
              <a:r>
                <a:rPr lang="en-US" sz="2400" dirty="0" err="1"/>
                <a:t>tương</a:t>
              </a:r>
              <a:r>
                <a:rPr lang="en-US" sz="2400" dirty="0"/>
                <a:t> </a:t>
              </a:r>
              <a:r>
                <a:rPr lang="en-US" sz="2400" dirty="0" err="1"/>
                <a:t>đương</a:t>
              </a:r>
              <a:r>
                <a:rPr lang="en-US" sz="2400" dirty="0"/>
                <a:t>. </a:t>
              </a:r>
            </a:p>
          </p:txBody>
        </p:sp>
        <p:sp>
          <p:nvSpPr>
            <p:cNvPr id="18" name="Rectangle 32"/>
            <p:cNvSpPr>
              <a:spLocks noChangeArrowheads="1"/>
            </p:cNvSpPr>
            <p:nvPr/>
          </p:nvSpPr>
          <p:spPr bwMode="auto">
            <a:xfrm>
              <a:off x="335361" y="4613225"/>
              <a:ext cx="7790394" cy="99063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2800" dirty="0" err="1"/>
                <a:t>Bản</a:t>
              </a:r>
              <a:r>
                <a:rPr lang="en-US" sz="2800" dirty="0"/>
                <a:t> </a:t>
              </a:r>
              <a:r>
                <a:rPr lang="en-US" sz="2800" dirty="0" err="1"/>
                <a:t>đặc</a:t>
              </a:r>
              <a:r>
                <a:rPr lang="en-US" sz="2800" dirty="0"/>
                <a:t> </a:t>
              </a:r>
              <a:r>
                <a:rPr lang="en-US" sz="2800" dirty="0" err="1"/>
                <a:t>tả</a:t>
              </a:r>
              <a:r>
                <a:rPr lang="en-US" sz="2800" dirty="0"/>
                <a:t> </a:t>
              </a:r>
              <a:r>
                <a:rPr lang="en-US" sz="2800" dirty="0" err="1"/>
                <a:t>đề</a:t>
              </a:r>
              <a:r>
                <a:rPr lang="en-US" sz="2800" dirty="0"/>
                <a:t> </a:t>
              </a:r>
              <a:r>
                <a:rPr lang="en-US" sz="2800" dirty="0" err="1"/>
                <a:t>kiểm</a:t>
              </a:r>
              <a:r>
                <a:rPr lang="en-US" sz="2800" dirty="0"/>
                <a:t> </a:t>
              </a:r>
              <a:r>
                <a:rPr lang="en-US" sz="2800" dirty="0" err="1"/>
                <a:t>tra</a:t>
              </a:r>
              <a:r>
                <a:rPr lang="en-US" sz="2800" dirty="0"/>
                <a:t> </a:t>
              </a:r>
              <a:r>
                <a:rPr lang="en-US" sz="2800" dirty="0" err="1"/>
                <a:t>là</a:t>
              </a:r>
              <a:r>
                <a:rPr lang="en-US" sz="2800" dirty="0"/>
                <a:t> </a:t>
              </a:r>
              <a:r>
                <a:rPr lang="en-US" sz="2800" dirty="0" err="1"/>
                <a:t>một</a:t>
              </a:r>
              <a:r>
                <a:rPr lang="en-US" sz="2800" dirty="0"/>
                <a:t> </a:t>
              </a:r>
              <a:r>
                <a:rPr lang="en-US" sz="2800" dirty="0" err="1"/>
                <a:t>bảng</a:t>
              </a:r>
              <a:r>
                <a:rPr lang="en-US" sz="2800" dirty="0"/>
                <a:t> </a:t>
              </a:r>
              <a:r>
                <a:rPr lang="en-US" sz="2800" dirty="0" err="1"/>
                <a:t>mô</a:t>
              </a:r>
              <a:r>
                <a:rPr lang="en-US" sz="2800" dirty="0"/>
                <a:t> </a:t>
              </a:r>
              <a:r>
                <a:rPr lang="en-US" sz="2800" dirty="0" err="1"/>
                <a:t>tả</a:t>
              </a:r>
              <a:r>
                <a:rPr lang="en-US" sz="2800" dirty="0"/>
                <a:t> chi </a:t>
              </a:r>
              <a:r>
                <a:rPr lang="en-US" sz="2800" dirty="0" err="1"/>
                <a:t>tiết</a:t>
              </a:r>
              <a:r>
                <a:rPr lang="en-US" sz="2800" dirty="0"/>
                <a:t> ma </a:t>
              </a:r>
              <a:r>
                <a:rPr lang="en-US" sz="2800" dirty="0" err="1"/>
                <a:t>trận</a:t>
              </a:r>
              <a:r>
                <a:rPr lang="en-US" sz="2800" dirty="0"/>
                <a:t>, </a:t>
              </a:r>
              <a:r>
                <a:rPr lang="en-US" sz="2800" dirty="0" err="1"/>
                <a:t>có</a:t>
              </a:r>
              <a:r>
                <a:rPr lang="en-US" sz="2800" dirty="0"/>
                <a:t> </a:t>
              </a:r>
              <a:r>
                <a:rPr lang="en-US" sz="2800" dirty="0" err="1"/>
                <a:t>vai</a:t>
              </a:r>
              <a:r>
                <a:rPr lang="en-US" sz="2800" dirty="0"/>
                <a:t> </a:t>
              </a:r>
              <a:r>
                <a:rPr lang="en-US" sz="2800" dirty="0" err="1"/>
                <a:t>trò</a:t>
              </a:r>
              <a:r>
                <a:rPr lang="en-US" sz="2800" dirty="0"/>
                <a:t> </a:t>
              </a:r>
              <a:r>
                <a:rPr lang="en-US" sz="2800" dirty="0" err="1"/>
                <a:t>như</a:t>
              </a:r>
              <a:r>
                <a:rPr lang="en-US" sz="2800" dirty="0"/>
                <a:t> </a:t>
              </a:r>
              <a:r>
                <a:rPr lang="en-US" sz="2800" dirty="0" err="1"/>
                <a:t>một</a:t>
              </a:r>
              <a:r>
                <a:rPr lang="en-US" sz="2800" dirty="0"/>
                <a:t> </a:t>
              </a:r>
              <a:r>
                <a:rPr lang="en-US" sz="2800" dirty="0" err="1"/>
                <a:t>hướng</a:t>
              </a:r>
              <a:r>
                <a:rPr lang="en-US" sz="2800" dirty="0"/>
                <a:t> </a:t>
              </a:r>
              <a:r>
                <a:rPr lang="en-US" sz="2800" dirty="0" err="1"/>
                <a:t>dẫn</a:t>
              </a:r>
              <a:r>
                <a:rPr lang="en-US" sz="2800" dirty="0"/>
                <a:t> </a:t>
              </a:r>
              <a:r>
                <a:rPr lang="en-US" sz="2800" dirty="0" err="1"/>
                <a:t>để</a:t>
              </a:r>
              <a:r>
                <a:rPr lang="en-US" sz="2800" dirty="0"/>
                <a:t> </a:t>
              </a:r>
              <a:r>
                <a:rPr lang="en-US" sz="2800" dirty="0" err="1"/>
                <a:t>viết</a:t>
              </a:r>
              <a:r>
                <a:rPr lang="en-US" sz="2800" dirty="0"/>
                <a:t> </a:t>
              </a:r>
              <a:r>
                <a:rPr lang="en-US" sz="2800" dirty="0" err="1"/>
                <a:t>một</a:t>
              </a:r>
              <a:r>
                <a:rPr lang="en-US" sz="2800" dirty="0"/>
                <a:t> </a:t>
              </a:r>
              <a:r>
                <a:rPr lang="en-US" sz="2800" dirty="0" err="1"/>
                <a:t>đề</a:t>
              </a:r>
              <a:r>
                <a:rPr lang="en-US" sz="2800" dirty="0"/>
                <a:t> </a:t>
              </a:r>
              <a:r>
                <a:rPr lang="en-US" sz="2800" dirty="0" err="1"/>
                <a:t>kiểm</a:t>
              </a:r>
              <a:r>
                <a:rPr lang="en-US" sz="2800" dirty="0"/>
                <a:t> </a:t>
              </a:r>
              <a:r>
                <a:rPr lang="en-US" sz="2800" dirty="0" err="1"/>
                <a:t>tra</a:t>
              </a:r>
              <a:r>
                <a:rPr lang="en-US" sz="2800" dirty="0"/>
                <a:t> </a:t>
              </a:r>
              <a:r>
                <a:rPr lang="en-US" sz="2800" dirty="0" err="1"/>
                <a:t>hoàn</a:t>
              </a:r>
              <a:r>
                <a:rPr lang="en-US" sz="2800" dirty="0"/>
                <a:t> </a:t>
              </a:r>
              <a:r>
                <a:rPr lang="en-US" sz="2800" dirty="0" err="1"/>
                <a:t>chỉnh</a:t>
              </a:r>
              <a:r>
                <a:rPr lang="en-US" sz="2800" dirty="0"/>
                <a:t>. </a:t>
              </a:r>
            </a:p>
          </p:txBody>
        </p:sp>
        <p:sp>
          <p:nvSpPr>
            <p:cNvPr id="19" name="TextBox 18"/>
            <p:cNvSpPr txBox="1"/>
            <p:nvPr/>
          </p:nvSpPr>
          <p:spPr>
            <a:xfrm>
              <a:off x="8988391" y="3038411"/>
              <a:ext cx="2580217" cy="391200"/>
            </a:xfrm>
            <a:prstGeom prst="rect">
              <a:avLst/>
            </a:prstGeom>
            <a:grpFill/>
          </p:spPr>
          <p:txBody>
            <a:bodyPr wrap="square">
              <a:spAutoFit/>
            </a:bodyPr>
            <a:lstStyle/>
            <a:p>
              <a:pPr algn="ctr" defTabSz="914400">
                <a:defRPr/>
              </a:pPr>
              <a:r>
                <a:rPr lang="en-US" sz="2800" b="1" dirty="0">
                  <a:solidFill>
                    <a:srgbClr val="5B9BD5">
                      <a:lumMod val="75000"/>
                    </a:srgbClr>
                  </a:solidFill>
                  <a:latin typeface="Arial" pitchFamily="34" charset="0"/>
                </a:rPr>
                <a:t>MA TRẬN</a:t>
              </a:r>
            </a:p>
          </p:txBody>
        </p:sp>
        <p:sp>
          <p:nvSpPr>
            <p:cNvPr id="20" name="TextBox 19"/>
            <p:cNvSpPr txBox="1"/>
            <p:nvPr/>
          </p:nvSpPr>
          <p:spPr>
            <a:xfrm>
              <a:off x="8832304" y="5072841"/>
              <a:ext cx="2736304" cy="374240"/>
            </a:xfrm>
            <a:prstGeom prst="rect">
              <a:avLst/>
            </a:prstGeom>
            <a:grpFill/>
          </p:spPr>
          <p:txBody>
            <a:bodyPr wrap="square">
              <a:spAutoFit/>
            </a:bodyPr>
            <a:lstStyle/>
            <a:p>
              <a:pPr algn="ctr" defTabSz="914400">
                <a:defRPr/>
              </a:pPr>
              <a:r>
                <a:rPr lang="en-US" sz="2800" b="1" dirty="0">
                  <a:solidFill>
                    <a:srgbClr val="FF0000"/>
                  </a:solidFill>
                  <a:latin typeface="Arial" pitchFamily="34" charset="0"/>
                </a:rPr>
                <a:t>BẢN ĐẶC TẢ</a:t>
              </a:r>
            </a:p>
          </p:txBody>
        </p:sp>
      </p:grpSp>
    </p:spTree>
    <p:extLst>
      <p:ext uri="{BB962C8B-B14F-4D97-AF65-F5344CB8AC3E}">
        <p14:creationId xmlns:p14="http://schemas.microsoft.com/office/powerpoint/2010/main" val="3453201460"/>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61FB9E7F-3202-4792-930E-8C4FEB319D94}"/>
              </a:ext>
            </a:extLst>
          </p:cNvPr>
          <p:cNvGrpSpPr/>
          <p:nvPr/>
        </p:nvGrpSpPr>
        <p:grpSpPr>
          <a:xfrm>
            <a:off x="191344" y="404664"/>
            <a:ext cx="12000656" cy="6084584"/>
            <a:chOff x="857250" y="1576539"/>
            <a:chExt cx="10301288" cy="4749383"/>
          </a:xfrm>
        </p:grpSpPr>
        <p:sp>
          <p:nvSpPr>
            <p:cNvPr id="5" name="9Slide.vn 4">
              <a:extLst>
                <a:ext uri="{FF2B5EF4-FFF2-40B4-BE49-F238E27FC236}">
                  <a16:creationId xmlns:a16="http://schemas.microsoft.com/office/drawing/2014/main" id="{9C7B961E-CB33-4C7E-A089-1B8D73EBBD76}"/>
                </a:ext>
              </a:extLst>
            </p:cNvPr>
            <p:cNvSpPr>
              <a:spLocks/>
            </p:cNvSpPr>
            <p:nvPr/>
          </p:nvSpPr>
          <p:spPr bwMode="auto">
            <a:xfrm>
              <a:off x="4494901" y="3162762"/>
              <a:ext cx="2684112" cy="3163160"/>
            </a:xfrm>
            <a:custGeom>
              <a:avLst/>
              <a:gdLst>
                <a:gd name="connsiteX0" fmla="*/ 1666141 w 2982347"/>
                <a:gd name="connsiteY0" fmla="*/ 239 h 3514622"/>
                <a:gd name="connsiteX1" fmla="*/ 2799671 w 2982347"/>
                <a:gd name="connsiteY1" fmla="*/ 661872 h 3514622"/>
                <a:gd name="connsiteX2" fmla="*/ 2980634 w 2982347"/>
                <a:gd name="connsiteY2" fmla="*/ 1420167 h 3514622"/>
                <a:gd name="connsiteX3" fmla="*/ 2708614 w 2982347"/>
                <a:gd name="connsiteY3" fmla="*/ 2261436 h 3514622"/>
                <a:gd name="connsiteX4" fmla="*/ 2539322 w 2982347"/>
                <a:gd name="connsiteY4" fmla="*/ 3264838 h 3514622"/>
                <a:gd name="connsiteX5" fmla="*/ 2563883 w 2982347"/>
                <a:gd name="connsiteY5" fmla="*/ 3514622 h 3514622"/>
                <a:gd name="connsiteX6" fmla="*/ 1051857 w 2982347"/>
                <a:gd name="connsiteY6" fmla="*/ 3514622 h 3514622"/>
                <a:gd name="connsiteX7" fmla="*/ 1055745 w 2982347"/>
                <a:gd name="connsiteY7" fmla="*/ 3424232 h 3514622"/>
                <a:gd name="connsiteX8" fmla="*/ 1045372 w 2982347"/>
                <a:gd name="connsiteY8" fmla="*/ 3265198 h 3514622"/>
                <a:gd name="connsiteX9" fmla="*/ 732433 w 2982347"/>
                <a:gd name="connsiteY9" fmla="*/ 3165513 h 3514622"/>
                <a:gd name="connsiteX10" fmla="*/ 348032 w 2982347"/>
                <a:gd name="connsiteY10" fmla="*/ 2997259 h 3514622"/>
                <a:gd name="connsiteX11" fmla="*/ 308266 w 2982347"/>
                <a:gd name="connsiteY11" fmla="*/ 2759860 h 3514622"/>
                <a:gd name="connsiteX12" fmla="*/ 300198 w 2982347"/>
                <a:gd name="connsiteY12" fmla="*/ 2441791 h 3514622"/>
                <a:gd name="connsiteX13" fmla="*/ 300198 w 2982347"/>
                <a:gd name="connsiteY13" fmla="*/ 2439486 h 3514622"/>
                <a:gd name="connsiteX14" fmla="*/ 18380 w 2982347"/>
                <a:gd name="connsiteY14" fmla="*/ 2276418 h 3514622"/>
                <a:gd name="connsiteX15" fmla="*/ 100793 w 2982347"/>
                <a:gd name="connsiteY15" fmla="*/ 1943368 h 3514622"/>
                <a:gd name="connsiteX16" fmla="*/ 288671 w 2982347"/>
                <a:gd name="connsiteY16" fmla="*/ 1478941 h 3514622"/>
                <a:gd name="connsiteX17" fmla="*/ 385492 w 2982347"/>
                <a:gd name="connsiteY17" fmla="*/ 979365 h 3514622"/>
                <a:gd name="connsiteX18" fmla="*/ 1468386 w 2982347"/>
                <a:gd name="connsiteY18" fmla="*/ 11329 h 3514622"/>
                <a:gd name="connsiteX19" fmla="*/ 1666141 w 2982347"/>
                <a:gd name="connsiteY19" fmla="*/ 239 h 3514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982347" h="3514622">
                  <a:moveTo>
                    <a:pt x="1666141" y="239"/>
                  </a:moveTo>
                  <a:cubicBezTo>
                    <a:pt x="2126276" y="8952"/>
                    <a:pt x="2568209" y="256003"/>
                    <a:pt x="2799671" y="661872"/>
                  </a:cubicBezTo>
                  <a:cubicBezTo>
                    <a:pt x="2929918" y="890628"/>
                    <a:pt x="2993889" y="1157414"/>
                    <a:pt x="2980634" y="1420167"/>
                  </a:cubicBezTo>
                  <a:cubicBezTo>
                    <a:pt x="2965073" y="1723255"/>
                    <a:pt x="2826182" y="1987736"/>
                    <a:pt x="2708614" y="2261436"/>
                  </a:cubicBezTo>
                  <a:cubicBezTo>
                    <a:pt x="2569146" y="2587284"/>
                    <a:pt x="2521744" y="2926241"/>
                    <a:pt x="2539322" y="3264838"/>
                  </a:cubicBezTo>
                  <a:lnTo>
                    <a:pt x="2563883" y="3514622"/>
                  </a:lnTo>
                  <a:lnTo>
                    <a:pt x="1051857" y="3514622"/>
                  </a:lnTo>
                  <a:lnTo>
                    <a:pt x="1055745" y="3424232"/>
                  </a:lnTo>
                  <a:cubicBezTo>
                    <a:pt x="1057330" y="3369204"/>
                    <a:pt x="1056034" y="3314464"/>
                    <a:pt x="1045372" y="3265198"/>
                  </a:cubicBezTo>
                  <a:cubicBezTo>
                    <a:pt x="1018285" y="3139007"/>
                    <a:pt x="832712" y="3166089"/>
                    <a:pt x="732433" y="3165513"/>
                  </a:cubicBezTo>
                  <a:cubicBezTo>
                    <a:pt x="579710" y="3163784"/>
                    <a:pt x="425834" y="3147650"/>
                    <a:pt x="348032" y="2997259"/>
                  </a:cubicBezTo>
                  <a:cubicBezTo>
                    <a:pt x="309995" y="2924080"/>
                    <a:pt x="310571" y="2839953"/>
                    <a:pt x="308266" y="2759860"/>
                  </a:cubicBezTo>
                  <a:cubicBezTo>
                    <a:pt x="305384" y="2653837"/>
                    <a:pt x="300774" y="2547814"/>
                    <a:pt x="300198" y="2441791"/>
                  </a:cubicBezTo>
                  <a:cubicBezTo>
                    <a:pt x="300198" y="2440638"/>
                    <a:pt x="300198" y="2440062"/>
                    <a:pt x="300198" y="2439486"/>
                  </a:cubicBezTo>
                  <a:cubicBezTo>
                    <a:pt x="159001" y="2407218"/>
                    <a:pt x="74859" y="2369764"/>
                    <a:pt x="18380" y="2276418"/>
                  </a:cubicBezTo>
                  <a:cubicBezTo>
                    <a:pt x="-36370" y="2185377"/>
                    <a:pt x="43162" y="2064948"/>
                    <a:pt x="100793" y="1943368"/>
                  </a:cubicBezTo>
                  <a:cubicBezTo>
                    <a:pt x="174561" y="1786638"/>
                    <a:pt x="226429" y="1641432"/>
                    <a:pt x="288671" y="1478941"/>
                  </a:cubicBezTo>
                  <a:cubicBezTo>
                    <a:pt x="350337" y="1318754"/>
                    <a:pt x="342845" y="1144162"/>
                    <a:pt x="385492" y="979365"/>
                  </a:cubicBezTo>
                  <a:cubicBezTo>
                    <a:pt x="515163" y="478637"/>
                    <a:pt x="954314" y="79322"/>
                    <a:pt x="1468386" y="11329"/>
                  </a:cubicBezTo>
                  <a:cubicBezTo>
                    <a:pt x="1534302" y="2614"/>
                    <a:pt x="1600407" y="-1006"/>
                    <a:pt x="1666141" y="239"/>
                  </a:cubicBezTo>
                  <a:close/>
                </a:path>
              </a:pathLst>
            </a:custGeom>
            <a:solidFill>
              <a:srgbClr val="95A5A6">
                <a:lumMod val="40000"/>
                <a:lumOff val="60000"/>
              </a:srgbClr>
            </a:solidFill>
            <a:ln>
              <a:noFill/>
            </a:ln>
          </p:spPr>
          <p:txBody>
            <a:bodyPr vert="horz" wrap="square" lIns="82296" tIns="41148" rIns="82296" bIns="41148" numCol="1" anchor="t" anchorCtr="0" compatLnSpc="1">
              <a:prstTxWarp prst="textNoShape">
                <a:avLst/>
              </a:prstTxWarp>
              <a:noAutofit/>
            </a:bodyPr>
            <a:lstStyle/>
            <a:p>
              <a:pPr marL="0" marR="0" lvl="0" indent="0" defTabSz="822919" eaLnBrk="1" fontAlgn="auto" latinLnBrk="0" hangingPunct="1">
                <a:lnSpc>
                  <a:spcPct val="100000"/>
                </a:lnSpc>
                <a:spcBef>
                  <a:spcPts val="0"/>
                </a:spcBef>
                <a:spcAft>
                  <a:spcPts val="0"/>
                </a:spcAft>
                <a:buClrTx/>
                <a:buSzTx/>
                <a:buFontTx/>
                <a:buNone/>
                <a:tabLst/>
                <a:defRPr/>
              </a:pPr>
              <a:endParaRPr kumimoji="0" lang="en-US" sz="1620" b="0" i="0" u="none" strike="noStrike" kern="0" cap="none" spc="0" normalizeH="0" baseline="0" noProof="0">
                <a:ln>
                  <a:noFill/>
                </a:ln>
                <a:solidFill>
                  <a:srgbClr val="95A5A6"/>
                </a:solidFill>
                <a:effectLst/>
                <a:uLnTx/>
                <a:uFillTx/>
              </a:endParaRPr>
            </a:p>
          </p:txBody>
        </p:sp>
        <p:sp>
          <p:nvSpPr>
            <p:cNvPr id="7" name="9Slide.vn 11">
              <a:extLst>
                <a:ext uri="{FF2B5EF4-FFF2-40B4-BE49-F238E27FC236}">
                  <a16:creationId xmlns:a16="http://schemas.microsoft.com/office/drawing/2014/main" id="{D77E1DC6-B096-4C7E-A442-EE9941F34071}"/>
                </a:ext>
              </a:extLst>
            </p:cNvPr>
            <p:cNvSpPr>
              <a:spLocks/>
            </p:cNvSpPr>
            <p:nvPr/>
          </p:nvSpPr>
          <p:spPr bwMode="auto">
            <a:xfrm>
              <a:off x="1423874" y="4704584"/>
              <a:ext cx="2260086" cy="1049976"/>
            </a:xfrm>
            <a:custGeom>
              <a:avLst/>
              <a:gdLst>
                <a:gd name="connsiteX0" fmla="*/ 74633 w 1268413"/>
                <a:gd name="connsiteY0" fmla="*/ 33338 h 736600"/>
                <a:gd name="connsiteX1" fmla="*/ 72251 w 1268413"/>
                <a:gd name="connsiteY1" fmla="*/ 110282 h 736600"/>
                <a:gd name="connsiteX2" fmla="*/ 64311 w 1268413"/>
                <a:gd name="connsiteY2" fmla="*/ 264964 h 736600"/>
                <a:gd name="connsiteX3" fmla="*/ 51606 w 1268413"/>
                <a:gd name="connsiteY3" fmla="*/ 419646 h 736600"/>
                <a:gd name="connsiteX4" fmla="*/ 31359 w 1268413"/>
                <a:gd name="connsiteY4" fmla="*/ 572741 h 736600"/>
                <a:gd name="connsiteX5" fmla="*/ 17463 w 1268413"/>
                <a:gd name="connsiteY5" fmla="*/ 648495 h 736600"/>
                <a:gd name="connsiteX6" fmla="*/ 20242 w 1268413"/>
                <a:gd name="connsiteY6" fmla="*/ 648892 h 736600"/>
                <a:gd name="connsiteX7" fmla="*/ 22624 w 1268413"/>
                <a:gd name="connsiteY7" fmla="*/ 649288 h 736600"/>
                <a:gd name="connsiteX8" fmla="*/ 37314 w 1268413"/>
                <a:gd name="connsiteY8" fmla="*/ 645719 h 736600"/>
                <a:gd name="connsiteX9" fmla="*/ 67487 w 1268413"/>
                <a:gd name="connsiteY9" fmla="*/ 643339 h 736600"/>
                <a:gd name="connsiteX10" fmla="*/ 113937 w 1268413"/>
                <a:gd name="connsiteY10" fmla="*/ 642546 h 736600"/>
                <a:gd name="connsiteX11" fmla="*/ 142522 w 1268413"/>
                <a:gd name="connsiteY11" fmla="*/ 642546 h 736600"/>
                <a:gd name="connsiteX12" fmla="*/ 219145 w 1268413"/>
                <a:gd name="connsiteY12" fmla="*/ 640563 h 736600"/>
                <a:gd name="connsiteX13" fmla="*/ 295372 w 1268413"/>
                <a:gd name="connsiteY13" fmla="*/ 638976 h 736600"/>
                <a:gd name="connsiteX14" fmla="*/ 439884 w 1268413"/>
                <a:gd name="connsiteY14" fmla="*/ 636993 h 736600"/>
                <a:gd name="connsiteX15" fmla="*/ 584000 w 1268413"/>
                <a:gd name="connsiteY15" fmla="*/ 636596 h 736600"/>
                <a:gd name="connsiteX16" fmla="*/ 732880 w 1268413"/>
                <a:gd name="connsiteY16" fmla="*/ 636596 h 736600"/>
                <a:gd name="connsiteX17" fmla="*/ 881362 w 1268413"/>
                <a:gd name="connsiteY17" fmla="*/ 637390 h 736600"/>
                <a:gd name="connsiteX18" fmla="*/ 951633 w 1268413"/>
                <a:gd name="connsiteY18" fmla="*/ 636993 h 736600"/>
                <a:gd name="connsiteX19" fmla="*/ 1059224 w 1268413"/>
                <a:gd name="connsiteY19" fmla="*/ 635803 h 736600"/>
                <a:gd name="connsiteX20" fmla="*/ 1129892 w 1268413"/>
                <a:gd name="connsiteY20" fmla="*/ 638579 h 736600"/>
                <a:gd name="connsiteX21" fmla="*/ 1165226 w 1268413"/>
                <a:gd name="connsiteY21" fmla="*/ 642149 h 736600"/>
                <a:gd name="connsiteX22" fmla="*/ 1162844 w 1268413"/>
                <a:gd name="connsiteY22" fmla="*/ 493020 h 736600"/>
                <a:gd name="connsiteX23" fmla="*/ 1155301 w 1268413"/>
                <a:gd name="connsiteY23" fmla="*/ 270517 h 736600"/>
                <a:gd name="connsiteX24" fmla="*/ 1147758 w 1268413"/>
                <a:gd name="connsiteY24" fmla="*/ 121784 h 736600"/>
                <a:gd name="connsiteX25" fmla="*/ 1142596 w 1268413"/>
                <a:gd name="connsiteY25" fmla="*/ 47220 h 736600"/>
                <a:gd name="connsiteX26" fmla="*/ 1082251 w 1268413"/>
                <a:gd name="connsiteY26" fmla="*/ 46823 h 736600"/>
                <a:gd name="connsiteX27" fmla="*/ 1021905 w 1268413"/>
                <a:gd name="connsiteY27" fmla="*/ 42857 h 736600"/>
                <a:gd name="connsiteX28" fmla="*/ 954016 w 1268413"/>
                <a:gd name="connsiteY28" fmla="*/ 40874 h 736600"/>
                <a:gd name="connsiteX29" fmla="*/ 885729 w 1268413"/>
                <a:gd name="connsiteY29" fmla="*/ 38494 h 736600"/>
                <a:gd name="connsiteX30" fmla="*/ 748760 w 1268413"/>
                <a:gd name="connsiteY30" fmla="*/ 36115 h 736600"/>
                <a:gd name="connsiteX31" fmla="*/ 611791 w 1268413"/>
                <a:gd name="connsiteY31" fmla="*/ 34528 h 736600"/>
                <a:gd name="connsiteX32" fmla="*/ 343410 w 1268413"/>
                <a:gd name="connsiteY32" fmla="*/ 34925 h 736600"/>
                <a:gd name="connsiteX33" fmla="*/ 479425 w 1268413"/>
                <a:gd name="connsiteY33" fmla="*/ 0 h 736600"/>
                <a:gd name="connsiteX34" fmla="*/ 620316 w 1268413"/>
                <a:gd name="connsiteY34" fmla="*/ 0 h 736600"/>
                <a:gd name="connsiteX35" fmla="*/ 761207 w 1268413"/>
                <a:gd name="connsiteY35" fmla="*/ 1588 h 736600"/>
                <a:gd name="connsiteX36" fmla="*/ 902494 w 1268413"/>
                <a:gd name="connsiteY36" fmla="*/ 4366 h 736600"/>
                <a:gd name="connsiteX37" fmla="*/ 974726 w 1268413"/>
                <a:gd name="connsiteY37" fmla="*/ 6747 h 736600"/>
                <a:gd name="connsiteX38" fmla="*/ 1047354 w 1268413"/>
                <a:gd name="connsiteY38" fmla="*/ 8731 h 736600"/>
                <a:gd name="connsiteX39" fmla="*/ 1078310 w 1268413"/>
                <a:gd name="connsiteY39" fmla="*/ 9525 h 736600"/>
                <a:gd name="connsiteX40" fmla="*/ 1125141 w 1268413"/>
                <a:gd name="connsiteY40" fmla="*/ 10716 h 736600"/>
                <a:gd name="connsiteX41" fmla="*/ 1155304 w 1268413"/>
                <a:gd name="connsiteY41" fmla="*/ 13891 h 736600"/>
                <a:gd name="connsiteX42" fmla="*/ 1170782 w 1268413"/>
                <a:gd name="connsiteY42" fmla="*/ 17066 h 736600"/>
                <a:gd name="connsiteX43" fmla="*/ 1175544 w 1268413"/>
                <a:gd name="connsiteY43" fmla="*/ 18256 h 736600"/>
                <a:gd name="connsiteX44" fmla="*/ 1177926 w 1268413"/>
                <a:gd name="connsiteY44" fmla="*/ 21035 h 736600"/>
                <a:gd name="connsiteX45" fmla="*/ 1181498 w 1268413"/>
                <a:gd name="connsiteY45" fmla="*/ 21431 h 736600"/>
                <a:gd name="connsiteX46" fmla="*/ 1187848 w 1268413"/>
                <a:gd name="connsiteY46" fmla="*/ 24606 h 736600"/>
                <a:gd name="connsiteX47" fmla="*/ 1190229 w 1268413"/>
                <a:gd name="connsiteY47" fmla="*/ 27781 h 736600"/>
                <a:gd name="connsiteX48" fmla="*/ 1214438 w 1268413"/>
                <a:gd name="connsiteY48" fmla="*/ 56356 h 736600"/>
                <a:gd name="connsiteX49" fmla="*/ 1245394 w 1268413"/>
                <a:gd name="connsiteY49" fmla="*/ 99616 h 736600"/>
                <a:gd name="connsiteX50" fmla="*/ 1260476 w 1268413"/>
                <a:gd name="connsiteY50" fmla="*/ 132160 h 736600"/>
                <a:gd name="connsiteX51" fmla="*/ 1264444 w 1268413"/>
                <a:gd name="connsiteY51" fmla="*/ 151210 h 736600"/>
                <a:gd name="connsiteX52" fmla="*/ 1267619 w 1268413"/>
                <a:gd name="connsiteY52" fmla="*/ 172244 h 736600"/>
                <a:gd name="connsiteX53" fmla="*/ 1268413 w 1268413"/>
                <a:gd name="connsiteY53" fmla="*/ 214313 h 736600"/>
                <a:gd name="connsiteX54" fmla="*/ 1264841 w 1268413"/>
                <a:gd name="connsiteY54" fmla="*/ 278210 h 736600"/>
                <a:gd name="connsiteX55" fmla="*/ 1262460 w 1268413"/>
                <a:gd name="connsiteY55" fmla="*/ 319881 h 736600"/>
                <a:gd name="connsiteX56" fmla="*/ 1256904 w 1268413"/>
                <a:gd name="connsiteY56" fmla="*/ 436563 h 736600"/>
                <a:gd name="connsiteX57" fmla="*/ 1250554 w 1268413"/>
                <a:gd name="connsiteY57" fmla="*/ 554038 h 736600"/>
                <a:gd name="connsiteX58" fmla="*/ 1250951 w 1268413"/>
                <a:gd name="connsiteY58" fmla="*/ 559594 h 736600"/>
                <a:gd name="connsiteX59" fmla="*/ 1251744 w 1268413"/>
                <a:gd name="connsiteY59" fmla="*/ 565150 h 736600"/>
                <a:gd name="connsiteX60" fmla="*/ 1252141 w 1268413"/>
                <a:gd name="connsiteY60" fmla="*/ 586978 h 736600"/>
                <a:gd name="connsiteX61" fmla="*/ 1250157 w 1268413"/>
                <a:gd name="connsiteY61" fmla="*/ 617538 h 736600"/>
                <a:gd name="connsiteX62" fmla="*/ 1245791 w 1268413"/>
                <a:gd name="connsiteY62" fmla="*/ 637778 h 736600"/>
                <a:gd name="connsiteX63" fmla="*/ 1243013 w 1268413"/>
                <a:gd name="connsiteY63" fmla="*/ 647700 h 736600"/>
                <a:gd name="connsiteX64" fmla="*/ 1239838 w 1268413"/>
                <a:gd name="connsiteY64" fmla="*/ 675481 h 736600"/>
                <a:gd name="connsiteX65" fmla="*/ 1236266 w 1268413"/>
                <a:gd name="connsiteY65" fmla="*/ 702469 h 736600"/>
                <a:gd name="connsiteX66" fmla="*/ 1237060 w 1268413"/>
                <a:gd name="connsiteY66" fmla="*/ 707231 h 736600"/>
                <a:gd name="connsiteX67" fmla="*/ 1235473 w 1268413"/>
                <a:gd name="connsiteY67" fmla="*/ 717153 h 736600"/>
                <a:gd name="connsiteX68" fmla="*/ 1233488 w 1268413"/>
                <a:gd name="connsiteY68" fmla="*/ 721519 h 736600"/>
                <a:gd name="connsiteX69" fmla="*/ 1231504 w 1268413"/>
                <a:gd name="connsiteY69" fmla="*/ 727869 h 736600"/>
                <a:gd name="connsiteX70" fmla="*/ 1223963 w 1268413"/>
                <a:gd name="connsiteY70" fmla="*/ 734616 h 736600"/>
                <a:gd name="connsiteX71" fmla="*/ 1218010 w 1268413"/>
                <a:gd name="connsiteY71" fmla="*/ 735013 h 736600"/>
                <a:gd name="connsiteX72" fmla="*/ 1212454 w 1268413"/>
                <a:gd name="connsiteY72" fmla="*/ 736600 h 736600"/>
                <a:gd name="connsiteX73" fmla="*/ 1205310 w 1268413"/>
                <a:gd name="connsiteY73" fmla="*/ 735410 h 736600"/>
                <a:gd name="connsiteX74" fmla="*/ 1171179 w 1268413"/>
                <a:gd name="connsiteY74" fmla="*/ 729456 h 736600"/>
                <a:gd name="connsiteX75" fmla="*/ 1102519 w 1268413"/>
                <a:gd name="connsiteY75" fmla="*/ 719931 h 736600"/>
                <a:gd name="connsiteX76" fmla="*/ 998935 w 1268413"/>
                <a:gd name="connsiteY76" fmla="*/ 711200 h 736600"/>
                <a:gd name="connsiteX77" fmla="*/ 860029 w 1268413"/>
                <a:gd name="connsiteY77" fmla="*/ 708819 h 736600"/>
                <a:gd name="connsiteX78" fmla="*/ 721916 w 1268413"/>
                <a:gd name="connsiteY78" fmla="*/ 712391 h 736600"/>
                <a:gd name="connsiteX79" fmla="*/ 652463 w 1268413"/>
                <a:gd name="connsiteY79" fmla="*/ 714772 h 736600"/>
                <a:gd name="connsiteX80" fmla="*/ 514350 w 1268413"/>
                <a:gd name="connsiteY80" fmla="*/ 720725 h 736600"/>
                <a:gd name="connsiteX81" fmla="*/ 307578 w 1268413"/>
                <a:gd name="connsiteY81" fmla="*/ 727075 h 736600"/>
                <a:gd name="connsiteX82" fmla="*/ 169863 w 1268413"/>
                <a:gd name="connsiteY82" fmla="*/ 728266 h 736600"/>
                <a:gd name="connsiteX83" fmla="*/ 100806 w 1268413"/>
                <a:gd name="connsiteY83" fmla="*/ 726678 h 736600"/>
                <a:gd name="connsiteX84" fmla="*/ 97235 w 1268413"/>
                <a:gd name="connsiteY84" fmla="*/ 726678 h 736600"/>
                <a:gd name="connsiteX85" fmla="*/ 92075 w 1268413"/>
                <a:gd name="connsiteY85" fmla="*/ 723503 h 736600"/>
                <a:gd name="connsiteX86" fmla="*/ 90091 w 1268413"/>
                <a:gd name="connsiteY86" fmla="*/ 721519 h 736600"/>
                <a:gd name="connsiteX87" fmla="*/ 73025 w 1268413"/>
                <a:gd name="connsiteY87" fmla="*/ 709613 h 736600"/>
                <a:gd name="connsiteX88" fmla="*/ 56753 w 1268413"/>
                <a:gd name="connsiteY88" fmla="*/ 696913 h 736600"/>
                <a:gd name="connsiteX89" fmla="*/ 32147 w 1268413"/>
                <a:gd name="connsiteY89" fmla="*/ 683022 h 736600"/>
                <a:gd name="connsiteX90" fmla="*/ 7938 w 1268413"/>
                <a:gd name="connsiteY90" fmla="*/ 669131 h 736600"/>
                <a:gd name="connsiteX91" fmla="*/ 3572 w 1268413"/>
                <a:gd name="connsiteY91" fmla="*/ 665163 h 736600"/>
                <a:gd name="connsiteX92" fmla="*/ 1985 w 1268413"/>
                <a:gd name="connsiteY92" fmla="*/ 660400 h 736600"/>
                <a:gd name="connsiteX93" fmla="*/ 1985 w 1268413"/>
                <a:gd name="connsiteY93" fmla="*/ 659210 h 736600"/>
                <a:gd name="connsiteX94" fmla="*/ 1985 w 1268413"/>
                <a:gd name="connsiteY94" fmla="*/ 658416 h 736600"/>
                <a:gd name="connsiteX95" fmla="*/ 2778 w 1268413"/>
                <a:gd name="connsiteY95" fmla="*/ 655241 h 736600"/>
                <a:gd name="connsiteX96" fmla="*/ 4366 w 1268413"/>
                <a:gd name="connsiteY96" fmla="*/ 652860 h 736600"/>
                <a:gd name="connsiteX97" fmla="*/ 1985 w 1268413"/>
                <a:gd name="connsiteY97" fmla="*/ 651272 h 736600"/>
                <a:gd name="connsiteX98" fmla="*/ 0 w 1268413"/>
                <a:gd name="connsiteY98" fmla="*/ 647700 h 736600"/>
                <a:gd name="connsiteX99" fmla="*/ 0 w 1268413"/>
                <a:gd name="connsiteY99" fmla="*/ 644922 h 736600"/>
                <a:gd name="connsiteX100" fmla="*/ 9922 w 1268413"/>
                <a:gd name="connsiteY100" fmla="*/ 491728 h 736600"/>
                <a:gd name="connsiteX101" fmla="*/ 29369 w 1268413"/>
                <a:gd name="connsiteY101" fmla="*/ 262335 h 736600"/>
                <a:gd name="connsiteX102" fmla="*/ 40085 w 1268413"/>
                <a:gd name="connsiteY102" fmla="*/ 109141 h 736600"/>
                <a:gd name="connsiteX103" fmla="*/ 43656 w 1268413"/>
                <a:gd name="connsiteY103" fmla="*/ 32147 h 736600"/>
                <a:gd name="connsiteX104" fmla="*/ 44450 w 1268413"/>
                <a:gd name="connsiteY104" fmla="*/ 28178 h 736600"/>
                <a:gd name="connsiteX105" fmla="*/ 48022 w 1268413"/>
                <a:gd name="connsiteY105" fmla="*/ 21828 h 736600"/>
                <a:gd name="connsiteX106" fmla="*/ 50403 w 1268413"/>
                <a:gd name="connsiteY106" fmla="*/ 19844 h 736600"/>
                <a:gd name="connsiteX107" fmla="*/ 52388 w 1268413"/>
                <a:gd name="connsiteY107" fmla="*/ 17463 h 736600"/>
                <a:gd name="connsiteX108" fmla="*/ 56753 w 1268413"/>
                <a:gd name="connsiteY108" fmla="*/ 16272 h 736600"/>
                <a:gd name="connsiteX109" fmla="*/ 127000 w 1268413"/>
                <a:gd name="connsiteY109" fmla="*/ 10716 h 736600"/>
                <a:gd name="connsiteX110" fmla="*/ 267891 w 1268413"/>
                <a:gd name="connsiteY110" fmla="*/ 3969 h 73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1268413" h="736600">
                  <a:moveTo>
                    <a:pt x="74633" y="33338"/>
                  </a:moveTo>
                  <a:lnTo>
                    <a:pt x="72251" y="110282"/>
                  </a:lnTo>
                  <a:lnTo>
                    <a:pt x="64311" y="264964"/>
                  </a:lnTo>
                  <a:lnTo>
                    <a:pt x="51606" y="419646"/>
                  </a:lnTo>
                  <a:lnTo>
                    <a:pt x="31359" y="572741"/>
                  </a:lnTo>
                  <a:lnTo>
                    <a:pt x="17463" y="648495"/>
                  </a:lnTo>
                  <a:lnTo>
                    <a:pt x="20242" y="648892"/>
                  </a:lnTo>
                  <a:lnTo>
                    <a:pt x="22624" y="649288"/>
                  </a:lnTo>
                  <a:lnTo>
                    <a:pt x="37314" y="645719"/>
                  </a:lnTo>
                  <a:lnTo>
                    <a:pt x="67487" y="643339"/>
                  </a:lnTo>
                  <a:lnTo>
                    <a:pt x="113937" y="642546"/>
                  </a:lnTo>
                  <a:lnTo>
                    <a:pt x="142522" y="642546"/>
                  </a:lnTo>
                  <a:lnTo>
                    <a:pt x="219145" y="640563"/>
                  </a:lnTo>
                  <a:lnTo>
                    <a:pt x="295372" y="638976"/>
                  </a:lnTo>
                  <a:lnTo>
                    <a:pt x="439884" y="636993"/>
                  </a:lnTo>
                  <a:lnTo>
                    <a:pt x="584000" y="636596"/>
                  </a:lnTo>
                  <a:lnTo>
                    <a:pt x="732880" y="636596"/>
                  </a:lnTo>
                  <a:lnTo>
                    <a:pt x="881362" y="637390"/>
                  </a:lnTo>
                  <a:lnTo>
                    <a:pt x="951633" y="636993"/>
                  </a:lnTo>
                  <a:lnTo>
                    <a:pt x="1059224" y="635803"/>
                  </a:lnTo>
                  <a:lnTo>
                    <a:pt x="1129892" y="638579"/>
                  </a:lnTo>
                  <a:lnTo>
                    <a:pt x="1165226" y="642149"/>
                  </a:lnTo>
                  <a:lnTo>
                    <a:pt x="1162844" y="493020"/>
                  </a:lnTo>
                  <a:lnTo>
                    <a:pt x="1155301" y="270517"/>
                  </a:lnTo>
                  <a:lnTo>
                    <a:pt x="1147758" y="121784"/>
                  </a:lnTo>
                  <a:lnTo>
                    <a:pt x="1142596" y="47220"/>
                  </a:lnTo>
                  <a:lnTo>
                    <a:pt x="1082251" y="46823"/>
                  </a:lnTo>
                  <a:lnTo>
                    <a:pt x="1021905" y="42857"/>
                  </a:lnTo>
                  <a:lnTo>
                    <a:pt x="954016" y="40874"/>
                  </a:lnTo>
                  <a:lnTo>
                    <a:pt x="885729" y="38494"/>
                  </a:lnTo>
                  <a:lnTo>
                    <a:pt x="748760" y="36115"/>
                  </a:lnTo>
                  <a:lnTo>
                    <a:pt x="611791" y="34528"/>
                  </a:lnTo>
                  <a:lnTo>
                    <a:pt x="343410" y="34925"/>
                  </a:lnTo>
                  <a:close/>
                  <a:moveTo>
                    <a:pt x="479425" y="0"/>
                  </a:moveTo>
                  <a:lnTo>
                    <a:pt x="620316" y="0"/>
                  </a:lnTo>
                  <a:lnTo>
                    <a:pt x="761207" y="1588"/>
                  </a:lnTo>
                  <a:lnTo>
                    <a:pt x="902494" y="4366"/>
                  </a:lnTo>
                  <a:lnTo>
                    <a:pt x="974726" y="6747"/>
                  </a:lnTo>
                  <a:lnTo>
                    <a:pt x="1047354" y="8731"/>
                  </a:lnTo>
                  <a:lnTo>
                    <a:pt x="1078310" y="9525"/>
                  </a:lnTo>
                  <a:lnTo>
                    <a:pt x="1125141" y="10716"/>
                  </a:lnTo>
                  <a:lnTo>
                    <a:pt x="1155304" y="13891"/>
                  </a:lnTo>
                  <a:lnTo>
                    <a:pt x="1170782" y="17066"/>
                  </a:lnTo>
                  <a:lnTo>
                    <a:pt x="1175544" y="18256"/>
                  </a:lnTo>
                  <a:lnTo>
                    <a:pt x="1177926" y="21035"/>
                  </a:lnTo>
                  <a:lnTo>
                    <a:pt x="1181498" y="21431"/>
                  </a:lnTo>
                  <a:lnTo>
                    <a:pt x="1187848" y="24606"/>
                  </a:lnTo>
                  <a:lnTo>
                    <a:pt x="1190229" y="27781"/>
                  </a:lnTo>
                  <a:lnTo>
                    <a:pt x="1214438" y="56356"/>
                  </a:lnTo>
                  <a:lnTo>
                    <a:pt x="1245394" y="99616"/>
                  </a:lnTo>
                  <a:lnTo>
                    <a:pt x="1260476" y="132160"/>
                  </a:lnTo>
                  <a:lnTo>
                    <a:pt x="1264444" y="151210"/>
                  </a:lnTo>
                  <a:lnTo>
                    <a:pt x="1267619" y="172244"/>
                  </a:lnTo>
                  <a:lnTo>
                    <a:pt x="1268413" y="214313"/>
                  </a:lnTo>
                  <a:lnTo>
                    <a:pt x="1264841" y="278210"/>
                  </a:lnTo>
                  <a:lnTo>
                    <a:pt x="1262460" y="319881"/>
                  </a:lnTo>
                  <a:lnTo>
                    <a:pt x="1256904" y="436563"/>
                  </a:lnTo>
                  <a:lnTo>
                    <a:pt x="1250554" y="554038"/>
                  </a:lnTo>
                  <a:lnTo>
                    <a:pt x="1250951" y="559594"/>
                  </a:lnTo>
                  <a:lnTo>
                    <a:pt x="1251744" y="565150"/>
                  </a:lnTo>
                  <a:lnTo>
                    <a:pt x="1252141" y="586978"/>
                  </a:lnTo>
                  <a:lnTo>
                    <a:pt x="1250157" y="617538"/>
                  </a:lnTo>
                  <a:lnTo>
                    <a:pt x="1245791" y="637778"/>
                  </a:lnTo>
                  <a:lnTo>
                    <a:pt x="1243013" y="647700"/>
                  </a:lnTo>
                  <a:lnTo>
                    <a:pt x="1239838" y="675481"/>
                  </a:lnTo>
                  <a:lnTo>
                    <a:pt x="1236266" y="702469"/>
                  </a:lnTo>
                  <a:lnTo>
                    <a:pt x="1237060" y="707231"/>
                  </a:lnTo>
                  <a:lnTo>
                    <a:pt x="1235473" y="717153"/>
                  </a:lnTo>
                  <a:lnTo>
                    <a:pt x="1233488" y="721519"/>
                  </a:lnTo>
                  <a:lnTo>
                    <a:pt x="1231504" y="727869"/>
                  </a:lnTo>
                  <a:lnTo>
                    <a:pt x="1223963" y="734616"/>
                  </a:lnTo>
                  <a:lnTo>
                    <a:pt x="1218010" y="735013"/>
                  </a:lnTo>
                  <a:lnTo>
                    <a:pt x="1212454" y="736600"/>
                  </a:lnTo>
                  <a:lnTo>
                    <a:pt x="1205310" y="735410"/>
                  </a:lnTo>
                  <a:lnTo>
                    <a:pt x="1171179" y="729456"/>
                  </a:lnTo>
                  <a:lnTo>
                    <a:pt x="1102519" y="719931"/>
                  </a:lnTo>
                  <a:lnTo>
                    <a:pt x="998935" y="711200"/>
                  </a:lnTo>
                  <a:lnTo>
                    <a:pt x="860029" y="708819"/>
                  </a:lnTo>
                  <a:lnTo>
                    <a:pt x="721916" y="712391"/>
                  </a:lnTo>
                  <a:lnTo>
                    <a:pt x="652463" y="714772"/>
                  </a:lnTo>
                  <a:lnTo>
                    <a:pt x="514350" y="720725"/>
                  </a:lnTo>
                  <a:lnTo>
                    <a:pt x="307578" y="727075"/>
                  </a:lnTo>
                  <a:lnTo>
                    <a:pt x="169863" y="728266"/>
                  </a:lnTo>
                  <a:lnTo>
                    <a:pt x="100806" y="726678"/>
                  </a:lnTo>
                  <a:lnTo>
                    <a:pt x="97235" y="726678"/>
                  </a:lnTo>
                  <a:lnTo>
                    <a:pt x="92075" y="723503"/>
                  </a:lnTo>
                  <a:lnTo>
                    <a:pt x="90091" y="721519"/>
                  </a:lnTo>
                  <a:lnTo>
                    <a:pt x="73025" y="709613"/>
                  </a:lnTo>
                  <a:lnTo>
                    <a:pt x="56753" y="696913"/>
                  </a:lnTo>
                  <a:lnTo>
                    <a:pt x="32147" y="683022"/>
                  </a:lnTo>
                  <a:lnTo>
                    <a:pt x="7938" y="669131"/>
                  </a:lnTo>
                  <a:lnTo>
                    <a:pt x="3572" y="665163"/>
                  </a:lnTo>
                  <a:lnTo>
                    <a:pt x="1985" y="660400"/>
                  </a:lnTo>
                  <a:lnTo>
                    <a:pt x="1985" y="659210"/>
                  </a:lnTo>
                  <a:lnTo>
                    <a:pt x="1985" y="658416"/>
                  </a:lnTo>
                  <a:lnTo>
                    <a:pt x="2778" y="655241"/>
                  </a:lnTo>
                  <a:lnTo>
                    <a:pt x="4366" y="652860"/>
                  </a:lnTo>
                  <a:lnTo>
                    <a:pt x="1985" y="651272"/>
                  </a:lnTo>
                  <a:lnTo>
                    <a:pt x="0" y="647700"/>
                  </a:lnTo>
                  <a:lnTo>
                    <a:pt x="0" y="644922"/>
                  </a:lnTo>
                  <a:lnTo>
                    <a:pt x="9922" y="491728"/>
                  </a:lnTo>
                  <a:lnTo>
                    <a:pt x="29369" y="262335"/>
                  </a:lnTo>
                  <a:lnTo>
                    <a:pt x="40085" y="109141"/>
                  </a:lnTo>
                  <a:lnTo>
                    <a:pt x="43656" y="32147"/>
                  </a:lnTo>
                  <a:lnTo>
                    <a:pt x="44450" y="28178"/>
                  </a:lnTo>
                  <a:lnTo>
                    <a:pt x="48022" y="21828"/>
                  </a:lnTo>
                  <a:lnTo>
                    <a:pt x="50403" y="19844"/>
                  </a:lnTo>
                  <a:lnTo>
                    <a:pt x="52388" y="17463"/>
                  </a:lnTo>
                  <a:lnTo>
                    <a:pt x="56753" y="16272"/>
                  </a:lnTo>
                  <a:lnTo>
                    <a:pt x="127000" y="10716"/>
                  </a:lnTo>
                  <a:lnTo>
                    <a:pt x="267891" y="3969"/>
                  </a:lnTo>
                  <a:close/>
                </a:path>
              </a:pathLst>
            </a:custGeom>
            <a:solidFill>
              <a:srgbClr val="2980B9"/>
            </a:solidFill>
            <a:ln w="9525">
              <a:noFill/>
              <a:round/>
              <a:headEnd/>
              <a:tailEnd/>
            </a:ln>
          </p:spPr>
          <p:txBody>
            <a:bodyPr vert="horz" wrap="square" lIns="82296" tIns="41148" rIns="82296" bIns="41148" numCol="1" anchor="t" anchorCtr="0" compatLnSpc="1">
              <a:prstTxWarp prst="textNoShape">
                <a:avLst/>
              </a:prstTxWarp>
              <a:noAutofit/>
            </a:bodyPr>
            <a:lstStyle/>
            <a:p>
              <a:pPr marL="0" marR="0" lvl="0" indent="0" defTabSz="822919" eaLnBrk="1" fontAlgn="auto" latinLnBrk="0" hangingPunct="1">
                <a:lnSpc>
                  <a:spcPct val="100000"/>
                </a:lnSpc>
                <a:spcBef>
                  <a:spcPts val="0"/>
                </a:spcBef>
                <a:spcAft>
                  <a:spcPts val="0"/>
                </a:spcAft>
                <a:buClrTx/>
                <a:buSzTx/>
                <a:buFontTx/>
                <a:buNone/>
                <a:tabLst/>
                <a:defRPr/>
              </a:pPr>
              <a:endParaRPr kumimoji="0" lang="en-US" sz="1620" b="0" i="0" u="none" strike="noStrike" kern="0" cap="none" spc="0" normalizeH="0" baseline="0" noProof="0">
                <a:ln>
                  <a:noFill/>
                </a:ln>
                <a:solidFill>
                  <a:srgbClr val="95A5A6"/>
                </a:solidFill>
                <a:effectLst/>
                <a:uLnTx/>
                <a:uFillTx/>
              </a:endParaRPr>
            </a:p>
          </p:txBody>
        </p:sp>
        <p:sp>
          <p:nvSpPr>
            <p:cNvPr id="8" name="9Slide.vn 37">
              <a:extLst>
                <a:ext uri="{FF2B5EF4-FFF2-40B4-BE49-F238E27FC236}">
                  <a16:creationId xmlns:a16="http://schemas.microsoft.com/office/drawing/2014/main" id="{ED365C7B-74E7-4349-B5F9-05C007FE1C0C}"/>
                </a:ext>
              </a:extLst>
            </p:cNvPr>
            <p:cNvSpPr/>
            <p:nvPr/>
          </p:nvSpPr>
          <p:spPr>
            <a:xfrm>
              <a:off x="1504033" y="4854470"/>
              <a:ext cx="2050570" cy="646331"/>
            </a:xfrm>
            <a:prstGeom prst="rect">
              <a:avLst/>
            </a:prstGeom>
          </p:spPr>
          <p:txBody>
            <a:bodyPr wrap="square">
              <a:spAutoFit/>
            </a:bodyPr>
            <a:lstStyle/>
            <a:p>
              <a:pPr marL="0" marR="0" lvl="0" indent="0" algn="ctr" defTabSz="822919"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2C3E50">
                      <a:lumMod val="50000"/>
                    </a:srgbClr>
                  </a:solidFill>
                  <a:effectLst/>
                  <a:uLnTx/>
                  <a:uFillTx/>
                </a:rPr>
                <a:t>1. </a:t>
              </a:r>
              <a:r>
                <a:rPr kumimoji="0" lang="en-US" sz="2400" b="1" i="0" u="none" strike="noStrike" kern="0" cap="none" spc="0" normalizeH="0" baseline="0" noProof="0" dirty="0" err="1">
                  <a:ln>
                    <a:noFill/>
                  </a:ln>
                  <a:solidFill>
                    <a:srgbClr val="2C3E50">
                      <a:lumMod val="50000"/>
                    </a:srgbClr>
                  </a:solidFill>
                  <a:effectLst/>
                  <a:uLnTx/>
                  <a:uFillTx/>
                </a:rPr>
                <a:t>Nội</a:t>
              </a:r>
              <a:r>
                <a:rPr kumimoji="0" lang="en-US" sz="2400" b="1" i="0" u="none" strike="noStrike" kern="0" cap="none" spc="0" normalizeH="0" noProof="0" dirty="0">
                  <a:ln>
                    <a:noFill/>
                  </a:ln>
                  <a:solidFill>
                    <a:srgbClr val="2C3E50">
                      <a:lumMod val="50000"/>
                    </a:srgbClr>
                  </a:solidFill>
                  <a:effectLst/>
                  <a:uLnTx/>
                  <a:uFillTx/>
                </a:rPr>
                <a:t> dung </a:t>
              </a:r>
            </a:p>
            <a:p>
              <a:pPr marL="0" marR="0" lvl="0" indent="0" algn="ctr" defTabSz="822919"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noProof="0" dirty="0" err="1">
                  <a:ln>
                    <a:noFill/>
                  </a:ln>
                  <a:solidFill>
                    <a:srgbClr val="2C3E50">
                      <a:lumMod val="50000"/>
                    </a:srgbClr>
                  </a:solidFill>
                  <a:effectLst/>
                  <a:uLnTx/>
                  <a:uFillTx/>
                </a:rPr>
                <a:t>kiến</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thức</a:t>
              </a:r>
              <a:endParaRPr kumimoji="0" lang="en-US" sz="2400" b="1" i="0" u="none" strike="noStrike" kern="0" cap="none" spc="0" normalizeH="0" baseline="0" noProof="0" dirty="0">
                <a:ln>
                  <a:noFill/>
                </a:ln>
                <a:solidFill>
                  <a:srgbClr val="2C3E50">
                    <a:lumMod val="50000"/>
                  </a:srgbClr>
                </a:solidFill>
                <a:effectLst/>
                <a:uLnTx/>
                <a:uFillTx/>
              </a:endParaRPr>
            </a:p>
          </p:txBody>
        </p:sp>
        <p:sp>
          <p:nvSpPr>
            <p:cNvPr id="9" name="9Slide.vn 19">
              <a:extLst>
                <a:ext uri="{FF2B5EF4-FFF2-40B4-BE49-F238E27FC236}">
                  <a16:creationId xmlns:a16="http://schemas.microsoft.com/office/drawing/2014/main" id="{D9F0C0B4-D1B1-48A6-B2CF-0FBA6D9F9EB7}"/>
                </a:ext>
              </a:extLst>
            </p:cNvPr>
            <p:cNvSpPr>
              <a:spLocks/>
            </p:cNvSpPr>
            <p:nvPr/>
          </p:nvSpPr>
          <p:spPr bwMode="auto">
            <a:xfrm>
              <a:off x="3734117" y="4701203"/>
              <a:ext cx="789629" cy="472710"/>
            </a:xfrm>
            <a:custGeom>
              <a:avLst/>
              <a:gdLst>
                <a:gd name="T0" fmla="*/ 1392 w 1460"/>
                <a:gd name="T1" fmla="*/ 10 h 959"/>
                <a:gd name="T2" fmla="*/ 1384 w 1460"/>
                <a:gd name="T3" fmla="*/ 10 h 959"/>
                <a:gd name="T4" fmla="*/ 1377 w 1460"/>
                <a:gd name="T5" fmla="*/ 11 h 959"/>
                <a:gd name="T6" fmla="*/ 1370 w 1460"/>
                <a:gd name="T7" fmla="*/ 6 h 959"/>
                <a:gd name="T8" fmla="*/ 1359 w 1460"/>
                <a:gd name="T9" fmla="*/ 6 h 959"/>
                <a:gd name="T10" fmla="*/ 1233 w 1460"/>
                <a:gd name="T11" fmla="*/ 23 h 959"/>
                <a:gd name="T12" fmla="*/ 1109 w 1460"/>
                <a:gd name="T13" fmla="*/ 48 h 959"/>
                <a:gd name="T14" fmla="*/ 1100 w 1460"/>
                <a:gd name="T15" fmla="*/ 50 h 959"/>
                <a:gd name="T16" fmla="*/ 1086 w 1460"/>
                <a:gd name="T17" fmla="*/ 65 h 959"/>
                <a:gd name="T18" fmla="*/ 1078 w 1460"/>
                <a:gd name="T19" fmla="*/ 83 h 959"/>
                <a:gd name="T20" fmla="*/ 1079 w 1460"/>
                <a:gd name="T21" fmla="*/ 102 h 959"/>
                <a:gd name="T22" fmla="*/ 1083 w 1460"/>
                <a:gd name="T23" fmla="*/ 111 h 959"/>
                <a:gd name="T24" fmla="*/ 1106 w 1460"/>
                <a:gd name="T25" fmla="*/ 145 h 959"/>
                <a:gd name="T26" fmla="*/ 1130 w 1460"/>
                <a:gd name="T27" fmla="*/ 180 h 959"/>
                <a:gd name="T28" fmla="*/ 996 w 1460"/>
                <a:gd name="T29" fmla="*/ 282 h 959"/>
                <a:gd name="T30" fmla="*/ 723 w 1460"/>
                <a:gd name="T31" fmla="*/ 474 h 959"/>
                <a:gd name="T32" fmla="*/ 443 w 1460"/>
                <a:gd name="T33" fmla="*/ 656 h 959"/>
                <a:gd name="T34" fmla="*/ 156 w 1460"/>
                <a:gd name="T35" fmla="*/ 829 h 959"/>
                <a:gd name="T36" fmla="*/ 11 w 1460"/>
                <a:gd name="T37" fmla="*/ 915 h 959"/>
                <a:gd name="T38" fmla="*/ 2 w 1460"/>
                <a:gd name="T39" fmla="*/ 921 h 959"/>
                <a:gd name="T40" fmla="*/ 0 w 1460"/>
                <a:gd name="T41" fmla="*/ 938 h 959"/>
                <a:gd name="T42" fmla="*/ 7 w 1460"/>
                <a:gd name="T43" fmla="*/ 952 h 959"/>
                <a:gd name="T44" fmla="*/ 24 w 1460"/>
                <a:gd name="T45" fmla="*/ 959 h 959"/>
                <a:gd name="T46" fmla="*/ 34 w 1460"/>
                <a:gd name="T47" fmla="*/ 956 h 959"/>
                <a:gd name="T48" fmla="*/ 111 w 1460"/>
                <a:gd name="T49" fmla="*/ 923 h 959"/>
                <a:gd name="T50" fmla="*/ 263 w 1460"/>
                <a:gd name="T51" fmla="*/ 849 h 959"/>
                <a:gd name="T52" fmla="*/ 484 w 1460"/>
                <a:gd name="T53" fmla="*/ 728 h 959"/>
                <a:gd name="T54" fmla="*/ 769 w 1460"/>
                <a:gd name="T55" fmla="*/ 549 h 959"/>
                <a:gd name="T56" fmla="*/ 1044 w 1460"/>
                <a:gd name="T57" fmla="*/ 352 h 959"/>
                <a:gd name="T58" fmla="*/ 1176 w 1460"/>
                <a:gd name="T59" fmla="*/ 249 h 959"/>
                <a:gd name="T60" fmla="*/ 1182 w 1460"/>
                <a:gd name="T61" fmla="*/ 256 h 959"/>
                <a:gd name="T62" fmla="*/ 1185 w 1460"/>
                <a:gd name="T63" fmla="*/ 263 h 959"/>
                <a:gd name="T64" fmla="*/ 1201 w 1460"/>
                <a:gd name="T65" fmla="*/ 285 h 959"/>
                <a:gd name="T66" fmla="*/ 1231 w 1460"/>
                <a:gd name="T67" fmla="*/ 308 h 959"/>
                <a:gd name="T68" fmla="*/ 1254 w 1460"/>
                <a:gd name="T69" fmla="*/ 316 h 959"/>
                <a:gd name="T70" fmla="*/ 1268 w 1460"/>
                <a:gd name="T71" fmla="*/ 315 h 959"/>
                <a:gd name="T72" fmla="*/ 1284 w 1460"/>
                <a:gd name="T73" fmla="*/ 312 h 959"/>
                <a:gd name="T74" fmla="*/ 1310 w 1460"/>
                <a:gd name="T75" fmla="*/ 295 h 959"/>
                <a:gd name="T76" fmla="*/ 1340 w 1460"/>
                <a:gd name="T77" fmla="*/ 259 h 959"/>
                <a:gd name="T78" fmla="*/ 1357 w 1460"/>
                <a:gd name="T79" fmla="*/ 233 h 959"/>
                <a:gd name="T80" fmla="*/ 1384 w 1460"/>
                <a:gd name="T81" fmla="*/ 192 h 959"/>
                <a:gd name="T82" fmla="*/ 1433 w 1460"/>
                <a:gd name="T83" fmla="*/ 103 h 959"/>
                <a:gd name="T84" fmla="*/ 1455 w 1460"/>
                <a:gd name="T85" fmla="*/ 59 h 959"/>
                <a:gd name="T86" fmla="*/ 1460 w 1460"/>
                <a:gd name="T87" fmla="*/ 43 h 959"/>
                <a:gd name="T88" fmla="*/ 1451 w 1460"/>
                <a:gd name="T89" fmla="*/ 17 h 959"/>
                <a:gd name="T90" fmla="*/ 1429 w 1460"/>
                <a:gd name="T91" fmla="*/ 0 h 959"/>
                <a:gd name="T92" fmla="*/ 1403 w 1460"/>
                <a:gd name="T93" fmla="*/ 0 h 959"/>
                <a:gd name="T94" fmla="*/ 1392 w 1460"/>
                <a:gd name="T95" fmla="*/ 10 h 9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460" h="959">
                  <a:moveTo>
                    <a:pt x="1392" y="10"/>
                  </a:moveTo>
                  <a:lnTo>
                    <a:pt x="1384" y="10"/>
                  </a:lnTo>
                  <a:lnTo>
                    <a:pt x="1377" y="11"/>
                  </a:lnTo>
                  <a:lnTo>
                    <a:pt x="1370" y="6"/>
                  </a:lnTo>
                  <a:lnTo>
                    <a:pt x="1359" y="6"/>
                  </a:lnTo>
                  <a:lnTo>
                    <a:pt x="1233" y="23"/>
                  </a:lnTo>
                  <a:lnTo>
                    <a:pt x="1109" y="48"/>
                  </a:lnTo>
                  <a:lnTo>
                    <a:pt x="1100" y="50"/>
                  </a:lnTo>
                  <a:lnTo>
                    <a:pt x="1086" y="65"/>
                  </a:lnTo>
                  <a:lnTo>
                    <a:pt x="1078" y="83"/>
                  </a:lnTo>
                  <a:lnTo>
                    <a:pt x="1079" y="102"/>
                  </a:lnTo>
                  <a:lnTo>
                    <a:pt x="1083" y="111"/>
                  </a:lnTo>
                  <a:lnTo>
                    <a:pt x="1106" y="145"/>
                  </a:lnTo>
                  <a:lnTo>
                    <a:pt x="1130" y="180"/>
                  </a:lnTo>
                  <a:lnTo>
                    <a:pt x="996" y="282"/>
                  </a:lnTo>
                  <a:lnTo>
                    <a:pt x="723" y="474"/>
                  </a:lnTo>
                  <a:lnTo>
                    <a:pt x="443" y="656"/>
                  </a:lnTo>
                  <a:lnTo>
                    <a:pt x="156" y="829"/>
                  </a:lnTo>
                  <a:lnTo>
                    <a:pt x="11" y="915"/>
                  </a:lnTo>
                  <a:lnTo>
                    <a:pt x="2" y="921"/>
                  </a:lnTo>
                  <a:lnTo>
                    <a:pt x="0" y="938"/>
                  </a:lnTo>
                  <a:lnTo>
                    <a:pt x="7" y="952"/>
                  </a:lnTo>
                  <a:lnTo>
                    <a:pt x="24" y="959"/>
                  </a:lnTo>
                  <a:lnTo>
                    <a:pt x="34" y="956"/>
                  </a:lnTo>
                  <a:lnTo>
                    <a:pt x="111" y="923"/>
                  </a:lnTo>
                  <a:lnTo>
                    <a:pt x="263" y="849"/>
                  </a:lnTo>
                  <a:lnTo>
                    <a:pt x="484" y="728"/>
                  </a:lnTo>
                  <a:lnTo>
                    <a:pt x="769" y="549"/>
                  </a:lnTo>
                  <a:lnTo>
                    <a:pt x="1044" y="352"/>
                  </a:lnTo>
                  <a:lnTo>
                    <a:pt x="1176" y="249"/>
                  </a:lnTo>
                  <a:lnTo>
                    <a:pt x="1182" y="256"/>
                  </a:lnTo>
                  <a:lnTo>
                    <a:pt x="1185" y="263"/>
                  </a:lnTo>
                  <a:lnTo>
                    <a:pt x="1201" y="285"/>
                  </a:lnTo>
                  <a:lnTo>
                    <a:pt x="1231" y="308"/>
                  </a:lnTo>
                  <a:lnTo>
                    <a:pt x="1254" y="316"/>
                  </a:lnTo>
                  <a:lnTo>
                    <a:pt x="1268" y="315"/>
                  </a:lnTo>
                  <a:lnTo>
                    <a:pt x="1284" y="312"/>
                  </a:lnTo>
                  <a:lnTo>
                    <a:pt x="1310" y="295"/>
                  </a:lnTo>
                  <a:lnTo>
                    <a:pt x="1340" y="259"/>
                  </a:lnTo>
                  <a:lnTo>
                    <a:pt x="1357" y="233"/>
                  </a:lnTo>
                  <a:lnTo>
                    <a:pt x="1384" y="192"/>
                  </a:lnTo>
                  <a:lnTo>
                    <a:pt x="1433" y="103"/>
                  </a:lnTo>
                  <a:lnTo>
                    <a:pt x="1455" y="59"/>
                  </a:lnTo>
                  <a:lnTo>
                    <a:pt x="1460" y="43"/>
                  </a:lnTo>
                  <a:lnTo>
                    <a:pt x="1451" y="17"/>
                  </a:lnTo>
                  <a:lnTo>
                    <a:pt x="1429" y="0"/>
                  </a:lnTo>
                  <a:lnTo>
                    <a:pt x="1403" y="0"/>
                  </a:lnTo>
                  <a:lnTo>
                    <a:pt x="1392" y="10"/>
                  </a:lnTo>
                  <a:close/>
                </a:path>
              </a:pathLst>
            </a:custGeom>
            <a:solidFill>
              <a:srgbClr val="2C3E50">
                <a:lumMod val="50000"/>
              </a:srgbClr>
            </a:solidFill>
            <a:ln w="9525">
              <a:noFill/>
              <a:round/>
              <a:headEnd/>
              <a:tailEnd/>
            </a:ln>
          </p:spPr>
          <p:txBody>
            <a:bodyPr vert="horz" wrap="square" lIns="82296" tIns="41148" rIns="82296" bIns="41148" numCol="1" anchor="t" anchorCtr="0" compatLnSpc="1">
              <a:prstTxWarp prst="textNoShape">
                <a:avLst/>
              </a:prstTxWarp>
            </a:bodyPr>
            <a:lstStyle/>
            <a:p>
              <a:pPr marL="0" marR="0" lvl="0" indent="0" defTabSz="822919" eaLnBrk="1" fontAlgn="auto" latinLnBrk="0" hangingPunct="1">
                <a:lnSpc>
                  <a:spcPct val="100000"/>
                </a:lnSpc>
                <a:spcBef>
                  <a:spcPts val="0"/>
                </a:spcBef>
                <a:spcAft>
                  <a:spcPts val="0"/>
                </a:spcAft>
                <a:buClrTx/>
                <a:buSzTx/>
                <a:buFontTx/>
                <a:buNone/>
                <a:tabLst/>
                <a:defRPr/>
              </a:pPr>
              <a:endParaRPr kumimoji="0" lang="en-US" sz="1620" b="0" i="0" u="none" strike="noStrike" kern="0" cap="none" spc="0" normalizeH="0" baseline="0" noProof="0">
                <a:ln>
                  <a:noFill/>
                </a:ln>
                <a:solidFill>
                  <a:srgbClr val="95A5A6"/>
                </a:solidFill>
                <a:effectLst/>
                <a:uLnTx/>
                <a:uFillTx/>
              </a:endParaRPr>
            </a:p>
          </p:txBody>
        </p:sp>
        <p:sp>
          <p:nvSpPr>
            <p:cNvPr id="2" name="TextBox 1"/>
            <p:cNvSpPr txBox="1"/>
            <p:nvPr/>
          </p:nvSpPr>
          <p:spPr>
            <a:xfrm>
              <a:off x="5141546" y="3730758"/>
              <a:ext cx="1643062" cy="840833"/>
            </a:xfrm>
            <a:prstGeom prst="rect">
              <a:avLst/>
            </a:prstGeom>
            <a:noFill/>
          </p:spPr>
          <p:txBody>
            <a:bodyPr wrap="square" rtlCol="0">
              <a:spAutoFit/>
            </a:bodyPr>
            <a:lstStyle/>
            <a:p>
              <a:pPr algn="ctr"/>
              <a:r>
                <a:rPr lang="en-US" sz="3200" b="1" dirty="0"/>
                <a:t>CẤU TRÚC MA TRẬN</a:t>
              </a:r>
            </a:p>
          </p:txBody>
        </p:sp>
        <p:pic>
          <p:nvPicPr>
            <p:cNvPr id="10" name="9Slide.vn 5" descr="Lightbulb">
              <a:extLst>
                <a:ext uri="{FF2B5EF4-FFF2-40B4-BE49-F238E27FC236}">
                  <a16:creationId xmlns:a16="http://schemas.microsoft.com/office/drawing/2014/main" id="{6A83EF17-8D6C-4954-B0D4-155B20A17312}"/>
                </a:ext>
              </a:extLst>
            </p:cNvPr>
            <p:cNvPicPr>
              <a:picLocks noChangeAspect="1"/>
            </p:cNvPicPr>
            <p:nvPr/>
          </p:nvPicPr>
          <p:blipFill>
            <a:blip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351866" y="5009474"/>
              <a:ext cx="1331582" cy="970459"/>
            </a:xfrm>
            <a:prstGeom prst="rect">
              <a:avLst/>
            </a:prstGeom>
          </p:spPr>
        </p:pic>
        <p:grpSp>
          <p:nvGrpSpPr>
            <p:cNvPr id="11" name="9Slide.vn 24">
              <a:extLst>
                <a:ext uri="{FF2B5EF4-FFF2-40B4-BE49-F238E27FC236}">
                  <a16:creationId xmlns:a16="http://schemas.microsoft.com/office/drawing/2014/main" id="{9899E55D-6418-4FA3-AAEB-C35174E38953}"/>
                </a:ext>
              </a:extLst>
            </p:cNvPr>
            <p:cNvGrpSpPr/>
            <p:nvPr/>
          </p:nvGrpSpPr>
          <p:grpSpPr>
            <a:xfrm>
              <a:off x="5223308" y="4767022"/>
              <a:ext cx="1536214" cy="711255"/>
              <a:chOff x="2949244" y="1769606"/>
              <a:chExt cx="3109912" cy="1439863"/>
            </a:xfrm>
            <a:solidFill>
              <a:srgbClr val="F39C12"/>
            </a:solidFill>
          </p:grpSpPr>
          <p:sp>
            <p:nvSpPr>
              <p:cNvPr id="12" name="9Slide.vn 25">
                <a:extLst>
                  <a:ext uri="{FF2B5EF4-FFF2-40B4-BE49-F238E27FC236}">
                    <a16:creationId xmlns:a16="http://schemas.microsoft.com/office/drawing/2014/main" id="{61789842-E9AD-47DB-9172-B55489C577A7}"/>
                  </a:ext>
                </a:extLst>
              </p:cNvPr>
              <p:cNvSpPr>
                <a:spLocks/>
              </p:cNvSpPr>
              <p:nvPr/>
            </p:nvSpPr>
            <p:spPr bwMode="auto">
              <a:xfrm>
                <a:off x="4814556" y="1863269"/>
                <a:ext cx="255588" cy="561975"/>
              </a:xfrm>
              <a:custGeom>
                <a:avLst/>
                <a:gdLst>
                  <a:gd name="T0" fmla="*/ 450 w 644"/>
                  <a:gd name="T1" fmla="*/ 65 h 1418"/>
                  <a:gd name="T2" fmla="*/ 458 w 644"/>
                  <a:gd name="T3" fmla="*/ 47 h 1418"/>
                  <a:gd name="T4" fmla="*/ 485 w 644"/>
                  <a:gd name="T5" fmla="*/ 18 h 1418"/>
                  <a:gd name="T6" fmla="*/ 520 w 644"/>
                  <a:gd name="T7" fmla="*/ 1 h 1418"/>
                  <a:gd name="T8" fmla="*/ 559 w 644"/>
                  <a:gd name="T9" fmla="*/ 0 h 1418"/>
                  <a:gd name="T10" fmla="*/ 578 w 644"/>
                  <a:gd name="T11" fmla="*/ 5 h 1418"/>
                  <a:gd name="T12" fmla="*/ 597 w 644"/>
                  <a:gd name="T13" fmla="*/ 13 h 1418"/>
                  <a:gd name="T14" fmla="*/ 626 w 644"/>
                  <a:gd name="T15" fmla="*/ 40 h 1418"/>
                  <a:gd name="T16" fmla="*/ 642 w 644"/>
                  <a:gd name="T17" fmla="*/ 75 h 1418"/>
                  <a:gd name="T18" fmla="*/ 644 w 644"/>
                  <a:gd name="T19" fmla="*/ 114 h 1418"/>
                  <a:gd name="T20" fmla="*/ 638 w 644"/>
                  <a:gd name="T21" fmla="*/ 134 h 1418"/>
                  <a:gd name="T22" fmla="*/ 195 w 644"/>
                  <a:gd name="T23" fmla="*/ 1352 h 1418"/>
                  <a:gd name="T24" fmla="*/ 187 w 644"/>
                  <a:gd name="T25" fmla="*/ 1370 h 1418"/>
                  <a:gd name="T26" fmla="*/ 160 w 644"/>
                  <a:gd name="T27" fmla="*/ 1399 h 1418"/>
                  <a:gd name="T28" fmla="*/ 126 w 644"/>
                  <a:gd name="T29" fmla="*/ 1416 h 1418"/>
                  <a:gd name="T30" fmla="*/ 86 w 644"/>
                  <a:gd name="T31" fmla="*/ 1418 h 1418"/>
                  <a:gd name="T32" fmla="*/ 66 w 644"/>
                  <a:gd name="T33" fmla="*/ 1412 h 1418"/>
                  <a:gd name="T34" fmla="*/ 48 w 644"/>
                  <a:gd name="T35" fmla="*/ 1404 h 1418"/>
                  <a:gd name="T36" fmla="*/ 20 w 644"/>
                  <a:gd name="T37" fmla="*/ 1377 h 1418"/>
                  <a:gd name="T38" fmla="*/ 3 w 644"/>
                  <a:gd name="T39" fmla="*/ 1342 h 1418"/>
                  <a:gd name="T40" fmla="*/ 0 w 644"/>
                  <a:gd name="T41" fmla="*/ 1303 h 1418"/>
                  <a:gd name="T42" fmla="*/ 7 w 644"/>
                  <a:gd name="T43" fmla="*/ 1283 h 1418"/>
                  <a:gd name="T44" fmla="*/ 450 w 644"/>
                  <a:gd name="T45" fmla="*/ 65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44" h="1418">
                    <a:moveTo>
                      <a:pt x="450" y="65"/>
                    </a:moveTo>
                    <a:lnTo>
                      <a:pt x="458" y="47"/>
                    </a:lnTo>
                    <a:lnTo>
                      <a:pt x="485" y="18"/>
                    </a:lnTo>
                    <a:lnTo>
                      <a:pt x="520" y="1"/>
                    </a:lnTo>
                    <a:lnTo>
                      <a:pt x="559" y="0"/>
                    </a:lnTo>
                    <a:lnTo>
                      <a:pt x="578" y="5"/>
                    </a:lnTo>
                    <a:lnTo>
                      <a:pt x="597" y="13"/>
                    </a:lnTo>
                    <a:lnTo>
                      <a:pt x="626" y="40"/>
                    </a:lnTo>
                    <a:lnTo>
                      <a:pt x="642" y="75"/>
                    </a:lnTo>
                    <a:lnTo>
                      <a:pt x="644" y="114"/>
                    </a:lnTo>
                    <a:lnTo>
                      <a:pt x="638" y="134"/>
                    </a:lnTo>
                    <a:lnTo>
                      <a:pt x="195" y="1352"/>
                    </a:lnTo>
                    <a:lnTo>
                      <a:pt x="187" y="1370"/>
                    </a:lnTo>
                    <a:lnTo>
                      <a:pt x="160" y="1399"/>
                    </a:lnTo>
                    <a:lnTo>
                      <a:pt x="126" y="1416"/>
                    </a:lnTo>
                    <a:lnTo>
                      <a:pt x="86" y="1418"/>
                    </a:lnTo>
                    <a:lnTo>
                      <a:pt x="66" y="1412"/>
                    </a:lnTo>
                    <a:lnTo>
                      <a:pt x="48" y="1404"/>
                    </a:lnTo>
                    <a:lnTo>
                      <a:pt x="20" y="1377"/>
                    </a:lnTo>
                    <a:lnTo>
                      <a:pt x="3" y="1342"/>
                    </a:lnTo>
                    <a:lnTo>
                      <a:pt x="0" y="1303"/>
                    </a:lnTo>
                    <a:lnTo>
                      <a:pt x="7" y="1283"/>
                    </a:lnTo>
                    <a:lnTo>
                      <a:pt x="450" y="6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296" tIns="41148" rIns="82296" bIns="41148"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22960" rtl="0" eaLnBrk="1" fontAlgn="auto" latinLnBrk="0" hangingPunct="1">
                  <a:lnSpc>
                    <a:spcPct val="100000"/>
                  </a:lnSpc>
                  <a:spcBef>
                    <a:spcPts val="0"/>
                  </a:spcBef>
                  <a:spcAft>
                    <a:spcPts val="0"/>
                  </a:spcAft>
                  <a:buClrTx/>
                  <a:buSzTx/>
                  <a:buFontTx/>
                  <a:buNone/>
                  <a:tabLst/>
                  <a:defRPr/>
                </a:pPr>
                <a:endParaRPr kumimoji="0" lang="en-US" sz="1620" b="0" i="0" u="none" strike="noStrike" kern="1200" cap="none" spc="0" normalizeH="0" baseline="0" noProof="0">
                  <a:ln>
                    <a:noFill/>
                  </a:ln>
                  <a:solidFill>
                    <a:srgbClr val="95A5A6"/>
                  </a:solidFill>
                  <a:effectLst/>
                  <a:uLnTx/>
                  <a:uFillTx/>
                  <a:latin typeface="Calibri"/>
                  <a:ea typeface="+mn-ea"/>
                  <a:cs typeface="+mn-cs"/>
                </a:endParaRPr>
              </a:p>
            </p:txBody>
          </p:sp>
          <p:sp>
            <p:nvSpPr>
              <p:cNvPr id="13" name="9Slide.vn 26">
                <a:extLst>
                  <a:ext uri="{FF2B5EF4-FFF2-40B4-BE49-F238E27FC236}">
                    <a16:creationId xmlns:a16="http://schemas.microsoft.com/office/drawing/2014/main" id="{B4D22DA5-2C00-4B79-B51C-35CFBAF6DF4C}"/>
                  </a:ext>
                </a:extLst>
              </p:cNvPr>
              <p:cNvSpPr>
                <a:spLocks/>
              </p:cNvSpPr>
              <p:nvPr/>
            </p:nvSpPr>
            <p:spPr bwMode="auto">
              <a:xfrm>
                <a:off x="5122531" y="2129969"/>
                <a:ext cx="409575" cy="473075"/>
              </a:xfrm>
              <a:custGeom>
                <a:avLst/>
                <a:gdLst>
                  <a:gd name="T0" fmla="*/ 855 w 1033"/>
                  <a:gd name="T1" fmla="*/ 36 h 1193"/>
                  <a:gd name="T2" fmla="*/ 869 w 1033"/>
                  <a:gd name="T3" fmla="*/ 20 h 1193"/>
                  <a:gd name="T4" fmla="*/ 904 w 1033"/>
                  <a:gd name="T5" fmla="*/ 3 h 1193"/>
                  <a:gd name="T6" fmla="*/ 943 w 1033"/>
                  <a:gd name="T7" fmla="*/ 0 h 1193"/>
                  <a:gd name="T8" fmla="*/ 981 w 1033"/>
                  <a:gd name="T9" fmla="*/ 11 h 1193"/>
                  <a:gd name="T10" fmla="*/ 998 w 1033"/>
                  <a:gd name="T11" fmla="*/ 23 h 1193"/>
                  <a:gd name="T12" fmla="*/ 1012 w 1033"/>
                  <a:gd name="T13" fmla="*/ 37 h 1193"/>
                  <a:gd name="T14" fmla="*/ 1030 w 1033"/>
                  <a:gd name="T15" fmla="*/ 72 h 1193"/>
                  <a:gd name="T16" fmla="*/ 1033 w 1033"/>
                  <a:gd name="T17" fmla="*/ 111 h 1193"/>
                  <a:gd name="T18" fmla="*/ 1022 w 1033"/>
                  <a:gd name="T19" fmla="*/ 149 h 1193"/>
                  <a:gd name="T20" fmla="*/ 1009 w 1033"/>
                  <a:gd name="T21" fmla="*/ 164 h 1193"/>
                  <a:gd name="T22" fmla="*/ 177 w 1033"/>
                  <a:gd name="T23" fmla="*/ 1157 h 1193"/>
                  <a:gd name="T24" fmla="*/ 163 w 1033"/>
                  <a:gd name="T25" fmla="*/ 1173 h 1193"/>
                  <a:gd name="T26" fmla="*/ 128 w 1033"/>
                  <a:gd name="T27" fmla="*/ 1191 h 1193"/>
                  <a:gd name="T28" fmla="*/ 89 w 1033"/>
                  <a:gd name="T29" fmla="*/ 1193 h 1193"/>
                  <a:gd name="T30" fmla="*/ 52 w 1033"/>
                  <a:gd name="T31" fmla="*/ 1182 h 1193"/>
                  <a:gd name="T32" fmla="*/ 35 w 1033"/>
                  <a:gd name="T33" fmla="*/ 1170 h 1193"/>
                  <a:gd name="T34" fmla="*/ 20 w 1033"/>
                  <a:gd name="T35" fmla="*/ 1156 h 1193"/>
                  <a:gd name="T36" fmla="*/ 2 w 1033"/>
                  <a:gd name="T37" fmla="*/ 1121 h 1193"/>
                  <a:gd name="T38" fmla="*/ 0 w 1033"/>
                  <a:gd name="T39" fmla="*/ 1083 h 1193"/>
                  <a:gd name="T40" fmla="*/ 10 w 1033"/>
                  <a:gd name="T41" fmla="*/ 1046 h 1193"/>
                  <a:gd name="T42" fmla="*/ 23 w 1033"/>
                  <a:gd name="T43" fmla="*/ 1029 h 1193"/>
                  <a:gd name="T44" fmla="*/ 855 w 1033"/>
                  <a:gd name="T45" fmla="*/ 36 h 1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33" h="1193">
                    <a:moveTo>
                      <a:pt x="855" y="36"/>
                    </a:moveTo>
                    <a:lnTo>
                      <a:pt x="869" y="20"/>
                    </a:lnTo>
                    <a:lnTo>
                      <a:pt x="904" y="3"/>
                    </a:lnTo>
                    <a:lnTo>
                      <a:pt x="943" y="0"/>
                    </a:lnTo>
                    <a:lnTo>
                      <a:pt x="981" y="11"/>
                    </a:lnTo>
                    <a:lnTo>
                      <a:pt x="998" y="23"/>
                    </a:lnTo>
                    <a:lnTo>
                      <a:pt x="1012" y="37"/>
                    </a:lnTo>
                    <a:lnTo>
                      <a:pt x="1030" y="72"/>
                    </a:lnTo>
                    <a:lnTo>
                      <a:pt x="1033" y="111"/>
                    </a:lnTo>
                    <a:lnTo>
                      <a:pt x="1022" y="149"/>
                    </a:lnTo>
                    <a:lnTo>
                      <a:pt x="1009" y="164"/>
                    </a:lnTo>
                    <a:lnTo>
                      <a:pt x="177" y="1157"/>
                    </a:lnTo>
                    <a:lnTo>
                      <a:pt x="163" y="1173"/>
                    </a:lnTo>
                    <a:lnTo>
                      <a:pt x="128" y="1191"/>
                    </a:lnTo>
                    <a:lnTo>
                      <a:pt x="89" y="1193"/>
                    </a:lnTo>
                    <a:lnTo>
                      <a:pt x="52" y="1182"/>
                    </a:lnTo>
                    <a:lnTo>
                      <a:pt x="35" y="1170"/>
                    </a:lnTo>
                    <a:lnTo>
                      <a:pt x="20" y="1156"/>
                    </a:lnTo>
                    <a:lnTo>
                      <a:pt x="2" y="1121"/>
                    </a:lnTo>
                    <a:lnTo>
                      <a:pt x="0" y="1083"/>
                    </a:lnTo>
                    <a:lnTo>
                      <a:pt x="10" y="1046"/>
                    </a:lnTo>
                    <a:lnTo>
                      <a:pt x="23" y="1029"/>
                    </a:lnTo>
                    <a:lnTo>
                      <a:pt x="855" y="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296" tIns="41148" rIns="82296" bIns="41148"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22960" rtl="0" eaLnBrk="1" fontAlgn="auto" latinLnBrk="0" hangingPunct="1">
                  <a:lnSpc>
                    <a:spcPct val="100000"/>
                  </a:lnSpc>
                  <a:spcBef>
                    <a:spcPts val="0"/>
                  </a:spcBef>
                  <a:spcAft>
                    <a:spcPts val="0"/>
                  </a:spcAft>
                  <a:buClrTx/>
                  <a:buSzTx/>
                  <a:buFontTx/>
                  <a:buNone/>
                  <a:tabLst/>
                  <a:defRPr/>
                </a:pPr>
                <a:endParaRPr kumimoji="0" lang="en-US" sz="1620" b="0" i="0" u="none" strike="noStrike" kern="1200" cap="none" spc="0" normalizeH="0" baseline="0" noProof="0">
                  <a:ln>
                    <a:noFill/>
                  </a:ln>
                  <a:solidFill>
                    <a:srgbClr val="95A5A6"/>
                  </a:solidFill>
                  <a:effectLst/>
                  <a:uLnTx/>
                  <a:uFillTx/>
                  <a:latin typeface="Calibri"/>
                  <a:ea typeface="+mn-ea"/>
                  <a:cs typeface="+mn-cs"/>
                </a:endParaRPr>
              </a:p>
            </p:txBody>
          </p:sp>
          <p:sp>
            <p:nvSpPr>
              <p:cNvPr id="14" name="9Slide.vn 27">
                <a:extLst>
                  <a:ext uri="{FF2B5EF4-FFF2-40B4-BE49-F238E27FC236}">
                    <a16:creationId xmlns:a16="http://schemas.microsoft.com/office/drawing/2014/main" id="{55AF6F40-E561-4094-B425-A6F289A0151F}"/>
                  </a:ext>
                </a:extLst>
              </p:cNvPr>
              <p:cNvSpPr>
                <a:spLocks/>
              </p:cNvSpPr>
              <p:nvPr/>
            </p:nvSpPr>
            <p:spPr bwMode="auto">
              <a:xfrm>
                <a:off x="5351131" y="2537956"/>
                <a:ext cx="523875" cy="338138"/>
              </a:xfrm>
              <a:custGeom>
                <a:avLst/>
                <a:gdLst>
                  <a:gd name="T0" fmla="*/ 1173 w 1324"/>
                  <a:gd name="T1" fmla="*/ 14 h 850"/>
                  <a:gd name="T2" fmla="*/ 1191 w 1324"/>
                  <a:gd name="T3" fmla="*/ 5 h 850"/>
                  <a:gd name="T4" fmla="*/ 1230 w 1324"/>
                  <a:gd name="T5" fmla="*/ 0 h 850"/>
                  <a:gd name="T6" fmla="*/ 1268 w 1324"/>
                  <a:gd name="T7" fmla="*/ 10 h 850"/>
                  <a:gd name="T8" fmla="*/ 1299 w 1324"/>
                  <a:gd name="T9" fmla="*/ 34 h 850"/>
                  <a:gd name="T10" fmla="*/ 1311 w 1324"/>
                  <a:gd name="T11" fmla="*/ 51 h 850"/>
                  <a:gd name="T12" fmla="*/ 1320 w 1324"/>
                  <a:gd name="T13" fmla="*/ 69 h 850"/>
                  <a:gd name="T14" fmla="*/ 1324 w 1324"/>
                  <a:gd name="T15" fmla="*/ 108 h 850"/>
                  <a:gd name="T16" fmla="*/ 1315 w 1324"/>
                  <a:gd name="T17" fmla="*/ 145 h 850"/>
                  <a:gd name="T18" fmla="*/ 1291 w 1324"/>
                  <a:gd name="T19" fmla="*/ 176 h 850"/>
                  <a:gd name="T20" fmla="*/ 1273 w 1324"/>
                  <a:gd name="T21" fmla="*/ 188 h 850"/>
                  <a:gd name="T22" fmla="*/ 152 w 1324"/>
                  <a:gd name="T23" fmla="*/ 836 h 850"/>
                  <a:gd name="T24" fmla="*/ 132 w 1324"/>
                  <a:gd name="T25" fmla="*/ 845 h 850"/>
                  <a:gd name="T26" fmla="*/ 94 w 1324"/>
                  <a:gd name="T27" fmla="*/ 850 h 850"/>
                  <a:gd name="T28" fmla="*/ 57 w 1324"/>
                  <a:gd name="T29" fmla="*/ 840 h 850"/>
                  <a:gd name="T30" fmla="*/ 26 w 1324"/>
                  <a:gd name="T31" fmla="*/ 817 h 850"/>
                  <a:gd name="T32" fmla="*/ 14 w 1324"/>
                  <a:gd name="T33" fmla="*/ 800 h 850"/>
                  <a:gd name="T34" fmla="*/ 5 w 1324"/>
                  <a:gd name="T35" fmla="*/ 780 h 850"/>
                  <a:gd name="T36" fmla="*/ 0 w 1324"/>
                  <a:gd name="T37" fmla="*/ 742 h 850"/>
                  <a:gd name="T38" fmla="*/ 11 w 1324"/>
                  <a:gd name="T39" fmla="*/ 705 h 850"/>
                  <a:gd name="T40" fmla="*/ 34 w 1324"/>
                  <a:gd name="T41" fmla="*/ 674 h 850"/>
                  <a:gd name="T42" fmla="*/ 51 w 1324"/>
                  <a:gd name="T43" fmla="*/ 662 h 850"/>
                  <a:gd name="T44" fmla="*/ 1173 w 1324"/>
                  <a:gd name="T45" fmla="*/ 14 h 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24" h="850">
                    <a:moveTo>
                      <a:pt x="1173" y="14"/>
                    </a:moveTo>
                    <a:lnTo>
                      <a:pt x="1191" y="5"/>
                    </a:lnTo>
                    <a:lnTo>
                      <a:pt x="1230" y="0"/>
                    </a:lnTo>
                    <a:lnTo>
                      <a:pt x="1268" y="10"/>
                    </a:lnTo>
                    <a:lnTo>
                      <a:pt x="1299" y="34"/>
                    </a:lnTo>
                    <a:lnTo>
                      <a:pt x="1311" y="51"/>
                    </a:lnTo>
                    <a:lnTo>
                      <a:pt x="1320" y="69"/>
                    </a:lnTo>
                    <a:lnTo>
                      <a:pt x="1324" y="108"/>
                    </a:lnTo>
                    <a:lnTo>
                      <a:pt x="1315" y="145"/>
                    </a:lnTo>
                    <a:lnTo>
                      <a:pt x="1291" y="176"/>
                    </a:lnTo>
                    <a:lnTo>
                      <a:pt x="1273" y="188"/>
                    </a:lnTo>
                    <a:lnTo>
                      <a:pt x="152" y="836"/>
                    </a:lnTo>
                    <a:lnTo>
                      <a:pt x="132" y="845"/>
                    </a:lnTo>
                    <a:lnTo>
                      <a:pt x="94" y="850"/>
                    </a:lnTo>
                    <a:lnTo>
                      <a:pt x="57" y="840"/>
                    </a:lnTo>
                    <a:lnTo>
                      <a:pt x="26" y="817"/>
                    </a:lnTo>
                    <a:lnTo>
                      <a:pt x="14" y="800"/>
                    </a:lnTo>
                    <a:lnTo>
                      <a:pt x="5" y="780"/>
                    </a:lnTo>
                    <a:lnTo>
                      <a:pt x="0" y="742"/>
                    </a:lnTo>
                    <a:lnTo>
                      <a:pt x="11" y="705"/>
                    </a:lnTo>
                    <a:lnTo>
                      <a:pt x="34" y="674"/>
                    </a:lnTo>
                    <a:lnTo>
                      <a:pt x="51" y="662"/>
                    </a:lnTo>
                    <a:lnTo>
                      <a:pt x="117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296" tIns="41148" rIns="82296" bIns="41148"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22960" rtl="0" eaLnBrk="1" fontAlgn="auto" latinLnBrk="0" hangingPunct="1">
                  <a:lnSpc>
                    <a:spcPct val="100000"/>
                  </a:lnSpc>
                  <a:spcBef>
                    <a:spcPts val="0"/>
                  </a:spcBef>
                  <a:spcAft>
                    <a:spcPts val="0"/>
                  </a:spcAft>
                  <a:buClrTx/>
                  <a:buSzTx/>
                  <a:buFontTx/>
                  <a:buNone/>
                  <a:tabLst/>
                  <a:defRPr/>
                </a:pPr>
                <a:endParaRPr kumimoji="0" lang="en-US" sz="1620" b="0" i="0" u="none" strike="noStrike" kern="1200" cap="none" spc="0" normalizeH="0" baseline="0" noProof="0">
                  <a:ln>
                    <a:noFill/>
                  </a:ln>
                  <a:solidFill>
                    <a:srgbClr val="95A5A6"/>
                  </a:solidFill>
                  <a:effectLst/>
                  <a:uLnTx/>
                  <a:uFillTx/>
                  <a:latin typeface="Calibri"/>
                  <a:ea typeface="+mn-ea"/>
                  <a:cs typeface="+mn-cs"/>
                </a:endParaRPr>
              </a:p>
            </p:txBody>
          </p:sp>
          <p:sp>
            <p:nvSpPr>
              <p:cNvPr id="15" name="9Slide.vn 28">
                <a:extLst>
                  <a:ext uri="{FF2B5EF4-FFF2-40B4-BE49-F238E27FC236}">
                    <a16:creationId xmlns:a16="http://schemas.microsoft.com/office/drawing/2014/main" id="{5B39C761-0570-443D-A949-EA7CEE8CBF98}"/>
                  </a:ext>
                </a:extLst>
              </p:cNvPr>
              <p:cNvSpPr>
                <a:spLocks/>
              </p:cNvSpPr>
              <p:nvPr/>
            </p:nvSpPr>
            <p:spPr bwMode="auto">
              <a:xfrm>
                <a:off x="5471781" y="3039606"/>
                <a:ext cx="587375" cy="169863"/>
              </a:xfrm>
              <a:custGeom>
                <a:avLst/>
                <a:gdLst>
                  <a:gd name="T0" fmla="*/ 1361 w 1479"/>
                  <a:gd name="T1" fmla="*/ 2 h 428"/>
                  <a:gd name="T2" fmla="*/ 1381 w 1479"/>
                  <a:gd name="T3" fmla="*/ 0 h 428"/>
                  <a:gd name="T4" fmla="*/ 1420 w 1479"/>
                  <a:gd name="T5" fmla="*/ 9 h 428"/>
                  <a:gd name="T6" fmla="*/ 1451 w 1479"/>
                  <a:gd name="T7" fmla="*/ 31 h 428"/>
                  <a:gd name="T8" fmla="*/ 1473 w 1479"/>
                  <a:gd name="T9" fmla="*/ 65 h 428"/>
                  <a:gd name="T10" fmla="*/ 1477 w 1479"/>
                  <a:gd name="T11" fmla="*/ 84 h 428"/>
                  <a:gd name="T12" fmla="*/ 1479 w 1479"/>
                  <a:gd name="T13" fmla="*/ 105 h 428"/>
                  <a:gd name="T14" fmla="*/ 1470 w 1479"/>
                  <a:gd name="T15" fmla="*/ 142 h 428"/>
                  <a:gd name="T16" fmla="*/ 1448 w 1479"/>
                  <a:gd name="T17" fmla="*/ 175 h 428"/>
                  <a:gd name="T18" fmla="*/ 1416 w 1479"/>
                  <a:gd name="T19" fmla="*/ 196 h 428"/>
                  <a:gd name="T20" fmla="*/ 1395 w 1479"/>
                  <a:gd name="T21" fmla="*/ 201 h 428"/>
                  <a:gd name="T22" fmla="*/ 119 w 1479"/>
                  <a:gd name="T23" fmla="*/ 425 h 428"/>
                  <a:gd name="T24" fmla="*/ 99 w 1479"/>
                  <a:gd name="T25" fmla="*/ 428 h 428"/>
                  <a:gd name="T26" fmla="*/ 60 w 1479"/>
                  <a:gd name="T27" fmla="*/ 419 h 428"/>
                  <a:gd name="T28" fmla="*/ 29 w 1479"/>
                  <a:gd name="T29" fmla="*/ 397 h 428"/>
                  <a:gd name="T30" fmla="*/ 8 w 1479"/>
                  <a:gd name="T31" fmla="*/ 364 h 428"/>
                  <a:gd name="T32" fmla="*/ 3 w 1479"/>
                  <a:gd name="T33" fmla="*/ 343 h 428"/>
                  <a:gd name="T34" fmla="*/ 0 w 1479"/>
                  <a:gd name="T35" fmla="*/ 324 h 428"/>
                  <a:gd name="T36" fmla="*/ 9 w 1479"/>
                  <a:gd name="T37" fmla="*/ 285 h 428"/>
                  <a:gd name="T38" fmla="*/ 31 w 1479"/>
                  <a:gd name="T39" fmla="*/ 254 h 428"/>
                  <a:gd name="T40" fmla="*/ 65 w 1479"/>
                  <a:gd name="T41" fmla="*/ 232 h 428"/>
                  <a:gd name="T42" fmla="*/ 84 w 1479"/>
                  <a:gd name="T43" fmla="*/ 228 h 428"/>
                  <a:gd name="T44" fmla="*/ 1361 w 1479"/>
                  <a:gd name="T45" fmla="*/ 2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79" h="428">
                    <a:moveTo>
                      <a:pt x="1361" y="2"/>
                    </a:moveTo>
                    <a:lnTo>
                      <a:pt x="1381" y="0"/>
                    </a:lnTo>
                    <a:lnTo>
                      <a:pt x="1420" y="9"/>
                    </a:lnTo>
                    <a:lnTo>
                      <a:pt x="1451" y="31"/>
                    </a:lnTo>
                    <a:lnTo>
                      <a:pt x="1473" y="65"/>
                    </a:lnTo>
                    <a:lnTo>
                      <a:pt x="1477" y="84"/>
                    </a:lnTo>
                    <a:lnTo>
                      <a:pt x="1479" y="105"/>
                    </a:lnTo>
                    <a:lnTo>
                      <a:pt x="1470" y="142"/>
                    </a:lnTo>
                    <a:lnTo>
                      <a:pt x="1448" y="175"/>
                    </a:lnTo>
                    <a:lnTo>
                      <a:pt x="1416" y="196"/>
                    </a:lnTo>
                    <a:lnTo>
                      <a:pt x="1395" y="201"/>
                    </a:lnTo>
                    <a:lnTo>
                      <a:pt x="119" y="425"/>
                    </a:lnTo>
                    <a:lnTo>
                      <a:pt x="99" y="428"/>
                    </a:lnTo>
                    <a:lnTo>
                      <a:pt x="60" y="419"/>
                    </a:lnTo>
                    <a:lnTo>
                      <a:pt x="29" y="397"/>
                    </a:lnTo>
                    <a:lnTo>
                      <a:pt x="8" y="364"/>
                    </a:lnTo>
                    <a:lnTo>
                      <a:pt x="3" y="343"/>
                    </a:lnTo>
                    <a:lnTo>
                      <a:pt x="0" y="324"/>
                    </a:lnTo>
                    <a:lnTo>
                      <a:pt x="9" y="285"/>
                    </a:lnTo>
                    <a:lnTo>
                      <a:pt x="31" y="254"/>
                    </a:lnTo>
                    <a:lnTo>
                      <a:pt x="65" y="232"/>
                    </a:lnTo>
                    <a:lnTo>
                      <a:pt x="84" y="228"/>
                    </a:lnTo>
                    <a:lnTo>
                      <a:pt x="1361"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296" tIns="41148" rIns="82296" bIns="41148"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22960" rtl="0" eaLnBrk="1" fontAlgn="auto" latinLnBrk="0" hangingPunct="1">
                  <a:lnSpc>
                    <a:spcPct val="100000"/>
                  </a:lnSpc>
                  <a:spcBef>
                    <a:spcPts val="0"/>
                  </a:spcBef>
                  <a:spcAft>
                    <a:spcPts val="0"/>
                  </a:spcAft>
                  <a:buClrTx/>
                  <a:buSzTx/>
                  <a:buFontTx/>
                  <a:buNone/>
                  <a:tabLst/>
                  <a:defRPr/>
                </a:pPr>
                <a:endParaRPr kumimoji="0" lang="en-US" sz="1620" b="0" i="0" u="none" strike="noStrike" kern="1200" cap="none" spc="0" normalizeH="0" baseline="0" noProof="0">
                  <a:ln>
                    <a:noFill/>
                  </a:ln>
                  <a:solidFill>
                    <a:srgbClr val="95A5A6"/>
                  </a:solidFill>
                  <a:effectLst/>
                  <a:uLnTx/>
                  <a:uFillTx/>
                  <a:latin typeface="Calibri"/>
                  <a:ea typeface="+mn-ea"/>
                  <a:cs typeface="+mn-cs"/>
                </a:endParaRPr>
              </a:p>
            </p:txBody>
          </p:sp>
          <p:sp>
            <p:nvSpPr>
              <p:cNvPr id="16" name="9Slide.vn 29">
                <a:extLst>
                  <a:ext uri="{FF2B5EF4-FFF2-40B4-BE49-F238E27FC236}">
                    <a16:creationId xmlns:a16="http://schemas.microsoft.com/office/drawing/2014/main" id="{DEE2465F-D240-4071-A4A5-16C1B3E26093}"/>
                  </a:ext>
                </a:extLst>
              </p:cNvPr>
              <p:cNvSpPr>
                <a:spLocks/>
              </p:cNvSpPr>
              <p:nvPr/>
            </p:nvSpPr>
            <p:spPr bwMode="auto">
              <a:xfrm>
                <a:off x="4463719" y="1769606"/>
                <a:ext cx="79375" cy="593725"/>
              </a:xfrm>
              <a:custGeom>
                <a:avLst/>
                <a:gdLst>
                  <a:gd name="T0" fmla="*/ 0 w 202"/>
                  <a:gd name="T1" fmla="*/ 102 h 1498"/>
                  <a:gd name="T2" fmla="*/ 1 w 202"/>
                  <a:gd name="T3" fmla="*/ 81 h 1498"/>
                  <a:gd name="T4" fmla="*/ 16 w 202"/>
                  <a:gd name="T5" fmla="*/ 45 h 1498"/>
                  <a:gd name="T6" fmla="*/ 44 w 202"/>
                  <a:gd name="T7" fmla="*/ 17 h 1498"/>
                  <a:gd name="T8" fmla="*/ 80 w 202"/>
                  <a:gd name="T9" fmla="*/ 2 h 1498"/>
                  <a:gd name="T10" fmla="*/ 101 w 202"/>
                  <a:gd name="T11" fmla="*/ 0 h 1498"/>
                  <a:gd name="T12" fmla="*/ 121 w 202"/>
                  <a:gd name="T13" fmla="*/ 2 h 1498"/>
                  <a:gd name="T14" fmla="*/ 158 w 202"/>
                  <a:gd name="T15" fmla="*/ 17 h 1498"/>
                  <a:gd name="T16" fmla="*/ 185 w 202"/>
                  <a:gd name="T17" fmla="*/ 45 h 1498"/>
                  <a:gd name="T18" fmla="*/ 200 w 202"/>
                  <a:gd name="T19" fmla="*/ 81 h 1498"/>
                  <a:gd name="T20" fmla="*/ 202 w 202"/>
                  <a:gd name="T21" fmla="*/ 102 h 1498"/>
                  <a:gd name="T22" fmla="*/ 202 w 202"/>
                  <a:gd name="T23" fmla="*/ 1398 h 1498"/>
                  <a:gd name="T24" fmla="*/ 200 w 202"/>
                  <a:gd name="T25" fmla="*/ 1417 h 1498"/>
                  <a:gd name="T26" fmla="*/ 185 w 202"/>
                  <a:gd name="T27" fmla="*/ 1454 h 1498"/>
                  <a:gd name="T28" fmla="*/ 158 w 202"/>
                  <a:gd name="T29" fmla="*/ 1481 h 1498"/>
                  <a:gd name="T30" fmla="*/ 121 w 202"/>
                  <a:gd name="T31" fmla="*/ 1496 h 1498"/>
                  <a:gd name="T32" fmla="*/ 101 w 202"/>
                  <a:gd name="T33" fmla="*/ 1498 h 1498"/>
                  <a:gd name="T34" fmla="*/ 80 w 202"/>
                  <a:gd name="T35" fmla="*/ 1496 h 1498"/>
                  <a:gd name="T36" fmla="*/ 44 w 202"/>
                  <a:gd name="T37" fmla="*/ 1481 h 1498"/>
                  <a:gd name="T38" fmla="*/ 16 w 202"/>
                  <a:gd name="T39" fmla="*/ 1454 h 1498"/>
                  <a:gd name="T40" fmla="*/ 1 w 202"/>
                  <a:gd name="T41" fmla="*/ 1417 h 1498"/>
                  <a:gd name="T42" fmla="*/ 0 w 202"/>
                  <a:gd name="T43" fmla="*/ 1398 h 1498"/>
                  <a:gd name="T44" fmla="*/ 0 w 202"/>
                  <a:gd name="T45" fmla="*/ 102 h 1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2" h="1498">
                    <a:moveTo>
                      <a:pt x="0" y="102"/>
                    </a:moveTo>
                    <a:lnTo>
                      <a:pt x="1" y="81"/>
                    </a:lnTo>
                    <a:lnTo>
                      <a:pt x="16" y="45"/>
                    </a:lnTo>
                    <a:lnTo>
                      <a:pt x="44" y="17"/>
                    </a:lnTo>
                    <a:lnTo>
                      <a:pt x="80" y="2"/>
                    </a:lnTo>
                    <a:lnTo>
                      <a:pt x="101" y="0"/>
                    </a:lnTo>
                    <a:lnTo>
                      <a:pt x="121" y="2"/>
                    </a:lnTo>
                    <a:lnTo>
                      <a:pt x="158" y="17"/>
                    </a:lnTo>
                    <a:lnTo>
                      <a:pt x="185" y="45"/>
                    </a:lnTo>
                    <a:lnTo>
                      <a:pt x="200" y="81"/>
                    </a:lnTo>
                    <a:lnTo>
                      <a:pt x="202" y="102"/>
                    </a:lnTo>
                    <a:lnTo>
                      <a:pt x="202" y="1398"/>
                    </a:lnTo>
                    <a:lnTo>
                      <a:pt x="200" y="1417"/>
                    </a:lnTo>
                    <a:lnTo>
                      <a:pt x="185" y="1454"/>
                    </a:lnTo>
                    <a:lnTo>
                      <a:pt x="158" y="1481"/>
                    </a:lnTo>
                    <a:lnTo>
                      <a:pt x="121" y="1496"/>
                    </a:lnTo>
                    <a:lnTo>
                      <a:pt x="101" y="1498"/>
                    </a:lnTo>
                    <a:lnTo>
                      <a:pt x="80" y="1496"/>
                    </a:lnTo>
                    <a:lnTo>
                      <a:pt x="44" y="1481"/>
                    </a:lnTo>
                    <a:lnTo>
                      <a:pt x="16" y="1454"/>
                    </a:lnTo>
                    <a:lnTo>
                      <a:pt x="1" y="1417"/>
                    </a:lnTo>
                    <a:lnTo>
                      <a:pt x="0" y="1398"/>
                    </a:lnTo>
                    <a:lnTo>
                      <a:pt x="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296" tIns="41148" rIns="82296" bIns="41148"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22960" rtl="0" eaLnBrk="1" fontAlgn="auto" latinLnBrk="0" hangingPunct="1">
                  <a:lnSpc>
                    <a:spcPct val="100000"/>
                  </a:lnSpc>
                  <a:spcBef>
                    <a:spcPts val="0"/>
                  </a:spcBef>
                  <a:spcAft>
                    <a:spcPts val="0"/>
                  </a:spcAft>
                  <a:buClrTx/>
                  <a:buSzTx/>
                  <a:buFontTx/>
                  <a:buNone/>
                  <a:tabLst/>
                  <a:defRPr/>
                </a:pPr>
                <a:endParaRPr kumimoji="0" lang="en-US" sz="1620" b="0" i="0" u="none" strike="noStrike" kern="1200" cap="none" spc="0" normalizeH="0" baseline="0" noProof="0">
                  <a:ln>
                    <a:noFill/>
                  </a:ln>
                  <a:solidFill>
                    <a:srgbClr val="95A5A6"/>
                  </a:solidFill>
                  <a:effectLst/>
                  <a:uLnTx/>
                  <a:uFillTx/>
                  <a:latin typeface="Calibri"/>
                  <a:ea typeface="+mn-ea"/>
                  <a:cs typeface="+mn-cs"/>
                </a:endParaRPr>
              </a:p>
            </p:txBody>
          </p:sp>
          <p:sp>
            <p:nvSpPr>
              <p:cNvPr id="17" name="9Slide.vn 30">
                <a:extLst>
                  <a:ext uri="{FF2B5EF4-FFF2-40B4-BE49-F238E27FC236}">
                    <a16:creationId xmlns:a16="http://schemas.microsoft.com/office/drawing/2014/main" id="{329A90A9-B2FA-478A-9E69-A747D54EB933}"/>
                  </a:ext>
                </a:extLst>
              </p:cNvPr>
              <p:cNvSpPr>
                <a:spLocks/>
              </p:cNvSpPr>
              <p:nvPr/>
            </p:nvSpPr>
            <p:spPr bwMode="auto">
              <a:xfrm>
                <a:off x="3938256" y="1863269"/>
                <a:ext cx="255588" cy="561975"/>
              </a:xfrm>
              <a:custGeom>
                <a:avLst/>
                <a:gdLst>
                  <a:gd name="T0" fmla="*/ 6 w 644"/>
                  <a:gd name="T1" fmla="*/ 134 h 1418"/>
                  <a:gd name="T2" fmla="*/ 0 w 644"/>
                  <a:gd name="T3" fmla="*/ 114 h 1418"/>
                  <a:gd name="T4" fmla="*/ 2 w 644"/>
                  <a:gd name="T5" fmla="*/ 75 h 1418"/>
                  <a:gd name="T6" fmla="*/ 18 w 644"/>
                  <a:gd name="T7" fmla="*/ 40 h 1418"/>
                  <a:gd name="T8" fmla="*/ 48 w 644"/>
                  <a:gd name="T9" fmla="*/ 13 h 1418"/>
                  <a:gd name="T10" fmla="*/ 66 w 644"/>
                  <a:gd name="T11" fmla="*/ 5 h 1418"/>
                  <a:gd name="T12" fmla="*/ 85 w 644"/>
                  <a:gd name="T13" fmla="*/ 0 h 1418"/>
                  <a:gd name="T14" fmla="*/ 124 w 644"/>
                  <a:gd name="T15" fmla="*/ 1 h 1418"/>
                  <a:gd name="T16" fmla="*/ 159 w 644"/>
                  <a:gd name="T17" fmla="*/ 18 h 1418"/>
                  <a:gd name="T18" fmla="*/ 186 w 644"/>
                  <a:gd name="T19" fmla="*/ 47 h 1418"/>
                  <a:gd name="T20" fmla="*/ 194 w 644"/>
                  <a:gd name="T21" fmla="*/ 65 h 1418"/>
                  <a:gd name="T22" fmla="*/ 638 w 644"/>
                  <a:gd name="T23" fmla="*/ 1283 h 1418"/>
                  <a:gd name="T24" fmla="*/ 644 w 644"/>
                  <a:gd name="T25" fmla="*/ 1303 h 1418"/>
                  <a:gd name="T26" fmla="*/ 641 w 644"/>
                  <a:gd name="T27" fmla="*/ 1342 h 1418"/>
                  <a:gd name="T28" fmla="*/ 625 w 644"/>
                  <a:gd name="T29" fmla="*/ 1377 h 1418"/>
                  <a:gd name="T30" fmla="*/ 596 w 644"/>
                  <a:gd name="T31" fmla="*/ 1404 h 1418"/>
                  <a:gd name="T32" fmla="*/ 578 w 644"/>
                  <a:gd name="T33" fmla="*/ 1412 h 1418"/>
                  <a:gd name="T34" fmla="*/ 558 w 644"/>
                  <a:gd name="T35" fmla="*/ 1418 h 1418"/>
                  <a:gd name="T36" fmla="*/ 518 w 644"/>
                  <a:gd name="T37" fmla="*/ 1416 h 1418"/>
                  <a:gd name="T38" fmla="*/ 483 w 644"/>
                  <a:gd name="T39" fmla="*/ 1399 h 1418"/>
                  <a:gd name="T40" fmla="*/ 457 w 644"/>
                  <a:gd name="T41" fmla="*/ 1370 h 1418"/>
                  <a:gd name="T42" fmla="*/ 450 w 644"/>
                  <a:gd name="T43" fmla="*/ 1352 h 1418"/>
                  <a:gd name="T44" fmla="*/ 6 w 644"/>
                  <a:gd name="T45" fmla="*/ 134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44" h="1418">
                    <a:moveTo>
                      <a:pt x="6" y="134"/>
                    </a:moveTo>
                    <a:lnTo>
                      <a:pt x="0" y="114"/>
                    </a:lnTo>
                    <a:lnTo>
                      <a:pt x="2" y="75"/>
                    </a:lnTo>
                    <a:lnTo>
                      <a:pt x="18" y="40"/>
                    </a:lnTo>
                    <a:lnTo>
                      <a:pt x="48" y="13"/>
                    </a:lnTo>
                    <a:lnTo>
                      <a:pt x="66" y="5"/>
                    </a:lnTo>
                    <a:lnTo>
                      <a:pt x="85" y="0"/>
                    </a:lnTo>
                    <a:lnTo>
                      <a:pt x="124" y="1"/>
                    </a:lnTo>
                    <a:lnTo>
                      <a:pt x="159" y="18"/>
                    </a:lnTo>
                    <a:lnTo>
                      <a:pt x="186" y="47"/>
                    </a:lnTo>
                    <a:lnTo>
                      <a:pt x="194" y="65"/>
                    </a:lnTo>
                    <a:lnTo>
                      <a:pt x="638" y="1283"/>
                    </a:lnTo>
                    <a:lnTo>
                      <a:pt x="644" y="1303"/>
                    </a:lnTo>
                    <a:lnTo>
                      <a:pt x="641" y="1342"/>
                    </a:lnTo>
                    <a:lnTo>
                      <a:pt x="625" y="1377"/>
                    </a:lnTo>
                    <a:lnTo>
                      <a:pt x="596" y="1404"/>
                    </a:lnTo>
                    <a:lnTo>
                      <a:pt x="578" y="1412"/>
                    </a:lnTo>
                    <a:lnTo>
                      <a:pt x="558" y="1418"/>
                    </a:lnTo>
                    <a:lnTo>
                      <a:pt x="518" y="1416"/>
                    </a:lnTo>
                    <a:lnTo>
                      <a:pt x="483" y="1399"/>
                    </a:lnTo>
                    <a:lnTo>
                      <a:pt x="457" y="1370"/>
                    </a:lnTo>
                    <a:lnTo>
                      <a:pt x="450" y="1352"/>
                    </a:lnTo>
                    <a:lnTo>
                      <a:pt x="6"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296" tIns="41148" rIns="82296" bIns="41148"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22960" rtl="0" eaLnBrk="1" fontAlgn="auto" latinLnBrk="0" hangingPunct="1">
                  <a:lnSpc>
                    <a:spcPct val="100000"/>
                  </a:lnSpc>
                  <a:spcBef>
                    <a:spcPts val="0"/>
                  </a:spcBef>
                  <a:spcAft>
                    <a:spcPts val="0"/>
                  </a:spcAft>
                  <a:buClrTx/>
                  <a:buSzTx/>
                  <a:buFontTx/>
                  <a:buNone/>
                  <a:tabLst/>
                  <a:defRPr/>
                </a:pPr>
                <a:endParaRPr kumimoji="0" lang="en-US" sz="1620" b="0" i="0" u="none" strike="noStrike" kern="1200" cap="none" spc="0" normalizeH="0" baseline="0" noProof="0">
                  <a:ln>
                    <a:noFill/>
                  </a:ln>
                  <a:solidFill>
                    <a:srgbClr val="95A5A6"/>
                  </a:solidFill>
                  <a:effectLst/>
                  <a:uLnTx/>
                  <a:uFillTx/>
                  <a:latin typeface="Calibri"/>
                  <a:ea typeface="+mn-ea"/>
                  <a:cs typeface="+mn-cs"/>
                </a:endParaRPr>
              </a:p>
            </p:txBody>
          </p:sp>
          <p:sp>
            <p:nvSpPr>
              <p:cNvPr id="18" name="9Slide.vn 31">
                <a:extLst>
                  <a:ext uri="{FF2B5EF4-FFF2-40B4-BE49-F238E27FC236}">
                    <a16:creationId xmlns:a16="http://schemas.microsoft.com/office/drawing/2014/main" id="{7892A365-5FD5-4302-BA8B-EFC7CCF8AF26}"/>
                  </a:ext>
                </a:extLst>
              </p:cNvPr>
              <p:cNvSpPr>
                <a:spLocks/>
              </p:cNvSpPr>
              <p:nvPr/>
            </p:nvSpPr>
            <p:spPr bwMode="auto">
              <a:xfrm>
                <a:off x="3474706" y="2129969"/>
                <a:ext cx="411163" cy="473075"/>
              </a:xfrm>
              <a:custGeom>
                <a:avLst/>
                <a:gdLst>
                  <a:gd name="T0" fmla="*/ 25 w 1035"/>
                  <a:gd name="T1" fmla="*/ 164 h 1193"/>
                  <a:gd name="T2" fmla="*/ 12 w 1035"/>
                  <a:gd name="T3" fmla="*/ 149 h 1193"/>
                  <a:gd name="T4" fmla="*/ 0 w 1035"/>
                  <a:gd name="T5" fmla="*/ 111 h 1193"/>
                  <a:gd name="T6" fmla="*/ 4 w 1035"/>
                  <a:gd name="T7" fmla="*/ 72 h 1193"/>
                  <a:gd name="T8" fmla="*/ 22 w 1035"/>
                  <a:gd name="T9" fmla="*/ 37 h 1193"/>
                  <a:gd name="T10" fmla="*/ 36 w 1035"/>
                  <a:gd name="T11" fmla="*/ 23 h 1193"/>
                  <a:gd name="T12" fmla="*/ 53 w 1035"/>
                  <a:gd name="T13" fmla="*/ 11 h 1193"/>
                  <a:gd name="T14" fmla="*/ 91 w 1035"/>
                  <a:gd name="T15" fmla="*/ 0 h 1193"/>
                  <a:gd name="T16" fmla="*/ 130 w 1035"/>
                  <a:gd name="T17" fmla="*/ 3 h 1193"/>
                  <a:gd name="T18" fmla="*/ 165 w 1035"/>
                  <a:gd name="T19" fmla="*/ 20 h 1193"/>
                  <a:gd name="T20" fmla="*/ 179 w 1035"/>
                  <a:gd name="T21" fmla="*/ 36 h 1193"/>
                  <a:gd name="T22" fmla="*/ 1011 w 1035"/>
                  <a:gd name="T23" fmla="*/ 1029 h 1193"/>
                  <a:gd name="T24" fmla="*/ 1023 w 1035"/>
                  <a:gd name="T25" fmla="*/ 1046 h 1193"/>
                  <a:gd name="T26" fmla="*/ 1035 w 1035"/>
                  <a:gd name="T27" fmla="*/ 1083 h 1193"/>
                  <a:gd name="T28" fmla="*/ 1032 w 1035"/>
                  <a:gd name="T29" fmla="*/ 1121 h 1193"/>
                  <a:gd name="T30" fmla="*/ 1014 w 1035"/>
                  <a:gd name="T31" fmla="*/ 1156 h 1193"/>
                  <a:gd name="T32" fmla="*/ 998 w 1035"/>
                  <a:gd name="T33" fmla="*/ 1170 h 1193"/>
                  <a:gd name="T34" fmla="*/ 983 w 1035"/>
                  <a:gd name="T35" fmla="*/ 1182 h 1193"/>
                  <a:gd name="T36" fmla="*/ 945 w 1035"/>
                  <a:gd name="T37" fmla="*/ 1193 h 1193"/>
                  <a:gd name="T38" fmla="*/ 906 w 1035"/>
                  <a:gd name="T39" fmla="*/ 1191 h 1193"/>
                  <a:gd name="T40" fmla="*/ 871 w 1035"/>
                  <a:gd name="T41" fmla="*/ 1173 h 1193"/>
                  <a:gd name="T42" fmla="*/ 857 w 1035"/>
                  <a:gd name="T43" fmla="*/ 1157 h 1193"/>
                  <a:gd name="T44" fmla="*/ 25 w 1035"/>
                  <a:gd name="T45" fmla="*/ 164 h 1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35" h="1193">
                    <a:moveTo>
                      <a:pt x="25" y="164"/>
                    </a:moveTo>
                    <a:lnTo>
                      <a:pt x="12" y="149"/>
                    </a:lnTo>
                    <a:lnTo>
                      <a:pt x="0" y="111"/>
                    </a:lnTo>
                    <a:lnTo>
                      <a:pt x="4" y="72"/>
                    </a:lnTo>
                    <a:lnTo>
                      <a:pt x="22" y="37"/>
                    </a:lnTo>
                    <a:lnTo>
                      <a:pt x="36" y="23"/>
                    </a:lnTo>
                    <a:lnTo>
                      <a:pt x="53" y="11"/>
                    </a:lnTo>
                    <a:lnTo>
                      <a:pt x="91" y="0"/>
                    </a:lnTo>
                    <a:lnTo>
                      <a:pt x="130" y="3"/>
                    </a:lnTo>
                    <a:lnTo>
                      <a:pt x="165" y="20"/>
                    </a:lnTo>
                    <a:lnTo>
                      <a:pt x="179" y="36"/>
                    </a:lnTo>
                    <a:lnTo>
                      <a:pt x="1011" y="1029"/>
                    </a:lnTo>
                    <a:lnTo>
                      <a:pt x="1023" y="1046"/>
                    </a:lnTo>
                    <a:lnTo>
                      <a:pt x="1035" y="1083"/>
                    </a:lnTo>
                    <a:lnTo>
                      <a:pt x="1032" y="1121"/>
                    </a:lnTo>
                    <a:lnTo>
                      <a:pt x="1014" y="1156"/>
                    </a:lnTo>
                    <a:lnTo>
                      <a:pt x="998" y="1170"/>
                    </a:lnTo>
                    <a:lnTo>
                      <a:pt x="983" y="1182"/>
                    </a:lnTo>
                    <a:lnTo>
                      <a:pt x="945" y="1193"/>
                    </a:lnTo>
                    <a:lnTo>
                      <a:pt x="906" y="1191"/>
                    </a:lnTo>
                    <a:lnTo>
                      <a:pt x="871" y="1173"/>
                    </a:lnTo>
                    <a:lnTo>
                      <a:pt x="857" y="1157"/>
                    </a:lnTo>
                    <a:lnTo>
                      <a:pt x="25" y="16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296" tIns="41148" rIns="82296" bIns="41148"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22960" rtl="0" eaLnBrk="1" fontAlgn="auto" latinLnBrk="0" hangingPunct="1">
                  <a:lnSpc>
                    <a:spcPct val="100000"/>
                  </a:lnSpc>
                  <a:spcBef>
                    <a:spcPts val="0"/>
                  </a:spcBef>
                  <a:spcAft>
                    <a:spcPts val="0"/>
                  </a:spcAft>
                  <a:buClrTx/>
                  <a:buSzTx/>
                  <a:buFontTx/>
                  <a:buNone/>
                  <a:tabLst/>
                  <a:defRPr/>
                </a:pPr>
                <a:endParaRPr kumimoji="0" lang="en-US" sz="1620" b="0" i="0" u="none" strike="noStrike" kern="1200" cap="none" spc="0" normalizeH="0" baseline="0" noProof="0">
                  <a:ln>
                    <a:noFill/>
                  </a:ln>
                  <a:solidFill>
                    <a:srgbClr val="95A5A6"/>
                  </a:solidFill>
                  <a:effectLst/>
                  <a:uLnTx/>
                  <a:uFillTx/>
                  <a:latin typeface="Calibri"/>
                  <a:ea typeface="+mn-ea"/>
                  <a:cs typeface="+mn-cs"/>
                </a:endParaRPr>
              </a:p>
            </p:txBody>
          </p:sp>
          <p:sp>
            <p:nvSpPr>
              <p:cNvPr id="19" name="9Slide.vn 32">
                <a:extLst>
                  <a:ext uri="{FF2B5EF4-FFF2-40B4-BE49-F238E27FC236}">
                    <a16:creationId xmlns:a16="http://schemas.microsoft.com/office/drawing/2014/main" id="{EBDB3119-6E77-4A95-97A6-CCA9F1D72878}"/>
                  </a:ext>
                </a:extLst>
              </p:cNvPr>
              <p:cNvSpPr>
                <a:spLocks/>
              </p:cNvSpPr>
              <p:nvPr/>
            </p:nvSpPr>
            <p:spPr bwMode="auto">
              <a:xfrm>
                <a:off x="3131806" y="2537956"/>
                <a:ext cx="525463" cy="338138"/>
              </a:xfrm>
              <a:custGeom>
                <a:avLst/>
                <a:gdLst>
                  <a:gd name="T0" fmla="*/ 50 w 1323"/>
                  <a:gd name="T1" fmla="*/ 188 h 850"/>
                  <a:gd name="T2" fmla="*/ 32 w 1323"/>
                  <a:gd name="T3" fmla="*/ 176 h 850"/>
                  <a:gd name="T4" fmla="*/ 9 w 1323"/>
                  <a:gd name="T5" fmla="*/ 145 h 850"/>
                  <a:gd name="T6" fmla="*/ 0 w 1323"/>
                  <a:gd name="T7" fmla="*/ 108 h 850"/>
                  <a:gd name="T8" fmla="*/ 3 w 1323"/>
                  <a:gd name="T9" fmla="*/ 69 h 850"/>
                  <a:gd name="T10" fmla="*/ 13 w 1323"/>
                  <a:gd name="T11" fmla="*/ 51 h 850"/>
                  <a:gd name="T12" fmla="*/ 24 w 1323"/>
                  <a:gd name="T13" fmla="*/ 34 h 850"/>
                  <a:gd name="T14" fmla="*/ 55 w 1323"/>
                  <a:gd name="T15" fmla="*/ 10 h 850"/>
                  <a:gd name="T16" fmla="*/ 93 w 1323"/>
                  <a:gd name="T17" fmla="*/ 0 h 850"/>
                  <a:gd name="T18" fmla="*/ 132 w 1323"/>
                  <a:gd name="T19" fmla="*/ 5 h 850"/>
                  <a:gd name="T20" fmla="*/ 150 w 1323"/>
                  <a:gd name="T21" fmla="*/ 14 h 850"/>
                  <a:gd name="T22" fmla="*/ 1273 w 1323"/>
                  <a:gd name="T23" fmla="*/ 662 h 850"/>
                  <a:gd name="T24" fmla="*/ 1289 w 1323"/>
                  <a:gd name="T25" fmla="*/ 674 h 850"/>
                  <a:gd name="T26" fmla="*/ 1313 w 1323"/>
                  <a:gd name="T27" fmla="*/ 705 h 850"/>
                  <a:gd name="T28" fmla="*/ 1323 w 1323"/>
                  <a:gd name="T29" fmla="*/ 742 h 850"/>
                  <a:gd name="T30" fmla="*/ 1318 w 1323"/>
                  <a:gd name="T31" fmla="*/ 780 h 850"/>
                  <a:gd name="T32" fmla="*/ 1309 w 1323"/>
                  <a:gd name="T33" fmla="*/ 800 h 850"/>
                  <a:gd name="T34" fmla="*/ 1297 w 1323"/>
                  <a:gd name="T35" fmla="*/ 817 h 850"/>
                  <a:gd name="T36" fmla="*/ 1266 w 1323"/>
                  <a:gd name="T37" fmla="*/ 840 h 850"/>
                  <a:gd name="T38" fmla="*/ 1230 w 1323"/>
                  <a:gd name="T39" fmla="*/ 850 h 850"/>
                  <a:gd name="T40" fmla="*/ 1191 w 1323"/>
                  <a:gd name="T41" fmla="*/ 845 h 850"/>
                  <a:gd name="T42" fmla="*/ 1171 w 1323"/>
                  <a:gd name="T43" fmla="*/ 836 h 850"/>
                  <a:gd name="T44" fmla="*/ 50 w 1323"/>
                  <a:gd name="T45" fmla="*/ 188 h 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23" h="850">
                    <a:moveTo>
                      <a:pt x="50" y="188"/>
                    </a:moveTo>
                    <a:lnTo>
                      <a:pt x="32" y="176"/>
                    </a:lnTo>
                    <a:lnTo>
                      <a:pt x="9" y="145"/>
                    </a:lnTo>
                    <a:lnTo>
                      <a:pt x="0" y="108"/>
                    </a:lnTo>
                    <a:lnTo>
                      <a:pt x="3" y="69"/>
                    </a:lnTo>
                    <a:lnTo>
                      <a:pt x="13" y="51"/>
                    </a:lnTo>
                    <a:lnTo>
                      <a:pt x="24" y="34"/>
                    </a:lnTo>
                    <a:lnTo>
                      <a:pt x="55" y="10"/>
                    </a:lnTo>
                    <a:lnTo>
                      <a:pt x="93" y="0"/>
                    </a:lnTo>
                    <a:lnTo>
                      <a:pt x="132" y="5"/>
                    </a:lnTo>
                    <a:lnTo>
                      <a:pt x="150" y="14"/>
                    </a:lnTo>
                    <a:lnTo>
                      <a:pt x="1273" y="662"/>
                    </a:lnTo>
                    <a:lnTo>
                      <a:pt x="1289" y="674"/>
                    </a:lnTo>
                    <a:lnTo>
                      <a:pt x="1313" y="705"/>
                    </a:lnTo>
                    <a:lnTo>
                      <a:pt x="1323" y="742"/>
                    </a:lnTo>
                    <a:lnTo>
                      <a:pt x="1318" y="780"/>
                    </a:lnTo>
                    <a:lnTo>
                      <a:pt x="1309" y="800"/>
                    </a:lnTo>
                    <a:lnTo>
                      <a:pt x="1297" y="817"/>
                    </a:lnTo>
                    <a:lnTo>
                      <a:pt x="1266" y="840"/>
                    </a:lnTo>
                    <a:lnTo>
                      <a:pt x="1230" y="850"/>
                    </a:lnTo>
                    <a:lnTo>
                      <a:pt x="1191" y="845"/>
                    </a:lnTo>
                    <a:lnTo>
                      <a:pt x="1171" y="836"/>
                    </a:lnTo>
                    <a:lnTo>
                      <a:pt x="50" y="18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296" tIns="41148" rIns="82296" bIns="41148"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22960" rtl="0" eaLnBrk="1" fontAlgn="auto" latinLnBrk="0" hangingPunct="1">
                  <a:lnSpc>
                    <a:spcPct val="100000"/>
                  </a:lnSpc>
                  <a:spcBef>
                    <a:spcPts val="0"/>
                  </a:spcBef>
                  <a:spcAft>
                    <a:spcPts val="0"/>
                  </a:spcAft>
                  <a:buClrTx/>
                  <a:buSzTx/>
                  <a:buFontTx/>
                  <a:buNone/>
                  <a:tabLst/>
                  <a:defRPr/>
                </a:pPr>
                <a:endParaRPr kumimoji="0" lang="en-US" sz="1620" b="0" i="0" u="none" strike="noStrike" kern="1200" cap="none" spc="0" normalizeH="0" baseline="0" noProof="0">
                  <a:ln>
                    <a:noFill/>
                  </a:ln>
                  <a:solidFill>
                    <a:srgbClr val="95A5A6"/>
                  </a:solidFill>
                  <a:effectLst/>
                  <a:uLnTx/>
                  <a:uFillTx/>
                  <a:latin typeface="Calibri"/>
                  <a:ea typeface="+mn-ea"/>
                  <a:cs typeface="+mn-cs"/>
                </a:endParaRPr>
              </a:p>
            </p:txBody>
          </p:sp>
          <p:sp>
            <p:nvSpPr>
              <p:cNvPr id="20" name="9Slide.vn 33">
                <a:extLst>
                  <a:ext uri="{FF2B5EF4-FFF2-40B4-BE49-F238E27FC236}">
                    <a16:creationId xmlns:a16="http://schemas.microsoft.com/office/drawing/2014/main" id="{736859D1-6E61-45F7-854C-A89201646DAE}"/>
                  </a:ext>
                </a:extLst>
              </p:cNvPr>
              <p:cNvSpPr>
                <a:spLocks/>
              </p:cNvSpPr>
              <p:nvPr/>
            </p:nvSpPr>
            <p:spPr bwMode="auto">
              <a:xfrm>
                <a:off x="2949244" y="3039606"/>
                <a:ext cx="585788" cy="169863"/>
              </a:xfrm>
              <a:custGeom>
                <a:avLst/>
                <a:gdLst>
                  <a:gd name="T0" fmla="*/ 84 w 1479"/>
                  <a:gd name="T1" fmla="*/ 201 h 428"/>
                  <a:gd name="T2" fmla="*/ 64 w 1479"/>
                  <a:gd name="T3" fmla="*/ 196 h 428"/>
                  <a:gd name="T4" fmla="*/ 31 w 1479"/>
                  <a:gd name="T5" fmla="*/ 175 h 428"/>
                  <a:gd name="T6" fmla="*/ 9 w 1479"/>
                  <a:gd name="T7" fmla="*/ 142 h 428"/>
                  <a:gd name="T8" fmla="*/ 0 w 1479"/>
                  <a:gd name="T9" fmla="*/ 105 h 428"/>
                  <a:gd name="T10" fmla="*/ 3 w 1479"/>
                  <a:gd name="T11" fmla="*/ 84 h 428"/>
                  <a:gd name="T12" fmla="*/ 7 w 1479"/>
                  <a:gd name="T13" fmla="*/ 65 h 428"/>
                  <a:gd name="T14" fmla="*/ 29 w 1479"/>
                  <a:gd name="T15" fmla="*/ 31 h 428"/>
                  <a:gd name="T16" fmla="*/ 60 w 1479"/>
                  <a:gd name="T17" fmla="*/ 9 h 428"/>
                  <a:gd name="T18" fmla="*/ 99 w 1479"/>
                  <a:gd name="T19" fmla="*/ 0 h 428"/>
                  <a:gd name="T20" fmla="*/ 118 w 1479"/>
                  <a:gd name="T21" fmla="*/ 2 h 428"/>
                  <a:gd name="T22" fmla="*/ 1395 w 1479"/>
                  <a:gd name="T23" fmla="*/ 228 h 428"/>
                  <a:gd name="T24" fmla="*/ 1414 w 1479"/>
                  <a:gd name="T25" fmla="*/ 232 h 428"/>
                  <a:gd name="T26" fmla="*/ 1448 w 1479"/>
                  <a:gd name="T27" fmla="*/ 254 h 428"/>
                  <a:gd name="T28" fmla="*/ 1470 w 1479"/>
                  <a:gd name="T29" fmla="*/ 285 h 428"/>
                  <a:gd name="T30" fmla="*/ 1479 w 1479"/>
                  <a:gd name="T31" fmla="*/ 324 h 428"/>
                  <a:gd name="T32" fmla="*/ 1477 w 1479"/>
                  <a:gd name="T33" fmla="*/ 343 h 428"/>
                  <a:gd name="T34" fmla="*/ 1471 w 1479"/>
                  <a:gd name="T35" fmla="*/ 364 h 428"/>
                  <a:gd name="T36" fmla="*/ 1451 w 1479"/>
                  <a:gd name="T37" fmla="*/ 397 h 428"/>
                  <a:gd name="T38" fmla="*/ 1420 w 1479"/>
                  <a:gd name="T39" fmla="*/ 419 h 428"/>
                  <a:gd name="T40" fmla="*/ 1381 w 1479"/>
                  <a:gd name="T41" fmla="*/ 428 h 428"/>
                  <a:gd name="T42" fmla="*/ 1360 w 1479"/>
                  <a:gd name="T43" fmla="*/ 425 h 428"/>
                  <a:gd name="T44" fmla="*/ 84 w 1479"/>
                  <a:gd name="T45" fmla="*/ 201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79" h="428">
                    <a:moveTo>
                      <a:pt x="84" y="201"/>
                    </a:moveTo>
                    <a:lnTo>
                      <a:pt x="64" y="196"/>
                    </a:lnTo>
                    <a:lnTo>
                      <a:pt x="31" y="175"/>
                    </a:lnTo>
                    <a:lnTo>
                      <a:pt x="9" y="142"/>
                    </a:lnTo>
                    <a:lnTo>
                      <a:pt x="0" y="105"/>
                    </a:lnTo>
                    <a:lnTo>
                      <a:pt x="3" y="84"/>
                    </a:lnTo>
                    <a:lnTo>
                      <a:pt x="7" y="65"/>
                    </a:lnTo>
                    <a:lnTo>
                      <a:pt x="29" y="31"/>
                    </a:lnTo>
                    <a:lnTo>
                      <a:pt x="60" y="9"/>
                    </a:lnTo>
                    <a:lnTo>
                      <a:pt x="99" y="0"/>
                    </a:lnTo>
                    <a:lnTo>
                      <a:pt x="118" y="2"/>
                    </a:lnTo>
                    <a:lnTo>
                      <a:pt x="1395" y="228"/>
                    </a:lnTo>
                    <a:lnTo>
                      <a:pt x="1414" y="232"/>
                    </a:lnTo>
                    <a:lnTo>
                      <a:pt x="1448" y="254"/>
                    </a:lnTo>
                    <a:lnTo>
                      <a:pt x="1470" y="285"/>
                    </a:lnTo>
                    <a:lnTo>
                      <a:pt x="1479" y="324"/>
                    </a:lnTo>
                    <a:lnTo>
                      <a:pt x="1477" y="343"/>
                    </a:lnTo>
                    <a:lnTo>
                      <a:pt x="1471" y="364"/>
                    </a:lnTo>
                    <a:lnTo>
                      <a:pt x="1451" y="397"/>
                    </a:lnTo>
                    <a:lnTo>
                      <a:pt x="1420" y="419"/>
                    </a:lnTo>
                    <a:lnTo>
                      <a:pt x="1381" y="428"/>
                    </a:lnTo>
                    <a:lnTo>
                      <a:pt x="1360" y="425"/>
                    </a:lnTo>
                    <a:lnTo>
                      <a:pt x="84" y="2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296" tIns="41148" rIns="82296" bIns="41148"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822960" rtl="0" eaLnBrk="1" fontAlgn="auto" latinLnBrk="0" hangingPunct="1">
                  <a:lnSpc>
                    <a:spcPct val="100000"/>
                  </a:lnSpc>
                  <a:spcBef>
                    <a:spcPts val="0"/>
                  </a:spcBef>
                  <a:spcAft>
                    <a:spcPts val="0"/>
                  </a:spcAft>
                  <a:buClrTx/>
                  <a:buSzTx/>
                  <a:buFontTx/>
                  <a:buNone/>
                  <a:tabLst/>
                  <a:defRPr/>
                </a:pPr>
                <a:endParaRPr kumimoji="0" lang="en-US" sz="1620" b="0" i="0" u="none" strike="noStrike" kern="1200" cap="none" spc="0" normalizeH="0" baseline="0" noProof="0">
                  <a:ln>
                    <a:noFill/>
                  </a:ln>
                  <a:solidFill>
                    <a:srgbClr val="95A5A6"/>
                  </a:solidFill>
                  <a:effectLst/>
                  <a:uLnTx/>
                  <a:uFillTx/>
                  <a:latin typeface="Calibri"/>
                  <a:ea typeface="+mn-ea"/>
                  <a:cs typeface="+mn-cs"/>
                </a:endParaRPr>
              </a:p>
            </p:txBody>
          </p:sp>
        </p:grpSp>
        <p:sp>
          <p:nvSpPr>
            <p:cNvPr id="21" name="9Slide.vn 14">
              <a:extLst>
                <a:ext uri="{FF2B5EF4-FFF2-40B4-BE49-F238E27FC236}">
                  <a16:creationId xmlns:a16="http://schemas.microsoft.com/office/drawing/2014/main" id="{56E83A4C-B559-479F-8E5B-74049EC1320B}"/>
                </a:ext>
              </a:extLst>
            </p:cNvPr>
            <p:cNvSpPr>
              <a:spLocks/>
            </p:cNvSpPr>
            <p:nvPr/>
          </p:nvSpPr>
          <p:spPr bwMode="auto">
            <a:xfrm>
              <a:off x="857250" y="3012957"/>
              <a:ext cx="1855132" cy="1004260"/>
            </a:xfrm>
            <a:custGeom>
              <a:avLst/>
              <a:gdLst>
                <a:gd name="T0" fmla="*/ 3692 w 3861"/>
                <a:gd name="T1" fmla="*/ 26 h 2000"/>
                <a:gd name="T2" fmla="*/ 3667 w 3861"/>
                <a:gd name="T3" fmla="*/ 17 h 2000"/>
                <a:gd name="T4" fmla="*/ 3545 w 3861"/>
                <a:gd name="T5" fmla="*/ 4 h 2000"/>
                <a:gd name="T6" fmla="*/ 3003 w 3861"/>
                <a:gd name="T7" fmla="*/ 10 h 2000"/>
                <a:gd name="T8" fmla="*/ 2357 w 3861"/>
                <a:gd name="T9" fmla="*/ 18 h 2000"/>
                <a:gd name="T10" fmla="*/ 1495 w 3861"/>
                <a:gd name="T11" fmla="*/ 23 h 2000"/>
                <a:gd name="T12" fmla="*/ 200 w 3861"/>
                <a:gd name="T13" fmla="*/ 47 h 2000"/>
                <a:gd name="T14" fmla="*/ 178 w 3861"/>
                <a:gd name="T15" fmla="*/ 60 h 2000"/>
                <a:gd name="T16" fmla="*/ 170 w 3861"/>
                <a:gd name="T17" fmla="*/ 72 h 2000"/>
                <a:gd name="T18" fmla="*/ 158 w 3861"/>
                <a:gd name="T19" fmla="*/ 97 h 2000"/>
                <a:gd name="T20" fmla="*/ 79 w 3861"/>
                <a:gd name="T21" fmla="*/ 889 h 2000"/>
                <a:gd name="T22" fmla="*/ 21 w 3861"/>
                <a:gd name="T23" fmla="*/ 1484 h 2000"/>
                <a:gd name="T24" fmla="*/ 11 w 3861"/>
                <a:gd name="T25" fmla="*/ 1694 h 2000"/>
                <a:gd name="T26" fmla="*/ 46 w 3861"/>
                <a:gd name="T27" fmla="*/ 1711 h 2000"/>
                <a:gd name="T28" fmla="*/ 65 w 3861"/>
                <a:gd name="T29" fmla="*/ 1690 h 2000"/>
                <a:gd name="T30" fmla="*/ 135 w 3861"/>
                <a:gd name="T31" fmla="*/ 1106 h 2000"/>
                <a:gd name="T32" fmla="*/ 201 w 3861"/>
                <a:gd name="T33" fmla="*/ 505 h 2000"/>
                <a:gd name="T34" fmla="*/ 661 w 3861"/>
                <a:gd name="T35" fmla="*/ 105 h 2000"/>
                <a:gd name="T36" fmla="*/ 1926 w 3861"/>
                <a:gd name="T37" fmla="*/ 102 h 2000"/>
                <a:gd name="T38" fmla="*/ 2767 w 3861"/>
                <a:gd name="T39" fmla="*/ 97 h 2000"/>
                <a:gd name="T40" fmla="*/ 3198 w 3861"/>
                <a:gd name="T41" fmla="*/ 95 h 2000"/>
                <a:gd name="T42" fmla="*/ 3498 w 3861"/>
                <a:gd name="T43" fmla="*/ 97 h 2000"/>
                <a:gd name="T44" fmla="*/ 3594 w 3861"/>
                <a:gd name="T45" fmla="*/ 100 h 2000"/>
                <a:gd name="T46" fmla="*/ 3590 w 3861"/>
                <a:gd name="T47" fmla="*/ 212 h 2000"/>
                <a:gd name="T48" fmla="*/ 3593 w 3861"/>
                <a:gd name="T49" fmla="*/ 527 h 2000"/>
                <a:gd name="T50" fmla="*/ 3559 w 3861"/>
                <a:gd name="T51" fmla="*/ 848 h 2000"/>
                <a:gd name="T52" fmla="*/ 3510 w 3861"/>
                <a:gd name="T53" fmla="*/ 1137 h 2000"/>
                <a:gd name="T54" fmla="*/ 3392 w 3861"/>
                <a:gd name="T55" fmla="*/ 1682 h 2000"/>
                <a:gd name="T56" fmla="*/ 2136 w 3861"/>
                <a:gd name="T57" fmla="*/ 1724 h 2000"/>
                <a:gd name="T58" fmla="*/ 1301 w 3861"/>
                <a:gd name="T59" fmla="*/ 1728 h 2000"/>
                <a:gd name="T60" fmla="*/ 673 w 3861"/>
                <a:gd name="T61" fmla="*/ 1716 h 2000"/>
                <a:gd name="T62" fmla="*/ 139 w 3861"/>
                <a:gd name="T63" fmla="*/ 1708 h 2000"/>
                <a:gd name="T64" fmla="*/ 26 w 3861"/>
                <a:gd name="T65" fmla="*/ 1715 h 2000"/>
                <a:gd name="T66" fmla="*/ 14 w 3861"/>
                <a:gd name="T67" fmla="*/ 1730 h 2000"/>
                <a:gd name="T68" fmla="*/ 0 w 3861"/>
                <a:gd name="T69" fmla="*/ 1756 h 2000"/>
                <a:gd name="T70" fmla="*/ 11 w 3861"/>
                <a:gd name="T71" fmla="*/ 1774 h 2000"/>
                <a:gd name="T72" fmla="*/ 106 w 3861"/>
                <a:gd name="T73" fmla="*/ 1859 h 2000"/>
                <a:gd name="T74" fmla="*/ 125 w 3861"/>
                <a:gd name="T75" fmla="*/ 1879 h 2000"/>
                <a:gd name="T76" fmla="*/ 136 w 3861"/>
                <a:gd name="T77" fmla="*/ 1883 h 2000"/>
                <a:gd name="T78" fmla="*/ 140 w 3861"/>
                <a:gd name="T79" fmla="*/ 1884 h 2000"/>
                <a:gd name="T80" fmla="*/ 187 w 3861"/>
                <a:gd name="T81" fmla="*/ 1923 h 2000"/>
                <a:gd name="T82" fmla="*/ 233 w 3861"/>
                <a:gd name="T83" fmla="*/ 1965 h 2000"/>
                <a:gd name="T84" fmla="*/ 252 w 3861"/>
                <a:gd name="T85" fmla="*/ 1986 h 2000"/>
                <a:gd name="T86" fmla="*/ 388 w 3861"/>
                <a:gd name="T87" fmla="*/ 2000 h 2000"/>
                <a:gd name="T88" fmla="*/ 618 w 3861"/>
                <a:gd name="T89" fmla="*/ 1988 h 2000"/>
                <a:gd name="T90" fmla="*/ 1021 w 3861"/>
                <a:gd name="T91" fmla="*/ 1969 h 2000"/>
                <a:gd name="T92" fmla="*/ 1627 w 3861"/>
                <a:gd name="T93" fmla="*/ 1949 h 2000"/>
                <a:gd name="T94" fmla="*/ 2031 w 3861"/>
                <a:gd name="T95" fmla="*/ 1945 h 2000"/>
                <a:gd name="T96" fmla="*/ 3040 w 3861"/>
                <a:gd name="T97" fmla="*/ 1971 h 2000"/>
                <a:gd name="T98" fmla="*/ 3457 w 3861"/>
                <a:gd name="T99" fmla="*/ 1992 h 2000"/>
                <a:gd name="T100" fmla="*/ 3496 w 3861"/>
                <a:gd name="T101" fmla="*/ 1969 h 2000"/>
                <a:gd name="T102" fmla="*/ 3507 w 3861"/>
                <a:gd name="T103" fmla="*/ 1938 h 2000"/>
                <a:gd name="T104" fmla="*/ 3549 w 3861"/>
                <a:gd name="T105" fmla="*/ 1848 h 2000"/>
                <a:gd name="T106" fmla="*/ 3596 w 3861"/>
                <a:gd name="T107" fmla="*/ 1669 h 2000"/>
                <a:gd name="T108" fmla="*/ 3693 w 3861"/>
                <a:gd name="T109" fmla="*/ 1230 h 2000"/>
                <a:gd name="T110" fmla="*/ 3785 w 3861"/>
                <a:gd name="T111" fmla="*/ 798 h 2000"/>
                <a:gd name="T112" fmla="*/ 3855 w 3861"/>
                <a:gd name="T113" fmla="*/ 447 h 2000"/>
                <a:gd name="T114" fmla="*/ 3861 w 3861"/>
                <a:gd name="T115" fmla="*/ 325 h 2000"/>
                <a:gd name="T116" fmla="*/ 3821 w 3861"/>
                <a:gd name="T117" fmla="*/ 162 h 2000"/>
                <a:gd name="T118" fmla="*/ 3765 w 3861"/>
                <a:gd name="T119" fmla="*/ 83 h 2000"/>
                <a:gd name="T120" fmla="*/ 3707 w 3861"/>
                <a:gd name="T121" fmla="*/ 35 h 2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861" h="2000">
                  <a:moveTo>
                    <a:pt x="3707" y="35"/>
                  </a:moveTo>
                  <a:lnTo>
                    <a:pt x="3692" y="26"/>
                  </a:lnTo>
                  <a:lnTo>
                    <a:pt x="3677" y="25"/>
                  </a:lnTo>
                  <a:lnTo>
                    <a:pt x="3667" y="17"/>
                  </a:lnTo>
                  <a:lnTo>
                    <a:pt x="3651" y="13"/>
                  </a:lnTo>
                  <a:lnTo>
                    <a:pt x="3545" y="4"/>
                  </a:lnTo>
                  <a:lnTo>
                    <a:pt x="3329" y="0"/>
                  </a:lnTo>
                  <a:lnTo>
                    <a:pt x="3003" y="10"/>
                  </a:lnTo>
                  <a:lnTo>
                    <a:pt x="2788" y="14"/>
                  </a:lnTo>
                  <a:lnTo>
                    <a:pt x="2357" y="18"/>
                  </a:lnTo>
                  <a:lnTo>
                    <a:pt x="1926" y="21"/>
                  </a:lnTo>
                  <a:lnTo>
                    <a:pt x="1495" y="23"/>
                  </a:lnTo>
                  <a:lnTo>
                    <a:pt x="631" y="35"/>
                  </a:lnTo>
                  <a:lnTo>
                    <a:pt x="200" y="47"/>
                  </a:lnTo>
                  <a:lnTo>
                    <a:pt x="191" y="48"/>
                  </a:lnTo>
                  <a:lnTo>
                    <a:pt x="178" y="60"/>
                  </a:lnTo>
                  <a:lnTo>
                    <a:pt x="176" y="67"/>
                  </a:lnTo>
                  <a:lnTo>
                    <a:pt x="170" y="72"/>
                  </a:lnTo>
                  <a:lnTo>
                    <a:pt x="161" y="87"/>
                  </a:lnTo>
                  <a:lnTo>
                    <a:pt x="158" y="97"/>
                  </a:lnTo>
                  <a:lnTo>
                    <a:pt x="115" y="492"/>
                  </a:lnTo>
                  <a:lnTo>
                    <a:pt x="79" y="889"/>
                  </a:lnTo>
                  <a:lnTo>
                    <a:pt x="60" y="1087"/>
                  </a:lnTo>
                  <a:lnTo>
                    <a:pt x="21" y="1484"/>
                  </a:lnTo>
                  <a:lnTo>
                    <a:pt x="9" y="1682"/>
                  </a:lnTo>
                  <a:lnTo>
                    <a:pt x="11" y="1694"/>
                  </a:lnTo>
                  <a:lnTo>
                    <a:pt x="25" y="1707"/>
                  </a:lnTo>
                  <a:lnTo>
                    <a:pt x="46" y="1711"/>
                  </a:lnTo>
                  <a:lnTo>
                    <a:pt x="62" y="1700"/>
                  </a:lnTo>
                  <a:lnTo>
                    <a:pt x="65" y="1690"/>
                  </a:lnTo>
                  <a:lnTo>
                    <a:pt x="93" y="1496"/>
                  </a:lnTo>
                  <a:lnTo>
                    <a:pt x="135" y="1106"/>
                  </a:lnTo>
                  <a:lnTo>
                    <a:pt x="156" y="911"/>
                  </a:lnTo>
                  <a:lnTo>
                    <a:pt x="201" y="505"/>
                  </a:lnTo>
                  <a:lnTo>
                    <a:pt x="239" y="100"/>
                  </a:lnTo>
                  <a:lnTo>
                    <a:pt x="661" y="105"/>
                  </a:lnTo>
                  <a:lnTo>
                    <a:pt x="1504" y="105"/>
                  </a:lnTo>
                  <a:lnTo>
                    <a:pt x="1926" y="102"/>
                  </a:lnTo>
                  <a:lnTo>
                    <a:pt x="2346" y="100"/>
                  </a:lnTo>
                  <a:lnTo>
                    <a:pt x="2767" y="97"/>
                  </a:lnTo>
                  <a:lnTo>
                    <a:pt x="2983" y="96"/>
                  </a:lnTo>
                  <a:lnTo>
                    <a:pt x="3198" y="95"/>
                  </a:lnTo>
                  <a:lnTo>
                    <a:pt x="3297" y="96"/>
                  </a:lnTo>
                  <a:lnTo>
                    <a:pt x="3498" y="97"/>
                  </a:lnTo>
                  <a:lnTo>
                    <a:pt x="3598" y="92"/>
                  </a:lnTo>
                  <a:lnTo>
                    <a:pt x="3594" y="100"/>
                  </a:lnTo>
                  <a:lnTo>
                    <a:pt x="3593" y="109"/>
                  </a:lnTo>
                  <a:lnTo>
                    <a:pt x="3590" y="212"/>
                  </a:lnTo>
                  <a:lnTo>
                    <a:pt x="3596" y="422"/>
                  </a:lnTo>
                  <a:lnTo>
                    <a:pt x="3593" y="527"/>
                  </a:lnTo>
                  <a:lnTo>
                    <a:pt x="3585" y="635"/>
                  </a:lnTo>
                  <a:lnTo>
                    <a:pt x="3559" y="848"/>
                  </a:lnTo>
                  <a:lnTo>
                    <a:pt x="3542" y="954"/>
                  </a:lnTo>
                  <a:lnTo>
                    <a:pt x="3510" y="1137"/>
                  </a:lnTo>
                  <a:lnTo>
                    <a:pt x="3430" y="1500"/>
                  </a:lnTo>
                  <a:lnTo>
                    <a:pt x="3392" y="1682"/>
                  </a:lnTo>
                  <a:lnTo>
                    <a:pt x="2973" y="1700"/>
                  </a:lnTo>
                  <a:lnTo>
                    <a:pt x="2136" y="1724"/>
                  </a:lnTo>
                  <a:lnTo>
                    <a:pt x="1718" y="1726"/>
                  </a:lnTo>
                  <a:lnTo>
                    <a:pt x="1301" y="1728"/>
                  </a:lnTo>
                  <a:lnTo>
                    <a:pt x="885" y="1721"/>
                  </a:lnTo>
                  <a:lnTo>
                    <a:pt x="673" y="1716"/>
                  </a:lnTo>
                  <a:lnTo>
                    <a:pt x="353" y="1707"/>
                  </a:lnTo>
                  <a:lnTo>
                    <a:pt x="139" y="1708"/>
                  </a:lnTo>
                  <a:lnTo>
                    <a:pt x="33" y="1713"/>
                  </a:lnTo>
                  <a:lnTo>
                    <a:pt x="26" y="1715"/>
                  </a:lnTo>
                  <a:lnTo>
                    <a:pt x="17" y="1724"/>
                  </a:lnTo>
                  <a:lnTo>
                    <a:pt x="14" y="1730"/>
                  </a:lnTo>
                  <a:lnTo>
                    <a:pt x="4" y="1738"/>
                  </a:lnTo>
                  <a:lnTo>
                    <a:pt x="0" y="1756"/>
                  </a:lnTo>
                  <a:lnTo>
                    <a:pt x="5" y="1769"/>
                  </a:lnTo>
                  <a:lnTo>
                    <a:pt x="11" y="1774"/>
                  </a:lnTo>
                  <a:lnTo>
                    <a:pt x="58" y="1817"/>
                  </a:lnTo>
                  <a:lnTo>
                    <a:pt x="106" y="1859"/>
                  </a:lnTo>
                  <a:lnTo>
                    <a:pt x="112" y="1866"/>
                  </a:lnTo>
                  <a:lnTo>
                    <a:pt x="125" y="1879"/>
                  </a:lnTo>
                  <a:lnTo>
                    <a:pt x="134" y="1882"/>
                  </a:lnTo>
                  <a:lnTo>
                    <a:pt x="136" y="1883"/>
                  </a:lnTo>
                  <a:lnTo>
                    <a:pt x="138" y="1883"/>
                  </a:lnTo>
                  <a:lnTo>
                    <a:pt x="140" y="1884"/>
                  </a:lnTo>
                  <a:lnTo>
                    <a:pt x="141" y="1887"/>
                  </a:lnTo>
                  <a:lnTo>
                    <a:pt x="187" y="1923"/>
                  </a:lnTo>
                  <a:lnTo>
                    <a:pt x="235" y="1956"/>
                  </a:lnTo>
                  <a:lnTo>
                    <a:pt x="233" y="1965"/>
                  </a:lnTo>
                  <a:lnTo>
                    <a:pt x="241" y="1982"/>
                  </a:lnTo>
                  <a:lnTo>
                    <a:pt x="252" y="1986"/>
                  </a:lnTo>
                  <a:lnTo>
                    <a:pt x="296" y="1995"/>
                  </a:lnTo>
                  <a:lnTo>
                    <a:pt x="388" y="2000"/>
                  </a:lnTo>
                  <a:lnTo>
                    <a:pt x="528" y="1993"/>
                  </a:lnTo>
                  <a:lnTo>
                    <a:pt x="618" y="1988"/>
                  </a:lnTo>
                  <a:lnTo>
                    <a:pt x="819" y="1979"/>
                  </a:lnTo>
                  <a:lnTo>
                    <a:pt x="1021" y="1969"/>
                  </a:lnTo>
                  <a:lnTo>
                    <a:pt x="1224" y="1961"/>
                  </a:lnTo>
                  <a:lnTo>
                    <a:pt x="1627" y="1949"/>
                  </a:lnTo>
                  <a:lnTo>
                    <a:pt x="1829" y="1947"/>
                  </a:lnTo>
                  <a:lnTo>
                    <a:pt x="2031" y="1945"/>
                  </a:lnTo>
                  <a:lnTo>
                    <a:pt x="2434" y="1951"/>
                  </a:lnTo>
                  <a:lnTo>
                    <a:pt x="3040" y="1971"/>
                  </a:lnTo>
                  <a:lnTo>
                    <a:pt x="3443" y="1992"/>
                  </a:lnTo>
                  <a:lnTo>
                    <a:pt x="3457" y="1992"/>
                  </a:lnTo>
                  <a:lnTo>
                    <a:pt x="3480" y="1983"/>
                  </a:lnTo>
                  <a:lnTo>
                    <a:pt x="3496" y="1969"/>
                  </a:lnTo>
                  <a:lnTo>
                    <a:pt x="3505" y="1949"/>
                  </a:lnTo>
                  <a:lnTo>
                    <a:pt x="3507" y="1938"/>
                  </a:lnTo>
                  <a:lnTo>
                    <a:pt x="3526" y="1910"/>
                  </a:lnTo>
                  <a:lnTo>
                    <a:pt x="3549" y="1848"/>
                  </a:lnTo>
                  <a:lnTo>
                    <a:pt x="3558" y="1814"/>
                  </a:lnTo>
                  <a:lnTo>
                    <a:pt x="3596" y="1669"/>
                  </a:lnTo>
                  <a:lnTo>
                    <a:pt x="3629" y="1523"/>
                  </a:lnTo>
                  <a:lnTo>
                    <a:pt x="3693" y="1230"/>
                  </a:lnTo>
                  <a:lnTo>
                    <a:pt x="3754" y="936"/>
                  </a:lnTo>
                  <a:lnTo>
                    <a:pt x="3785" y="798"/>
                  </a:lnTo>
                  <a:lnTo>
                    <a:pt x="3833" y="587"/>
                  </a:lnTo>
                  <a:lnTo>
                    <a:pt x="3855" y="447"/>
                  </a:lnTo>
                  <a:lnTo>
                    <a:pt x="3860" y="377"/>
                  </a:lnTo>
                  <a:lnTo>
                    <a:pt x="3861" y="325"/>
                  </a:lnTo>
                  <a:lnTo>
                    <a:pt x="3847" y="228"/>
                  </a:lnTo>
                  <a:lnTo>
                    <a:pt x="3821" y="162"/>
                  </a:lnTo>
                  <a:lnTo>
                    <a:pt x="3797" y="120"/>
                  </a:lnTo>
                  <a:lnTo>
                    <a:pt x="3765" y="83"/>
                  </a:lnTo>
                  <a:lnTo>
                    <a:pt x="3728" y="49"/>
                  </a:lnTo>
                  <a:lnTo>
                    <a:pt x="3707" y="35"/>
                  </a:lnTo>
                  <a:close/>
                </a:path>
              </a:pathLst>
            </a:custGeom>
            <a:solidFill>
              <a:srgbClr val="9BBB59"/>
            </a:solidFill>
            <a:ln w="9525">
              <a:noFill/>
              <a:round/>
              <a:headEnd/>
              <a:tailEnd/>
            </a:ln>
          </p:spPr>
          <p:txBody>
            <a:bodyPr vert="horz" wrap="square" lIns="82296" tIns="41148" rIns="82296" bIns="41148" numCol="1" anchor="t" anchorCtr="0" compatLnSpc="1">
              <a:prstTxWarp prst="textNoShape">
                <a:avLst/>
              </a:prstTxWarp>
            </a:bodyPr>
            <a:lstStyle/>
            <a:p>
              <a:pPr marL="0" marR="0" lvl="0" indent="0" defTabSz="822919" eaLnBrk="1" fontAlgn="auto" latinLnBrk="0" hangingPunct="1">
                <a:lnSpc>
                  <a:spcPct val="100000"/>
                </a:lnSpc>
                <a:spcBef>
                  <a:spcPts val="0"/>
                </a:spcBef>
                <a:spcAft>
                  <a:spcPts val="0"/>
                </a:spcAft>
                <a:buClrTx/>
                <a:buSzTx/>
                <a:buFontTx/>
                <a:buNone/>
                <a:tabLst/>
                <a:defRPr/>
              </a:pPr>
              <a:endParaRPr kumimoji="0" lang="en-US" sz="1620" b="0" i="0" u="none" strike="noStrike" kern="0" cap="none" spc="0" normalizeH="0" baseline="0" noProof="0">
                <a:ln>
                  <a:noFill/>
                </a:ln>
                <a:solidFill>
                  <a:srgbClr val="95A5A6"/>
                </a:solidFill>
                <a:effectLst/>
                <a:uLnTx/>
                <a:uFillTx/>
              </a:endParaRPr>
            </a:p>
          </p:txBody>
        </p:sp>
        <p:sp>
          <p:nvSpPr>
            <p:cNvPr id="22" name="Rectangle 21"/>
            <p:cNvSpPr/>
            <p:nvPr/>
          </p:nvSpPr>
          <p:spPr>
            <a:xfrm>
              <a:off x="1042988" y="3135160"/>
              <a:ext cx="1532885" cy="646331"/>
            </a:xfrm>
            <a:prstGeom prst="rect">
              <a:avLst/>
            </a:prstGeom>
          </p:spPr>
          <p:txBody>
            <a:bodyPr wrap="square">
              <a:spAutoFit/>
            </a:bodyPr>
            <a:lstStyle/>
            <a:p>
              <a:pPr marL="0" marR="0" lvl="0" indent="0" algn="ctr" defTabSz="822919" eaLnBrk="1" fontAlgn="auto" latinLnBrk="0" hangingPunct="1">
                <a:lnSpc>
                  <a:spcPct val="100000"/>
                </a:lnSpc>
                <a:spcBef>
                  <a:spcPts val="0"/>
                </a:spcBef>
                <a:spcAft>
                  <a:spcPts val="0"/>
                </a:spcAft>
                <a:buClrTx/>
                <a:buSzTx/>
                <a:buFontTx/>
                <a:buNone/>
                <a:tabLst/>
                <a:defRPr/>
              </a:pPr>
              <a:r>
                <a:rPr lang="en-US" sz="2400" b="1" kern="0" dirty="0">
                  <a:solidFill>
                    <a:srgbClr val="2C3E50">
                      <a:lumMod val="50000"/>
                    </a:srgbClr>
                  </a:solidFill>
                </a:rPr>
                <a:t>2. </a:t>
              </a:r>
              <a:r>
                <a:rPr lang="en-US" sz="2400" b="1" kern="0" dirty="0" err="1">
                  <a:solidFill>
                    <a:srgbClr val="2C3E50">
                      <a:lumMod val="50000"/>
                    </a:srgbClr>
                  </a:solidFill>
                </a:rPr>
                <a:t>Đơn</a:t>
              </a:r>
              <a:r>
                <a:rPr lang="en-US" sz="2400" b="1" kern="0" dirty="0">
                  <a:solidFill>
                    <a:srgbClr val="2C3E50">
                      <a:lumMod val="50000"/>
                    </a:srgbClr>
                  </a:solidFill>
                </a:rPr>
                <a:t> </a:t>
              </a:r>
              <a:r>
                <a:rPr lang="en-US" sz="2400" b="1" kern="0" dirty="0" err="1">
                  <a:solidFill>
                    <a:srgbClr val="2C3E50">
                      <a:lumMod val="50000"/>
                    </a:srgbClr>
                  </a:solidFill>
                </a:rPr>
                <a:t>vị</a:t>
              </a:r>
              <a:r>
                <a:rPr lang="en-US" sz="2400" b="1" kern="0" dirty="0">
                  <a:solidFill>
                    <a:srgbClr val="2C3E50">
                      <a:lumMod val="50000"/>
                    </a:srgbClr>
                  </a:solidFill>
                </a:rPr>
                <a:t> </a:t>
              </a:r>
            </a:p>
            <a:p>
              <a:pPr marL="0" marR="0" lvl="0" indent="0" algn="ctr" defTabSz="822919" eaLnBrk="1" fontAlgn="auto" latinLnBrk="0" hangingPunct="1">
                <a:lnSpc>
                  <a:spcPct val="100000"/>
                </a:lnSpc>
                <a:spcBef>
                  <a:spcPts val="0"/>
                </a:spcBef>
                <a:spcAft>
                  <a:spcPts val="0"/>
                </a:spcAft>
                <a:buClrTx/>
                <a:buSzTx/>
                <a:buFontTx/>
                <a:buNone/>
                <a:tabLst/>
                <a:defRPr/>
              </a:pPr>
              <a:r>
                <a:rPr lang="en-US" sz="2400" b="1" kern="0" dirty="0" err="1">
                  <a:solidFill>
                    <a:srgbClr val="2C3E50">
                      <a:lumMod val="50000"/>
                    </a:srgbClr>
                  </a:solidFill>
                </a:rPr>
                <a:t>kiến</a:t>
              </a:r>
              <a:r>
                <a:rPr lang="en-US" sz="2400" b="1" kern="0" dirty="0">
                  <a:solidFill>
                    <a:srgbClr val="2C3E50">
                      <a:lumMod val="50000"/>
                    </a:srgbClr>
                  </a:solidFill>
                </a:rPr>
                <a:t> </a:t>
              </a:r>
              <a:r>
                <a:rPr lang="en-US" sz="2400" b="1" kern="0" dirty="0" err="1">
                  <a:solidFill>
                    <a:srgbClr val="2C3E50">
                      <a:lumMod val="50000"/>
                    </a:srgbClr>
                  </a:solidFill>
                </a:rPr>
                <a:t>thức</a:t>
              </a:r>
              <a:endParaRPr kumimoji="0" lang="en-US" sz="2400" b="1" i="0" u="none" strike="noStrike" kern="0" cap="none" spc="0" normalizeH="0" baseline="0" noProof="0" dirty="0">
                <a:ln>
                  <a:noFill/>
                </a:ln>
                <a:solidFill>
                  <a:srgbClr val="2C3E50">
                    <a:lumMod val="50000"/>
                  </a:srgbClr>
                </a:solidFill>
                <a:effectLst/>
                <a:uLnTx/>
                <a:uFillTx/>
              </a:endParaRPr>
            </a:p>
          </p:txBody>
        </p:sp>
        <p:sp>
          <p:nvSpPr>
            <p:cNvPr id="23" name="9Slide.vn 21">
              <a:extLst>
                <a:ext uri="{FF2B5EF4-FFF2-40B4-BE49-F238E27FC236}">
                  <a16:creationId xmlns:a16="http://schemas.microsoft.com/office/drawing/2014/main" id="{53EE962B-3124-4B8C-A5D5-3799BCD92115}"/>
                </a:ext>
              </a:extLst>
            </p:cNvPr>
            <p:cNvSpPr>
              <a:spLocks/>
            </p:cNvSpPr>
            <p:nvPr/>
          </p:nvSpPr>
          <p:spPr bwMode="auto">
            <a:xfrm rot="19090514">
              <a:off x="3104299" y="2554566"/>
              <a:ext cx="1375464" cy="1700194"/>
            </a:xfrm>
            <a:custGeom>
              <a:avLst/>
              <a:gdLst>
                <a:gd name="T0" fmla="*/ 2357 w 2370"/>
                <a:gd name="T1" fmla="*/ 2563 h 2934"/>
                <a:gd name="T2" fmla="*/ 2340 w 2370"/>
                <a:gd name="T3" fmla="*/ 2527 h 2934"/>
                <a:gd name="T4" fmla="*/ 2312 w 2370"/>
                <a:gd name="T5" fmla="*/ 2518 h 2934"/>
                <a:gd name="T6" fmla="*/ 2225 w 2370"/>
                <a:gd name="T7" fmla="*/ 2528 h 2934"/>
                <a:gd name="T8" fmla="*/ 2032 w 2370"/>
                <a:gd name="T9" fmla="*/ 1993 h 2934"/>
                <a:gd name="T10" fmla="*/ 1852 w 2370"/>
                <a:gd name="T11" fmla="*/ 1574 h 2934"/>
                <a:gd name="T12" fmla="*/ 1635 w 2370"/>
                <a:gd name="T13" fmla="*/ 1175 h 2934"/>
                <a:gd name="T14" fmla="*/ 1441 w 2370"/>
                <a:gd name="T15" fmla="*/ 895 h 2934"/>
                <a:gd name="T16" fmla="*/ 1233 w 2370"/>
                <a:gd name="T17" fmla="*/ 651 h 2934"/>
                <a:gd name="T18" fmla="*/ 909 w 2370"/>
                <a:gd name="T19" fmla="*/ 365 h 2934"/>
                <a:gd name="T20" fmla="*/ 541 w 2370"/>
                <a:gd name="T21" fmla="*/ 144 h 2934"/>
                <a:gd name="T22" fmla="*/ 291 w 2370"/>
                <a:gd name="T23" fmla="*/ 52 h 2934"/>
                <a:gd name="T24" fmla="*/ 81 w 2370"/>
                <a:gd name="T25" fmla="*/ 7 h 2934"/>
                <a:gd name="T26" fmla="*/ 16 w 2370"/>
                <a:gd name="T27" fmla="*/ 0 h 2934"/>
                <a:gd name="T28" fmla="*/ 0 w 2370"/>
                <a:gd name="T29" fmla="*/ 34 h 2934"/>
                <a:gd name="T30" fmla="*/ 20 w 2370"/>
                <a:gd name="T31" fmla="*/ 56 h 2934"/>
                <a:gd name="T32" fmla="*/ 330 w 2370"/>
                <a:gd name="T33" fmla="*/ 148 h 2934"/>
                <a:gd name="T34" fmla="*/ 707 w 2370"/>
                <a:gd name="T35" fmla="*/ 336 h 2934"/>
                <a:gd name="T36" fmla="*/ 1044 w 2370"/>
                <a:gd name="T37" fmla="*/ 591 h 2934"/>
                <a:gd name="T38" fmla="*/ 1336 w 2370"/>
                <a:gd name="T39" fmla="*/ 903 h 2934"/>
                <a:gd name="T40" fmla="*/ 1464 w 2370"/>
                <a:gd name="T41" fmla="*/ 1076 h 2934"/>
                <a:gd name="T42" fmla="*/ 1685 w 2370"/>
                <a:gd name="T43" fmla="*/ 1446 h 2934"/>
                <a:gd name="T44" fmla="*/ 1869 w 2370"/>
                <a:gd name="T45" fmla="*/ 1834 h 2934"/>
                <a:gd name="T46" fmla="*/ 2062 w 2370"/>
                <a:gd name="T47" fmla="*/ 2337 h 2934"/>
                <a:gd name="T48" fmla="*/ 2085 w 2370"/>
                <a:gd name="T49" fmla="*/ 2549 h 2934"/>
                <a:gd name="T50" fmla="*/ 2025 w 2370"/>
                <a:gd name="T51" fmla="*/ 2562 h 2934"/>
                <a:gd name="T52" fmla="*/ 2005 w 2370"/>
                <a:gd name="T53" fmla="*/ 2601 h 2934"/>
                <a:gd name="T54" fmla="*/ 2016 w 2370"/>
                <a:gd name="T55" fmla="*/ 2633 h 2934"/>
                <a:gd name="T56" fmla="*/ 2018 w 2370"/>
                <a:gd name="T57" fmla="*/ 2635 h 2934"/>
                <a:gd name="T58" fmla="*/ 2204 w 2370"/>
                <a:gd name="T59" fmla="*/ 2851 h 2934"/>
                <a:gd name="T60" fmla="*/ 2279 w 2370"/>
                <a:gd name="T61" fmla="*/ 2931 h 2934"/>
                <a:gd name="T62" fmla="*/ 2325 w 2370"/>
                <a:gd name="T63" fmla="*/ 2923 h 2934"/>
                <a:gd name="T64" fmla="*/ 2342 w 2370"/>
                <a:gd name="T65" fmla="*/ 2891 h 2934"/>
                <a:gd name="T66" fmla="*/ 2369 w 2370"/>
                <a:gd name="T67" fmla="*/ 2606 h 2934"/>
                <a:gd name="T68" fmla="*/ 2362 w 2370"/>
                <a:gd name="T69" fmla="*/ 2578 h 2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370" h="2934">
                  <a:moveTo>
                    <a:pt x="2356" y="2573"/>
                  </a:moveTo>
                  <a:lnTo>
                    <a:pt x="2357" y="2563"/>
                  </a:lnTo>
                  <a:lnTo>
                    <a:pt x="2353" y="2543"/>
                  </a:lnTo>
                  <a:lnTo>
                    <a:pt x="2340" y="2527"/>
                  </a:lnTo>
                  <a:lnTo>
                    <a:pt x="2322" y="2518"/>
                  </a:lnTo>
                  <a:lnTo>
                    <a:pt x="2312" y="2518"/>
                  </a:lnTo>
                  <a:lnTo>
                    <a:pt x="2269" y="2523"/>
                  </a:lnTo>
                  <a:lnTo>
                    <a:pt x="2225" y="2528"/>
                  </a:lnTo>
                  <a:lnTo>
                    <a:pt x="2151" y="2313"/>
                  </a:lnTo>
                  <a:lnTo>
                    <a:pt x="2032" y="1993"/>
                  </a:lnTo>
                  <a:lnTo>
                    <a:pt x="1946" y="1781"/>
                  </a:lnTo>
                  <a:lnTo>
                    <a:pt x="1852" y="1574"/>
                  </a:lnTo>
                  <a:lnTo>
                    <a:pt x="1749" y="1372"/>
                  </a:lnTo>
                  <a:lnTo>
                    <a:pt x="1635" y="1175"/>
                  </a:lnTo>
                  <a:lnTo>
                    <a:pt x="1510" y="986"/>
                  </a:lnTo>
                  <a:lnTo>
                    <a:pt x="1441" y="895"/>
                  </a:lnTo>
                  <a:lnTo>
                    <a:pt x="1376" y="811"/>
                  </a:lnTo>
                  <a:lnTo>
                    <a:pt x="1233" y="651"/>
                  </a:lnTo>
                  <a:lnTo>
                    <a:pt x="1078" y="501"/>
                  </a:lnTo>
                  <a:lnTo>
                    <a:pt x="909" y="365"/>
                  </a:lnTo>
                  <a:lnTo>
                    <a:pt x="731" y="245"/>
                  </a:lnTo>
                  <a:lnTo>
                    <a:pt x="541" y="144"/>
                  </a:lnTo>
                  <a:lnTo>
                    <a:pt x="394" y="85"/>
                  </a:lnTo>
                  <a:lnTo>
                    <a:pt x="291" y="52"/>
                  </a:lnTo>
                  <a:lnTo>
                    <a:pt x="187" y="26"/>
                  </a:lnTo>
                  <a:lnTo>
                    <a:pt x="81" y="7"/>
                  </a:lnTo>
                  <a:lnTo>
                    <a:pt x="28" y="0"/>
                  </a:lnTo>
                  <a:lnTo>
                    <a:pt x="16" y="0"/>
                  </a:lnTo>
                  <a:lnTo>
                    <a:pt x="2" y="15"/>
                  </a:lnTo>
                  <a:lnTo>
                    <a:pt x="0" y="34"/>
                  </a:lnTo>
                  <a:lnTo>
                    <a:pt x="10" y="52"/>
                  </a:lnTo>
                  <a:lnTo>
                    <a:pt x="20" y="56"/>
                  </a:lnTo>
                  <a:lnTo>
                    <a:pt x="125" y="81"/>
                  </a:lnTo>
                  <a:lnTo>
                    <a:pt x="330" y="148"/>
                  </a:lnTo>
                  <a:lnTo>
                    <a:pt x="523" y="232"/>
                  </a:lnTo>
                  <a:lnTo>
                    <a:pt x="707" y="336"/>
                  </a:lnTo>
                  <a:lnTo>
                    <a:pt x="881" y="455"/>
                  </a:lnTo>
                  <a:lnTo>
                    <a:pt x="1044" y="591"/>
                  </a:lnTo>
                  <a:lnTo>
                    <a:pt x="1196" y="741"/>
                  </a:lnTo>
                  <a:lnTo>
                    <a:pt x="1336" y="903"/>
                  </a:lnTo>
                  <a:lnTo>
                    <a:pt x="1401" y="988"/>
                  </a:lnTo>
                  <a:lnTo>
                    <a:pt x="1464" y="1076"/>
                  </a:lnTo>
                  <a:lnTo>
                    <a:pt x="1580" y="1258"/>
                  </a:lnTo>
                  <a:lnTo>
                    <a:pt x="1685" y="1446"/>
                  </a:lnTo>
                  <a:lnTo>
                    <a:pt x="1780" y="1637"/>
                  </a:lnTo>
                  <a:lnTo>
                    <a:pt x="1869" y="1834"/>
                  </a:lnTo>
                  <a:lnTo>
                    <a:pt x="1949" y="2034"/>
                  </a:lnTo>
                  <a:lnTo>
                    <a:pt x="2062" y="2337"/>
                  </a:lnTo>
                  <a:lnTo>
                    <a:pt x="2132" y="2541"/>
                  </a:lnTo>
                  <a:lnTo>
                    <a:pt x="2085" y="2549"/>
                  </a:lnTo>
                  <a:lnTo>
                    <a:pt x="2037" y="2558"/>
                  </a:lnTo>
                  <a:lnTo>
                    <a:pt x="2025" y="2562"/>
                  </a:lnTo>
                  <a:lnTo>
                    <a:pt x="2010" y="2578"/>
                  </a:lnTo>
                  <a:lnTo>
                    <a:pt x="2005" y="2601"/>
                  </a:lnTo>
                  <a:lnTo>
                    <a:pt x="2010" y="2624"/>
                  </a:lnTo>
                  <a:lnTo>
                    <a:pt x="2016" y="2633"/>
                  </a:lnTo>
                  <a:lnTo>
                    <a:pt x="2016" y="2634"/>
                  </a:lnTo>
                  <a:lnTo>
                    <a:pt x="2018" y="2635"/>
                  </a:lnTo>
                  <a:lnTo>
                    <a:pt x="2077" y="2709"/>
                  </a:lnTo>
                  <a:lnTo>
                    <a:pt x="2204" y="2851"/>
                  </a:lnTo>
                  <a:lnTo>
                    <a:pt x="2269" y="2921"/>
                  </a:lnTo>
                  <a:lnTo>
                    <a:pt x="2279" y="2931"/>
                  </a:lnTo>
                  <a:lnTo>
                    <a:pt x="2303" y="2934"/>
                  </a:lnTo>
                  <a:lnTo>
                    <a:pt x="2325" y="2923"/>
                  </a:lnTo>
                  <a:lnTo>
                    <a:pt x="2339" y="2904"/>
                  </a:lnTo>
                  <a:lnTo>
                    <a:pt x="2342" y="2891"/>
                  </a:lnTo>
                  <a:lnTo>
                    <a:pt x="2356" y="2748"/>
                  </a:lnTo>
                  <a:lnTo>
                    <a:pt x="2369" y="2606"/>
                  </a:lnTo>
                  <a:lnTo>
                    <a:pt x="2370" y="2595"/>
                  </a:lnTo>
                  <a:lnTo>
                    <a:pt x="2362" y="2578"/>
                  </a:lnTo>
                  <a:lnTo>
                    <a:pt x="2356" y="2573"/>
                  </a:lnTo>
                  <a:close/>
                </a:path>
              </a:pathLst>
            </a:custGeom>
            <a:solidFill>
              <a:srgbClr val="2C3E50">
                <a:lumMod val="50000"/>
              </a:srgbClr>
            </a:solidFill>
            <a:ln w="9525">
              <a:noFill/>
              <a:round/>
              <a:headEnd/>
              <a:tailEnd/>
            </a:ln>
          </p:spPr>
          <p:txBody>
            <a:bodyPr vert="horz" wrap="square" lIns="82296" tIns="41148" rIns="82296" bIns="41148" numCol="1" anchor="t" anchorCtr="0" compatLnSpc="1">
              <a:prstTxWarp prst="textNoShape">
                <a:avLst/>
              </a:prstTxWarp>
            </a:bodyPr>
            <a:lstStyle/>
            <a:p>
              <a:pPr marL="0" marR="0" lvl="0" indent="0" defTabSz="822919" eaLnBrk="1" fontAlgn="auto" latinLnBrk="0" hangingPunct="1">
                <a:lnSpc>
                  <a:spcPct val="100000"/>
                </a:lnSpc>
                <a:spcBef>
                  <a:spcPts val="0"/>
                </a:spcBef>
                <a:spcAft>
                  <a:spcPts val="0"/>
                </a:spcAft>
                <a:buClrTx/>
                <a:buSzTx/>
                <a:buFontTx/>
                <a:buNone/>
                <a:tabLst/>
                <a:defRPr/>
              </a:pPr>
              <a:endParaRPr kumimoji="0" lang="en-US" sz="1620" b="0" i="0" u="none" strike="noStrike" kern="0" cap="none" spc="0" normalizeH="0" baseline="0" noProof="0">
                <a:ln>
                  <a:noFill/>
                </a:ln>
                <a:solidFill>
                  <a:srgbClr val="95A5A6"/>
                </a:solidFill>
                <a:effectLst/>
                <a:uLnTx/>
                <a:uFillTx/>
              </a:endParaRPr>
            </a:p>
          </p:txBody>
        </p:sp>
        <p:sp>
          <p:nvSpPr>
            <p:cNvPr id="24" name="9Slide.vn 10">
              <a:extLst>
                <a:ext uri="{FF2B5EF4-FFF2-40B4-BE49-F238E27FC236}">
                  <a16:creationId xmlns:a16="http://schemas.microsoft.com/office/drawing/2014/main" id="{3D634537-B4DB-414D-A0B0-36AD054DEDE5}"/>
                </a:ext>
              </a:extLst>
            </p:cNvPr>
            <p:cNvSpPr>
              <a:spLocks/>
            </p:cNvSpPr>
            <p:nvPr/>
          </p:nvSpPr>
          <p:spPr bwMode="auto">
            <a:xfrm>
              <a:off x="4813168" y="1576539"/>
              <a:ext cx="3058393" cy="1194766"/>
            </a:xfrm>
            <a:custGeom>
              <a:avLst/>
              <a:gdLst>
                <a:gd name="connsiteX0" fmla="*/ 40085 w 665163"/>
                <a:gd name="connsiteY0" fmla="*/ 28575 h 619125"/>
                <a:gd name="connsiteX1" fmla="*/ 41672 w 665163"/>
                <a:gd name="connsiteY1" fmla="*/ 55145 h 619125"/>
                <a:gd name="connsiteX2" fmla="*/ 38100 w 665163"/>
                <a:gd name="connsiteY2" fmla="*/ 108682 h 619125"/>
                <a:gd name="connsiteX3" fmla="*/ 36116 w 665163"/>
                <a:gd name="connsiteY3" fmla="*/ 134855 h 619125"/>
                <a:gd name="connsiteX4" fmla="*/ 32941 w 665163"/>
                <a:gd name="connsiteY4" fmla="*/ 197117 h 619125"/>
                <a:gd name="connsiteX5" fmla="*/ 30560 w 665163"/>
                <a:gd name="connsiteY5" fmla="*/ 259378 h 619125"/>
                <a:gd name="connsiteX6" fmla="*/ 28178 w 665163"/>
                <a:gd name="connsiteY6" fmla="*/ 321243 h 619125"/>
                <a:gd name="connsiteX7" fmla="*/ 25797 w 665163"/>
                <a:gd name="connsiteY7" fmla="*/ 445765 h 619125"/>
                <a:gd name="connsiteX8" fmla="*/ 22225 w 665163"/>
                <a:gd name="connsiteY8" fmla="*/ 508026 h 619125"/>
                <a:gd name="connsiteX9" fmla="*/ 24606 w 665163"/>
                <a:gd name="connsiteY9" fmla="*/ 508820 h 619125"/>
                <a:gd name="connsiteX10" fmla="*/ 28178 w 665163"/>
                <a:gd name="connsiteY10" fmla="*/ 512785 h 619125"/>
                <a:gd name="connsiteX11" fmla="*/ 28972 w 665163"/>
                <a:gd name="connsiteY11" fmla="*/ 516354 h 619125"/>
                <a:gd name="connsiteX12" fmla="*/ 30560 w 665163"/>
                <a:gd name="connsiteY12" fmla="*/ 521510 h 619125"/>
                <a:gd name="connsiteX13" fmla="*/ 32147 w 665163"/>
                <a:gd name="connsiteY13" fmla="*/ 526665 h 619125"/>
                <a:gd name="connsiteX14" fmla="*/ 98822 w 665163"/>
                <a:gd name="connsiteY14" fmla="*/ 533010 h 619125"/>
                <a:gd name="connsiteX15" fmla="*/ 232172 w 665163"/>
                <a:gd name="connsiteY15" fmla="*/ 541338 h 619125"/>
                <a:gd name="connsiteX16" fmla="*/ 298847 w 665163"/>
                <a:gd name="connsiteY16" fmla="*/ 541338 h 619125"/>
                <a:gd name="connsiteX17" fmla="*/ 371872 w 665163"/>
                <a:gd name="connsiteY17" fmla="*/ 539752 h 619125"/>
                <a:gd name="connsiteX18" fmla="*/ 444897 w 665163"/>
                <a:gd name="connsiteY18" fmla="*/ 535390 h 619125"/>
                <a:gd name="connsiteX19" fmla="*/ 477838 w 665163"/>
                <a:gd name="connsiteY19" fmla="*/ 531424 h 619125"/>
                <a:gd name="connsiteX20" fmla="*/ 529035 w 665163"/>
                <a:gd name="connsiteY20" fmla="*/ 525475 h 619125"/>
                <a:gd name="connsiteX21" fmla="*/ 562372 w 665163"/>
                <a:gd name="connsiteY21" fmla="*/ 523889 h 619125"/>
                <a:gd name="connsiteX22" fmla="*/ 578247 w 665163"/>
                <a:gd name="connsiteY22" fmla="*/ 525079 h 619125"/>
                <a:gd name="connsiteX23" fmla="*/ 577056 w 665163"/>
                <a:gd name="connsiteY23" fmla="*/ 361296 h 619125"/>
                <a:gd name="connsiteX24" fmla="*/ 578644 w 665163"/>
                <a:gd name="connsiteY24" fmla="*/ 197910 h 619125"/>
                <a:gd name="connsiteX25" fmla="*/ 577850 w 665163"/>
                <a:gd name="connsiteY25" fmla="*/ 160632 h 619125"/>
                <a:gd name="connsiteX26" fmla="*/ 576263 w 665163"/>
                <a:gd name="connsiteY26" fmla="*/ 100751 h 619125"/>
                <a:gd name="connsiteX27" fmla="*/ 578247 w 665163"/>
                <a:gd name="connsiteY27" fmla="*/ 62283 h 619125"/>
                <a:gd name="connsiteX28" fmla="*/ 581025 w 665163"/>
                <a:gd name="connsiteY28" fmla="*/ 43645 h 619125"/>
                <a:gd name="connsiteX29" fmla="*/ 579835 w 665163"/>
                <a:gd name="connsiteY29" fmla="*/ 39679 h 619125"/>
                <a:gd name="connsiteX30" fmla="*/ 579835 w 665163"/>
                <a:gd name="connsiteY30" fmla="*/ 35713 h 619125"/>
                <a:gd name="connsiteX31" fmla="*/ 512366 w 665163"/>
                <a:gd name="connsiteY31" fmla="*/ 35713 h 619125"/>
                <a:gd name="connsiteX32" fmla="*/ 377825 w 665163"/>
                <a:gd name="connsiteY32" fmla="*/ 30558 h 619125"/>
                <a:gd name="connsiteX33" fmla="*/ 310356 w 665163"/>
                <a:gd name="connsiteY33" fmla="*/ 29368 h 619125"/>
                <a:gd name="connsiteX34" fmla="*/ 175022 w 665163"/>
                <a:gd name="connsiteY34" fmla="*/ 29368 h 619125"/>
                <a:gd name="connsiteX35" fmla="*/ 239713 w 665163"/>
                <a:gd name="connsiteY35" fmla="*/ 0 h 619125"/>
                <a:gd name="connsiteX36" fmla="*/ 311150 w 665163"/>
                <a:gd name="connsiteY36" fmla="*/ 0 h 619125"/>
                <a:gd name="connsiteX37" fmla="*/ 381397 w 665163"/>
                <a:gd name="connsiteY37" fmla="*/ 0 h 619125"/>
                <a:gd name="connsiteX38" fmla="*/ 488951 w 665163"/>
                <a:gd name="connsiteY38" fmla="*/ 1192 h 619125"/>
                <a:gd name="connsiteX39" fmla="*/ 559991 w 665163"/>
                <a:gd name="connsiteY39" fmla="*/ 4371 h 619125"/>
                <a:gd name="connsiteX40" fmla="*/ 595710 w 665163"/>
                <a:gd name="connsiteY40" fmla="*/ 7948 h 619125"/>
                <a:gd name="connsiteX41" fmla="*/ 599282 w 665163"/>
                <a:gd name="connsiteY41" fmla="*/ 8743 h 619125"/>
                <a:gd name="connsiteX42" fmla="*/ 602060 w 665163"/>
                <a:gd name="connsiteY42" fmla="*/ 10332 h 619125"/>
                <a:gd name="connsiteX43" fmla="*/ 608013 w 665163"/>
                <a:gd name="connsiteY43" fmla="*/ 9537 h 619125"/>
                <a:gd name="connsiteX44" fmla="*/ 618729 w 665163"/>
                <a:gd name="connsiteY44" fmla="*/ 13114 h 619125"/>
                <a:gd name="connsiteX45" fmla="*/ 623491 w 665163"/>
                <a:gd name="connsiteY45" fmla="*/ 18280 h 619125"/>
                <a:gd name="connsiteX46" fmla="*/ 633016 w 665163"/>
                <a:gd name="connsiteY46" fmla="*/ 30996 h 619125"/>
                <a:gd name="connsiteX47" fmla="*/ 646907 w 665163"/>
                <a:gd name="connsiteY47" fmla="*/ 57621 h 619125"/>
                <a:gd name="connsiteX48" fmla="*/ 656829 w 665163"/>
                <a:gd name="connsiteY48" fmla="*/ 87027 h 619125"/>
                <a:gd name="connsiteX49" fmla="*/ 661988 w 665163"/>
                <a:gd name="connsiteY49" fmla="*/ 117228 h 619125"/>
                <a:gd name="connsiteX50" fmla="*/ 665163 w 665163"/>
                <a:gd name="connsiteY50" fmla="*/ 163722 h 619125"/>
                <a:gd name="connsiteX51" fmla="*/ 662782 w 665163"/>
                <a:gd name="connsiteY51" fmla="*/ 226907 h 619125"/>
                <a:gd name="connsiteX52" fmla="*/ 661194 w 665163"/>
                <a:gd name="connsiteY52" fmla="*/ 257108 h 619125"/>
                <a:gd name="connsiteX53" fmla="*/ 656829 w 665163"/>
                <a:gd name="connsiteY53" fmla="*/ 417254 h 619125"/>
                <a:gd name="connsiteX54" fmla="*/ 651273 w 665163"/>
                <a:gd name="connsiteY54" fmla="*/ 578195 h 619125"/>
                <a:gd name="connsiteX55" fmla="*/ 650479 w 665163"/>
                <a:gd name="connsiteY55" fmla="*/ 583758 h 619125"/>
                <a:gd name="connsiteX56" fmla="*/ 646113 w 665163"/>
                <a:gd name="connsiteY56" fmla="*/ 594090 h 619125"/>
                <a:gd name="connsiteX57" fmla="*/ 638176 w 665163"/>
                <a:gd name="connsiteY57" fmla="*/ 602038 h 619125"/>
                <a:gd name="connsiteX58" fmla="*/ 627460 w 665163"/>
                <a:gd name="connsiteY58" fmla="*/ 606806 h 619125"/>
                <a:gd name="connsiteX59" fmla="*/ 621904 w 665163"/>
                <a:gd name="connsiteY59" fmla="*/ 607204 h 619125"/>
                <a:gd name="connsiteX60" fmla="*/ 424260 w 665163"/>
                <a:gd name="connsiteY60" fmla="*/ 612370 h 619125"/>
                <a:gd name="connsiteX61" fmla="*/ 226616 w 665163"/>
                <a:gd name="connsiteY61" fmla="*/ 617138 h 619125"/>
                <a:gd name="connsiteX62" fmla="*/ 198835 w 665163"/>
                <a:gd name="connsiteY62" fmla="*/ 618330 h 619125"/>
                <a:gd name="connsiteX63" fmla="*/ 148035 w 665163"/>
                <a:gd name="connsiteY63" fmla="*/ 619125 h 619125"/>
                <a:gd name="connsiteX64" fmla="*/ 113110 w 665163"/>
                <a:gd name="connsiteY64" fmla="*/ 617138 h 619125"/>
                <a:gd name="connsiteX65" fmla="*/ 79772 w 665163"/>
                <a:gd name="connsiteY65" fmla="*/ 611972 h 619125"/>
                <a:gd name="connsiteX66" fmla="*/ 49610 w 665163"/>
                <a:gd name="connsiteY66" fmla="*/ 601640 h 619125"/>
                <a:gd name="connsiteX67" fmla="*/ 31353 w 665163"/>
                <a:gd name="connsiteY67" fmla="*/ 589321 h 619125"/>
                <a:gd name="connsiteX68" fmla="*/ 21432 w 665163"/>
                <a:gd name="connsiteY68" fmla="*/ 579387 h 619125"/>
                <a:gd name="connsiteX69" fmla="*/ 13891 w 665163"/>
                <a:gd name="connsiteY69" fmla="*/ 567068 h 619125"/>
                <a:gd name="connsiteX70" fmla="*/ 7938 w 665163"/>
                <a:gd name="connsiteY70" fmla="*/ 552762 h 619125"/>
                <a:gd name="connsiteX71" fmla="*/ 6350 w 665163"/>
                <a:gd name="connsiteY71" fmla="*/ 544417 h 619125"/>
                <a:gd name="connsiteX72" fmla="*/ 3572 w 665163"/>
                <a:gd name="connsiteY72" fmla="*/ 542827 h 619125"/>
                <a:gd name="connsiteX73" fmla="*/ 397 w 665163"/>
                <a:gd name="connsiteY73" fmla="*/ 537661 h 619125"/>
                <a:gd name="connsiteX74" fmla="*/ 0 w 665163"/>
                <a:gd name="connsiteY74" fmla="*/ 531701 h 619125"/>
                <a:gd name="connsiteX75" fmla="*/ 2778 w 665163"/>
                <a:gd name="connsiteY75" fmla="*/ 526535 h 619125"/>
                <a:gd name="connsiteX76" fmla="*/ 5557 w 665163"/>
                <a:gd name="connsiteY76" fmla="*/ 525342 h 619125"/>
                <a:gd name="connsiteX77" fmla="*/ 5557 w 665163"/>
                <a:gd name="connsiteY77" fmla="*/ 522958 h 619125"/>
                <a:gd name="connsiteX78" fmla="*/ 5953 w 665163"/>
                <a:gd name="connsiteY78" fmla="*/ 520176 h 619125"/>
                <a:gd name="connsiteX79" fmla="*/ 5953 w 665163"/>
                <a:gd name="connsiteY79" fmla="*/ 518587 h 619125"/>
                <a:gd name="connsiteX80" fmla="*/ 6350 w 665163"/>
                <a:gd name="connsiteY80" fmla="*/ 517395 h 619125"/>
                <a:gd name="connsiteX81" fmla="*/ 6350 w 665163"/>
                <a:gd name="connsiteY81" fmla="*/ 516600 h 619125"/>
                <a:gd name="connsiteX82" fmla="*/ 3969 w 665163"/>
                <a:gd name="connsiteY82" fmla="*/ 484809 h 619125"/>
                <a:gd name="connsiteX83" fmla="*/ 1588 w 665163"/>
                <a:gd name="connsiteY83" fmla="*/ 420433 h 619125"/>
                <a:gd name="connsiteX84" fmla="*/ 1985 w 665163"/>
                <a:gd name="connsiteY84" fmla="*/ 323471 h 619125"/>
                <a:gd name="connsiteX85" fmla="*/ 3969 w 665163"/>
                <a:gd name="connsiteY85" fmla="*/ 259890 h 619125"/>
                <a:gd name="connsiteX86" fmla="*/ 5953 w 665163"/>
                <a:gd name="connsiteY86" fmla="*/ 197500 h 619125"/>
                <a:gd name="connsiteX87" fmla="*/ 9128 w 665163"/>
                <a:gd name="connsiteY87" fmla="*/ 135111 h 619125"/>
                <a:gd name="connsiteX88" fmla="*/ 10319 w 665163"/>
                <a:gd name="connsiteY88" fmla="*/ 107691 h 619125"/>
                <a:gd name="connsiteX89" fmla="*/ 12700 w 665163"/>
                <a:gd name="connsiteY89" fmla="*/ 65966 h 619125"/>
                <a:gd name="connsiteX90" fmla="*/ 16272 w 665163"/>
                <a:gd name="connsiteY90" fmla="*/ 38546 h 619125"/>
                <a:gd name="connsiteX91" fmla="*/ 19844 w 665163"/>
                <a:gd name="connsiteY91" fmla="*/ 25830 h 619125"/>
                <a:gd name="connsiteX92" fmla="*/ 18257 w 665163"/>
                <a:gd name="connsiteY92" fmla="*/ 23843 h 619125"/>
                <a:gd name="connsiteX93" fmla="*/ 17463 w 665163"/>
                <a:gd name="connsiteY93" fmla="*/ 18677 h 619125"/>
                <a:gd name="connsiteX94" fmla="*/ 19050 w 665163"/>
                <a:gd name="connsiteY94" fmla="*/ 13511 h 619125"/>
                <a:gd name="connsiteX95" fmla="*/ 23019 w 665163"/>
                <a:gd name="connsiteY95" fmla="*/ 10332 h 619125"/>
                <a:gd name="connsiteX96" fmla="*/ 26194 w 665163"/>
                <a:gd name="connsiteY96" fmla="*/ 9935 h 619125"/>
                <a:gd name="connsiteX97" fmla="*/ 97235 w 665163"/>
                <a:gd name="connsiteY97" fmla="*/ 4371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665163" h="619125">
                  <a:moveTo>
                    <a:pt x="40085" y="28575"/>
                  </a:moveTo>
                  <a:lnTo>
                    <a:pt x="41672" y="55145"/>
                  </a:lnTo>
                  <a:lnTo>
                    <a:pt x="38100" y="108682"/>
                  </a:lnTo>
                  <a:lnTo>
                    <a:pt x="36116" y="134855"/>
                  </a:lnTo>
                  <a:lnTo>
                    <a:pt x="32941" y="197117"/>
                  </a:lnTo>
                  <a:lnTo>
                    <a:pt x="30560" y="259378"/>
                  </a:lnTo>
                  <a:lnTo>
                    <a:pt x="28178" y="321243"/>
                  </a:lnTo>
                  <a:lnTo>
                    <a:pt x="25797" y="445765"/>
                  </a:lnTo>
                  <a:lnTo>
                    <a:pt x="22225" y="508026"/>
                  </a:lnTo>
                  <a:lnTo>
                    <a:pt x="24606" y="508820"/>
                  </a:lnTo>
                  <a:lnTo>
                    <a:pt x="28178" y="512785"/>
                  </a:lnTo>
                  <a:lnTo>
                    <a:pt x="28972" y="516354"/>
                  </a:lnTo>
                  <a:lnTo>
                    <a:pt x="30560" y="521510"/>
                  </a:lnTo>
                  <a:lnTo>
                    <a:pt x="32147" y="526665"/>
                  </a:lnTo>
                  <a:lnTo>
                    <a:pt x="98822" y="533010"/>
                  </a:lnTo>
                  <a:lnTo>
                    <a:pt x="232172" y="541338"/>
                  </a:lnTo>
                  <a:lnTo>
                    <a:pt x="298847" y="541338"/>
                  </a:lnTo>
                  <a:lnTo>
                    <a:pt x="371872" y="539752"/>
                  </a:lnTo>
                  <a:lnTo>
                    <a:pt x="444897" y="535390"/>
                  </a:lnTo>
                  <a:lnTo>
                    <a:pt x="477838" y="531424"/>
                  </a:lnTo>
                  <a:lnTo>
                    <a:pt x="529035" y="525475"/>
                  </a:lnTo>
                  <a:lnTo>
                    <a:pt x="562372" y="523889"/>
                  </a:lnTo>
                  <a:lnTo>
                    <a:pt x="578247" y="525079"/>
                  </a:lnTo>
                  <a:lnTo>
                    <a:pt x="577056" y="361296"/>
                  </a:lnTo>
                  <a:lnTo>
                    <a:pt x="578644" y="197910"/>
                  </a:lnTo>
                  <a:lnTo>
                    <a:pt x="577850" y="160632"/>
                  </a:lnTo>
                  <a:lnTo>
                    <a:pt x="576263" y="100751"/>
                  </a:lnTo>
                  <a:lnTo>
                    <a:pt x="578247" y="62283"/>
                  </a:lnTo>
                  <a:lnTo>
                    <a:pt x="581025" y="43645"/>
                  </a:lnTo>
                  <a:lnTo>
                    <a:pt x="579835" y="39679"/>
                  </a:lnTo>
                  <a:lnTo>
                    <a:pt x="579835" y="35713"/>
                  </a:lnTo>
                  <a:lnTo>
                    <a:pt x="512366" y="35713"/>
                  </a:lnTo>
                  <a:lnTo>
                    <a:pt x="377825" y="30558"/>
                  </a:lnTo>
                  <a:lnTo>
                    <a:pt x="310356" y="29368"/>
                  </a:lnTo>
                  <a:lnTo>
                    <a:pt x="175022" y="29368"/>
                  </a:lnTo>
                  <a:close/>
                  <a:moveTo>
                    <a:pt x="239713" y="0"/>
                  </a:moveTo>
                  <a:lnTo>
                    <a:pt x="311150" y="0"/>
                  </a:lnTo>
                  <a:lnTo>
                    <a:pt x="381397" y="0"/>
                  </a:lnTo>
                  <a:lnTo>
                    <a:pt x="488951" y="1192"/>
                  </a:lnTo>
                  <a:lnTo>
                    <a:pt x="559991" y="4371"/>
                  </a:lnTo>
                  <a:lnTo>
                    <a:pt x="595710" y="7948"/>
                  </a:lnTo>
                  <a:lnTo>
                    <a:pt x="599282" y="8743"/>
                  </a:lnTo>
                  <a:lnTo>
                    <a:pt x="602060" y="10332"/>
                  </a:lnTo>
                  <a:lnTo>
                    <a:pt x="608013" y="9537"/>
                  </a:lnTo>
                  <a:lnTo>
                    <a:pt x="618729" y="13114"/>
                  </a:lnTo>
                  <a:lnTo>
                    <a:pt x="623491" y="18280"/>
                  </a:lnTo>
                  <a:lnTo>
                    <a:pt x="633016" y="30996"/>
                  </a:lnTo>
                  <a:lnTo>
                    <a:pt x="646907" y="57621"/>
                  </a:lnTo>
                  <a:lnTo>
                    <a:pt x="656829" y="87027"/>
                  </a:lnTo>
                  <a:lnTo>
                    <a:pt x="661988" y="117228"/>
                  </a:lnTo>
                  <a:lnTo>
                    <a:pt x="665163" y="163722"/>
                  </a:lnTo>
                  <a:lnTo>
                    <a:pt x="662782" y="226907"/>
                  </a:lnTo>
                  <a:lnTo>
                    <a:pt x="661194" y="257108"/>
                  </a:lnTo>
                  <a:lnTo>
                    <a:pt x="656829" y="417254"/>
                  </a:lnTo>
                  <a:lnTo>
                    <a:pt x="651273" y="578195"/>
                  </a:lnTo>
                  <a:lnTo>
                    <a:pt x="650479" y="583758"/>
                  </a:lnTo>
                  <a:lnTo>
                    <a:pt x="646113" y="594090"/>
                  </a:lnTo>
                  <a:lnTo>
                    <a:pt x="638176" y="602038"/>
                  </a:lnTo>
                  <a:lnTo>
                    <a:pt x="627460" y="606806"/>
                  </a:lnTo>
                  <a:lnTo>
                    <a:pt x="621904" y="607204"/>
                  </a:lnTo>
                  <a:lnTo>
                    <a:pt x="424260" y="612370"/>
                  </a:lnTo>
                  <a:lnTo>
                    <a:pt x="226616" y="617138"/>
                  </a:lnTo>
                  <a:lnTo>
                    <a:pt x="198835" y="618330"/>
                  </a:lnTo>
                  <a:lnTo>
                    <a:pt x="148035" y="619125"/>
                  </a:lnTo>
                  <a:lnTo>
                    <a:pt x="113110" y="617138"/>
                  </a:lnTo>
                  <a:lnTo>
                    <a:pt x="79772" y="611972"/>
                  </a:lnTo>
                  <a:lnTo>
                    <a:pt x="49610" y="601640"/>
                  </a:lnTo>
                  <a:lnTo>
                    <a:pt x="31353" y="589321"/>
                  </a:lnTo>
                  <a:lnTo>
                    <a:pt x="21432" y="579387"/>
                  </a:lnTo>
                  <a:lnTo>
                    <a:pt x="13891" y="567068"/>
                  </a:lnTo>
                  <a:lnTo>
                    <a:pt x="7938" y="552762"/>
                  </a:lnTo>
                  <a:lnTo>
                    <a:pt x="6350" y="544417"/>
                  </a:lnTo>
                  <a:lnTo>
                    <a:pt x="3572" y="542827"/>
                  </a:lnTo>
                  <a:lnTo>
                    <a:pt x="397" y="537661"/>
                  </a:lnTo>
                  <a:lnTo>
                    <a:pt x="0" y="531701"/>
                  </a:lnTo>
                  <a:lnTo>
                    <a:pt x="2778" y="526535"/>
                  </a:lnTo>
                  <a:lnTo>
                    <a:pt x="5557" y="525342"/>
                  </a:lnTo>
                  <a:lnTo>
                    <a:pt x="5557" y="522958"/>
                  </a:lnTo>
                  <a:lnTo>
                    <a:pt x="5953" y="520176"/>
                  </a:lnTo>
                  <a:lnTo>
                    <a:pt x="5953" y="518587"/>
                  </a:lnTo>
                  <a:lnTo>
                    <a:pt x="6350" y="517395"/>
                  </a:lnTo>
                  <a:lnTo>
                    <a:pt x="6350" y="516600"/>
                  </a:lnTo>
                  <a:lnTo>
                    <a:pt x="3969" y="484809"/>
                  </a:lnTo>
                  <a:lnTo>
                    <a:pt x="1588" y="420433"/>
                  </a:lnTo>
                  <a:lnTo>
                    <a:pt x="1985" y="323471"/>
                  </a:lnTo>
                  <a:lnTo>
                    <a:pt x="3969" y="259890"/>
                  </a:lnTo>
                  <a:lnTo>
                    <a:pt x="5953" y="197500"/>
                  </a:lnTo>
                  <a:lnTo>
                    <a:pt x="9128" y="135111"/>
                  </a:lnTo>
                  <a:lnTo>
                    <a:pt x="10319" y="107691"/>
                  </a:lnTo>
                  <a:lnTo>
                    <a:pt x="12700" y="65966"/>
                  </a:lnTo>
                  <a:lnTo>
                    <a:pt x="16272" y="38546"/>
                  </a:lnTo>
                  <a:lnTo>
                    <a:pt x="19844" y="25830"/>
                  </a:lnTo>
                  <a:lnTo>
                    <a:pt x="18257" y="23843"/>
                  </a:lnTo>
                  <a:lnTo>
                    <a:pt x="17463" y="18677"/>
                  </a:lnTo>
                  <a:lnTo>
                    <a:pt x="19050" y="13511"/>
                  </a:lnTo>
                  <a:lnTo>
                    <a:pt x="23019" y="10332"/>
                  </a:lnTo>
                  <a:lnTo>
                    <a:pt x="26194" y="9935"/>
                  </a:lnTo>
                  <a:lnTo>
                    <a:pt x="97235" y="4371"/>
                  </a:lnTo>
                  <a:close/>
                </a:path>
              </a:pathLst>
            </a:custGeom>
            <a:solidFill>
              <a:srgbClr val="2980B9"/>
            </a:solidFill>
            <a:ln w="9525">
              <a:noFill/>
              <a:round/>
              <a:headEnd/>
              <a:tailEnd/>
            </a:ln>
          </p:spPr>
          <p:txBody>
            <a:bodyPr vert="horz" wrap="square" lIns="82296" tIns="41148" rIns="82296" bIns="41148" numCol="1" anchor="t" anchorCtr="0" compatLnSpc="1">
              <a:prstTxWarp prst="textNoShape">
                <a:avLst/>
              </a:prstTxWarp>
              <a:noAutofit/>
            </a:bodyPr>
            <a:lstStyle/>
            <a:p>
              <a:pPr marL="0" marR="0" lvl="0" indent="0" defTabSz="822919" eaLnBrk="1" fontAlgn="auto" latinLnBrk="0" hangingPunct="1">
                <a:lnSpc>
                  <a:spcPct val="100000"/>
                </a:lnSpc>
                <a:spcBef>
                  <a:spcPts val="0"/>
                </a:spcBef>
                <a:spcAft>
                  <a:spcPts val="0"/>
                </a:spcAft>
                <a:buClrTx/>
                <a:buSzTx/>
                <a:buFontTx/>
                <a:buNone/>
                <a:tabLst/>
                <a:defRPr/>
              </a:pPr>
              <a:endParaRPr kumimoji="0" lang="en-US" sz="1620" b="0" i="0" u="none" strike="noStrike" kern="0" cap="none" spc="0" normalizeH="0" baseline="0" noProof="0">
                <a:ln>
                  <a:noFill/>
                </a:ln>
                <a:solidFill>
                  <a:srgbClr val="95A5A6"/>
                </a:solidFill>
                <a:effectLst/>
                <a:uLnTx/>
                <a:uFillTx/>
              </a:endParaRPr>
            </a:p>
          </p:txBody>
        </p:sp>
        <p:sp>
          <p:nvSpPr>
            <p:cNvPr id="25" name="9Slide.vn 38">
              <a:extLst>
                <a:ext uri="{FF2B5EF4-FFF2-40B4-BE49-F238E27FC236}">
                  <a16:creationId xmlns:a16="http://schemas.microsoft.com/office/drawing/2014/main" id="{1610384C-8A12-4DF0-BEC5-95DA92100CBB}"/>
                </a:ext>
              </a:extLst>
            </p:cNvPr>
            <p:cNvSpPr/>
            <p:nvPr/>
          </p:nvSpPr>
          <p:spPr>
            <a:xfrm>
              <a:off x="5008189" y="1693234"/>
              <a:ext cx="2462861" cy="936929"/>
            </a:xfrm>
            <a:prstGeom prst="rect">
              <a:avLst/>
            </a:prstGeom>
          </p:spPr>
          <p:txBody>
            <a:bodyPr wrap="square">
              <a:spAutoFit/>
            </a:bodyPr>
            <a:lstStyle/>
            <a:p>
              <a:pPr marL="0" marR="0" lvl="0" indent="0" algn="ctr" defTabSz="822919"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2C3E50">
                      <a:lumMod val="50000"/>
                    </a:srgbClr>
                  </a:solidFill>
                  <a:effectLst/>
                  <a:uLnTx/>
                  <a:uFillTx/>
                </a:rPr>
                <a:t>3. </a:t>
              </a:r>
              <a:r>
                <a:rPr kumimoji="0" lang="en-US" sz="2400" b="1" i="0" u="none" strike="noStrike" kern="0" cap="none" spc="0" normalizeH="0" baseline="0" noProof="0" dirty="0" err="1">
                  <a:ln>
                    <a:noFill/>
                  </a:ln>
                  <a:solidFill>
                    <a:srgbClr val="2C3E50">
                      <a:lumMod val="50000"/>
                    </a:srgbClr>
                  </a:solidFill>
                  <a:effectLst/>
                  <a:uLnTx/>
                  <a:uFillTx/>
                </a:rPr>
                <a:t>Mức</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độ</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nhận</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thức</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quy</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định</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số</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câu</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hỏi</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thời</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gian</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làm</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bài</a:t>
              </a:r>
              <a:r>
                <a:rPr kumimoji="0" lang="en-US" sz="2400" b="1" i="0" u="none" strike="noStrike" kern="0" cap="none" spc="0" normalizeH="0" noProof="0" dirty="0">
                  <a:ln>
                    <a:noFill/>
                  </a:ln>
                  <a:solidFill>
                    <a:srgbClr val="2C3E50">
                      <a:lumMod val="50000"/>
                    </a:srgbClr>
                  </a:solidFill>
                  <a:effectLst/>
                  <a:uLnTx/>
                  <a:uFillTx/>
                </a:rPr>
                <a:t>)</a:t>
              </a:r>
              <a:endParaRPr kumimoji="0" lang="en-US" sz="2400" b="1" i="0" u="none" strike="noStrike" kern="0" cap="none" spc="0" normalizeH="0" baseline="0" noProof="0" dirty="0">
                <a:ln>
                  <a:noFill/>
                </a:ln>
                <a:solidFill>
                  <a:srgbClr val="2C3E50">
                    <a:lumMod val="50000"/>
                  </a:srgbClr>
                </a:solidFill>
                <a:effectLst/>
                <a:uLnTx/>
                <a:uFillTx/>
              </a:endParaRPr>
            </a:p>
          </p:txBody>
        </p:sp>
        <p:sp>
          <p:nvSpPr>
            <p:cNvPr id="26" name="9Slide.vn 15">
              <a:extLst>
                <a:ext uri="{FF2B5EF4-FFF2-40B4-BE49-F238E27FC236}">
                  <a16:creationId xmlns:a16="http://schemas.microsoft.com/office/drawing/2014/main" id="{25B472BA-916F-4533-92B9-C20F45CBDE86}"/>
                </a:ext>
              </a:extLst>
            </p:cNvPr>
            <p:cNvSpPr>
              <a:spLocks/>
            </p:cNvSpPr>
            <p:nvPr/>
          </p:nvSpPr>
          <p:spPr bwMode="auto">
            <a:xfrm rot="1545019" flipH="1">
              <a:off x="6351701" y="2774209"/>
              <a:ext cx="291923" cy="600267"/>
            </a:xfrm>
            <a:custGeom>
              <a:avLst/>
              <a:gdLst>
                <a:gd name="T0" fmla="*/ 303 w 530"/>
                <a:gd name="T1" fmla="*/ 2004 h 2263"/>
                <a:gd name="T2" fmla="*/ 303 w 530"/>
                <a:gd name="T3" fmla="*/ 1995 h 2263"/>
                <a:gd name="T4" fmla="*/ 298 w 530"/>
                <a:gd name="T5" fmla="*/ 1978 h 2263"/>
                <a:gd name="T6" fmla="*/ 291 w 530"/>
                <a:gd name="T7" fmla="*/ 1970 h 2263"/>
                <a:gd name="T8" fmla="*/ 255 w 530"/>
                <a:gd name="T9" fmla="*/ 1934 h 2263"/>
                <a:gd name="T10" fmla="*/ 215 w 530"/>
                <a:gd name="T11" fmla="*/ 1904 h 2263"/>
                <a:gd name="T12" fmla="*/ 252 w 530"/>
                <a:gd name="T13" fmla="*/ 1790 h 2263"/>
                <a:gd name="T14" fmla="*/ 321 w 530"/>
                <a:gd name="T15" fmla="*/ 1559 h 2263"/>
                <a:gd name="T16" fmla="*/ 381 w 530"/>
                <a:gd name="T17" fmla="*/ 1326 h 2263"/>
                <a:gd name="T18" fmla="*/ 433 w 530"/>
                <a:gd name="T19" fmla="*/ 1089 h 2263"/>
                <a:gd name="T20" fmla="*/ 474 w 530"/>
                <a:gd name="T21" fmla="*/ 850 h 2263"/>
                <a:gd name="T22" fmla="*/ 505 w 530"/>
                <a:gd name="T23" fmla="*/ 612 h 2263"/>
                <a:gd name="T24" fmla="*/ 523 w 530"/>
                <a:gd name="T25" fmla="*/ 373 h 2263"/>
                <a:gd name="T26" fmla="*/ 530 w 530"/>
                <a:gd name="T27" fmla="*/ 136 h 2263"/>
                <a:gd name="T28" fmla="*/ 527 w 530"/>
                <a:gd name="T29" fmla="*/ 18 h 2263"/>
                <a:gd name="T30" fmla="*/ 526 w 530"/>
                <a:gd name="T31" fmla="*/ 9 h 2263"/>
                <a:gd name="T32" fmla="*/ 515 w 530"/>
                <a:gd name="T33" fmla="*/ 0 h 2263"/>
                <a:gd name="T34" fmla="*/ 503 w 530"/>
                <a:gd name="T35" fmla="*/ 0 h 2263"/>
                <a:gd name="T36" fmla="*/ 491 w 530"/>
                <a:gd name="T37" fmla="*/ 9 h 2263"/>
                <a:gd name="T38" fmla="*/ 490 w 530"/>
                <a:gd name="T39" fmla="*/ 18 h 2263"/>
                <a:gd name="T40" fmla="*/ 457 w 530"/>
                <a:gd name="T41" fmla="*/ 301 h 2263"/>
                <a:gd name="T42" fmla="*/ 404 w 530"/>
                <a:gd name="T43" fmla="*/ 722 h 2263"/>
                <a:gd name="T44" fmla="*/ 359 w 530"/>
                <a:gd name="T45" fmla="*/ 1003 h 2263"/>
                <a:gd name="T46" fmla="*/ 330 w 530"/>
                <a:gd name="T47" fmla="*/ 1143 h 2263"/>
                <a:gd name="T48" fmla="*/ 290 w 530"/>
                <a:gd name="T49" fmla="*/ 1325 h 2263"/>
                <a:gd name="T50" fmla="*/ 194 w 530"/>
                <a:gd name="T51" fmla="*/ 1682 h 2263"/>
                <a:gd name="T52" fmla="*/ 138 w 530"/>
                <a:gd name="T53" fmla="*/ 1859 h 2263"/>
                <a:gd name="T54" fmla="*/ 118 w 530"/>
                <a:gd name="T55" fmla="*/ 1849 h 2263"/>
                <a:gd name="T56" fmla="*/ 97 w 530"/>
                <a:gd name="T57" fmla="*/ 1842 h 2263"/>
                <a:gd name="T58" fmla="*/ 89 w 530"/>
                <a:gd name="T59" fmla="*/ 1839 h 2263"/>
                <a:gd name="T60" fmla="*/ 72 w 530"/>
                <a:gd name="T61" fmla="*/ 1842 h 2263"/>
                <a:gd name="T62" fmla="*/ 58 w 530"/>
                <a:gd name="T63" fmla="*/ 1849 h 2263"/>
                <a:gd name="T64" fmla="*/ 48 w 530"/>
                <a:gd name="T65" fmla="*/ 1862 h 2263"/>
                <a:gd name="T66" fmla="*/ 45 w 530"/>
                <a:gd name="T67" fmla="*/ 1870 h 2263"/>
                <a:gd name="T68" fmla="*/ 28 w 530"/>
                <a:gd name="T69" fmla="*/ 1997 h 2263"/>
                <a:gd name="T70" fmla="*/ 13 w 530"/>
                <a:gd name="T71" fmla="*/ 2123 h 2263"/>
                <a:gd name="T72" fmla="*/ 11 w 530"/>
                <a:gd name="T73" fmla="*/ 2136 h 2263"/>
                <a:gd name="T74" fmla="*/ 10 w 530"/>
                <a:gd name="T75" fmla="*/ 2150 h 2263"/>
                <a:gd name="T76" fmla="*/ 9 w 530"/>
                <a:gd name="T77" fmla="*/ 2153 h 2263"/>
                <a:gd name="T78" fmla="*/ 6 w 530"/>
                <a:gd name="T79" fmla="*/ 2155 h 2263"/>
                <a:gd name="T80" fmla="*/ 0 w 530"/>
                <a:gd name="T81" fmla="*/ 2170 h 2263"/>
                <a:gd name="T82" fmla="*/ 7 w 530"/>
                <a:gd name="T83" fmla="*/ 2196 h 2263"/>
                <a:gd name="T84" fmla="*/ 18 w 530"/>
                <a:gd name="T85" fmla="*/ 2203 h 2263"/>
                <a:gd name="T86" fmla="*/ 19 w 530"/>
                <a:gd name="T87" fmla="*/ 2205 h 2263"/>
                <a:gd name="T88" fmla="*/ 19 w 530"/>
                <a:gd name="T89" fmla="*/ 2205 h 2263"/>
                <a:gd name="T90" fmla="*/ 16 w 530"/>
                <a:gd name="T91" fmla="*/ 2215 h 2263"/>
                <a:gd name="T92" fmla="*/ 18 w 530"/>
                <a:gd name="T93" fmla="*/ 2224 h 2263"/>
                <a:gd name="T94" fmla="*/ 18 w 530"/>
                <a:gd name="T95" fmla="*/ 2233 h 2263"/>
                <a:gd name="T96" fmla="*/ 26 w 530"/>
                <a:gd name="T97" fmla="*/ 2250 h 2263"/>
                <a:gd name="T98" fmla="*/ 40 w 530"/>
                <a:gd name="T99" fmla="*/ 2262 h 2263"/>
                <a:gd name="T100" fmla="*/ 58 w 530"/>
                <a:gd name="T101" fmla="*/ 2263 h 2263"/>
                <a:gd name="T102" fmla="*/ 68 w 530"/>
                <a:gd name="T103" fmla="*/ 2258 h 2263"/>
                <a:gd name="T104" fmla="*/ 106 w 530"/>
                <a:gd name="T105" fmla="*/ 2236 h 2263"/>
                <a:gd name="T106" fmla="*/ 177 w 530"/>
                <a:gd name="T107" fmla="*/ 2188 h 2263"/>
                <a:gd name="T108" fmla="*/ 211 w 530"/>
                <a:gd name="T109" fmla="*/ 2162 h 2263"/>
                <a:gd name="T110" fmla="*/ 242 w 530"/>
                <a:gd name="T111" fmla="*/ 2137 h 2263"/>
                <a:gd name="T112" fmla="*/ 289 w 530"/>
                <a:gd name="T113" fmla="*/ 2094 h 2263"/>
                <a:gd name="T114" fmla="*/ 313 w 530"/>
                <a:gd name="T115" fmla="*/ 2061 h 2263"/>
                <a:gd name="T116" fmla="*/ 321 w 530"/>
                <a:gd name="T117" fmla="*/ 2043 h 2263"/>
                <a:gd name="T118" fmla="*/ 322 w 530"/>
                <a:gd name="T119" fmla="*/ 2031 h 2263"/>
                <a:gd name="T120" fmla="*/ 312 w 530"/>
                <a:gd name="T121" fmla="*/ 2010 h 2263"/>
                <a:gd name="T122" fmla="*/ 303 w 530"/>
                <a:gd name="T123" fmla="*/ 2004 h 2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30" h="2263">
                  <a:moveTo>
                    <a:pt x="303" y="2004"/>
                  </a:moveTo>
                  <a:lnTo>
                    <a:pt x="303" y="1995"/>
                  </a:lnTo>
                  <a:lnTo>
                    <a:pt x="298" y="1978"/>
                  </a:lnTo>
                  <a:lnTo>
                    <a:pt x="291" y="1970"/>
                  </a:lnTo>
                  <a:lnTo>
                    <a:pt x="255" y="1934"/>
                  </a:lnTo>
                  <a:lnTo>
                    <a:pt x="215" y="1904"/>
                  </a:lnTo>
                  <a:lnTo>
                    <a:pt x="252" y="1790"/>
                  </a:lnTo>
                  <a:lnTo>
                    <a:pt x="321" y="1559"/>
                  </a:lnTo>
                  <a:lnTo>
                    <a:pt x="381" y="1326"/>
                  </a:lnTo>
                  <a:lnTo>
                    <a:pt x="433" y="1089"/>
                  </a:lnTo>
                  <a:lnTo>
                    <a:pt x="474" y="850"/>
                  </a:lnTo>
                  <a:lnTo>
                    <a:pt x="505" y="612"/>
                  </a:lnTo>
                  <a:lnTo>
                    <a:pt x="523" y="373"/>
                  </a:lnTo>
                  <a:lnTo>
                    <a:pt x="530" y="136"/>
                  </a:lnTo>
                  <a:lnTo>
                    <a:pt x="527" y="18"/>
                  </a:lnTo>
                  <a:lnTo>
                    <a:pt x="526" y="9"/>
                  </a:lnTo>
                  <a:lnTo>
                    <a:pt x="515" y="0"/>
                  </a:lnTo>
                  <a:lnTo>
                    <a:pt x="503" y="0"/>
                  </a:lnTo>
                  <a:lnTo>
                    <a:pt x="491" y="9"/>
                  </a:lnTo>
                  <a:lnTo>
                    <a:pt x="490" y="18"/>
                  </a:lnTo>
                  <a:lnTo>
                    <a:pt x="457" y="301"/>
                  </a:lnTo>
                  <a:lnTo>
                    <a:pt x="404" y="722"/>
                  </a:lnTo>
                  <a:lnTo>
                    <a:pt x="359" y="1003"/>
                  </a:lnTo>
                  <a:lnTo>
                    <a:pt x="330" y="1143"/>
                  </a:lnTo>
                  <a:lnTo>
                    <a:pt x="290" y="1325"/>
                  </a:lnTo>
                  <a:lnTo>
                    <a:pt x="194" y="1682"/>
                  </a:lnTo>
                  <a:lnTo>
                    <a:pt x="138" y="1859"/>
                  </a:lnTo>
                  <a:lnTo>
                    <a:pt x="118" y="1849"/>
                  </a:lnTo>
                  <a:lnTo>
                    <a:pt x="97" y="1842"/>
                  </a:lnTo>
                  <a:lnTo>
                    <a:pt x="89" y="1839"/>
                  </a:lnTo>
                  <a:lnTo>
                    <a:pt x="72" y="1842"/>
                  </a:lnTo>
                  <a:lnTo>
                    <a:pt x="58" y="1849"/>
                  </a:lnTo>
                  <a:lnTo>
                    <a:pt x="48" y="1862"/>
                  </a:lnTo>
                  <a:lnTo>
                    <a:pt x="45" y="1870"/>
                  </a:lnTo>
                  <a:lnTo>
                    <a:pt x="28" y="1997"/>
                  </a:lnTo>
                  <a:lnTo>
                    <a:pt x="13" y="2123"/>
                  </a:lnTo>
                  <a:lnTo>
                    <a:pt x="11" y="2136"/>
                  </a:lnTo>
                  <a:lnTo>
                    <a:pt x="10" y="2150"/>
                  </a:lnTo>
                  <a:lnTo>
                    <a:pt x="9" y="2153"/>
                  </a:lnTo>
                  <a:lnTo>
                    <a:pt x="6" y="2155"/>
                  </a:lnTo>
                  <a:lnTo>
                    <a:pt x="0" y="2170"/>
                  </a:lnTo>
                  <a:lnTo>
                    <a:pt x="7" y="2196"/>
                  </a:lnTo>
                  <a:lnTo>
                    <a:pt x="18" y="2203"/>
                  </a:lnTo>
                  <a:lnTo>
                    <a:pt x="19" y="2205"/>
                  </a:lnTo>
                  <a:lnTo>
                    <a:pt x="19" y="2205"/>
                  </a:lnTo>
                  <a:lnTo>
                    <a:pt x="16" y="2215"/>
                  </a:lnTo>
                  <a:lnTo>
                    <a:pt x="18" y="2224"/>
                  </a:lnTo>
                  <a:lnTo>
                    <a:pt x="18" y="2233"/>
                  </a:lnTo>
                  <a:lnTo>
                    <a:pt x="26" y="2250"/>
                  </a:lnTo>
                  <a:lnTo>
                    <a:pt x="40" y="2262"/>
                  </a:lnTo>
                  <a:lnTo>
                    <a:pt x="58" y="2263"/>
                  </a:lnTo>
                  <a:lnTo>
                    <a:pt x="68" y="2258"/>
                  </a:lnTo>
                  <a:lnTo>
                    <a:pt x="106" y="2236"/>
                  </a:lnTo>
                  <a:lnTo>
                    <a:pt x="177" y="2188"/>
                  </a:lnTo>
                  <a:lnTo>
                    <a:pt x="211" y="2162"/>
                  </a:lnTo>
                  <a:lnTo>
                    <a:pt x="242" y="2137"/>
                  </a:lnTo>
                  <a:lnTo>
                    <a:pt x="289" y="2094"/>
                  </a:lnTo>
                  <a:lnTo>
                    <a:pt x="313" y="2061"/>
                  </a:lnTo>
                  <a:lnTo>
                    <a:pt x="321" y="2043"/>
                  </a:lnTo>
                  <a:lnTo>
                    <a:pt x="322" y="2031"/>
                  </a:lnTo>
                  <a:lnTo>
                    <a:pt x="312" y="2010"/>
                  </a:lnTo>
                  <a:lnTo>
                    <a:pt x="303" y="2004"/>
                  </a:lnTo>
                  <a:close/>
                </a:path>
              </a:pathLst>
            </a:custGeom>
            <a:solidFill>
              <a:srgbClr val="2C3E50">
                <a:lumMod val="50000"/>
              </a:srgbClr>
            </a:solidFill>
            <a:ln w="9525">
              <a:noFill/>
              <a:round/>
              <a:headEnd/>
              <a:tailEnd/>
            </a:ln>
          </p:spPr>
          <p:txBody>
            <a:bodyPr vert="horz" wrap="square" lIns="82296" tIns="41148" rIns="82296" bIns="41148" numCol="1" anchor="t" anchorCtr="0" compatLnSpc="1">
              <a:prstTxWarp prst="textNoShape">
                <a:avLst/>
              </a:prstTxWarp>
            </a:bodyPr>
            <a:lstStyle/>
            <a:p>
              <a:pPr marL="0" marR="0" lvl="0" indent="0" defTabSz="822919" eaLnBrk="1" fontAlgn="auto" latinLnBrk="0" hangingPunct="1">
                <a:lnSpc>
                  <a:spcPct val="100000"/>
                </a:lnSpc>
                <a:spcBef>
                  <a:spcPts val="0"/>
                </a:spcBef>
                <a:spcAft>
                  <a:spcPts val="0"/>
                </a:spcAft>
                <a:buClrTx/>
                <a:buSzTx/>
                <a:buFontTx/>
                <a:buNone/>
                <a:tabLst/>
                <a:defRPr/>
              </a:pPr>
              <a:endParaRPr kumimoji="0" lang="en-US" sz="1620" i="0" u="none" strike="noStrike" kern="0" cap="none" spc="0" normalizeH="0" baseline="0" noProof="0" dirty="0">
                <a:ln>
                  <a:noFill/>
                </a:ln>
                <a:solidFill>
                  <a:srgbClr val="95A5A6"/>
                </a:solidFill>
                <a:effectLst/>
                <a:uLnTx/>
                <a:uFillTx/>
              </a:endParaRPr>
            </a:p>
          </p:txBody>
        </p:sp>
        <p:sp>
          <p:nvSpPr>
            <p:cNvPr id="27" name="9Slide.vn 13">
              <a:extLst>
                <a:ext uri="{FF2B5EF4-FFF2-40B4-BE49-F238E27FC236}">
                  <a16:creationId xmlns:a16="http://schemas.microsoft.com/office/drawing/2014/main" id="{E19A31C8-0F2E-4C98-9E79-EA2A0A7E3C4E}"/>
                </a:ext>
              </a:extLst>
            </p:cNvPr>
            <p:cNvSpPr>
              <a:spLocks/>
            </p:cNvSpPr>
            <p:nvPr/>
          </p:nvSpPr>
          <p:spPr bwMode="auto">
            <a:xfrm>
              <a:off x="8388250" y="2906668"/>
              <a:ext cx="2770288" cy="1255596"/>
            </a:xfrm>
            <a:custGeom>
              <a:avLst/>
              <a:gdLst>
                <a:gd name="T0" fmla="*/ 4081 w 4107"/>
                <a:gd name="T1" fmla="*/ 660 h 1856"/>
                <a:gd name="T2" fmla="*/ 4022 w 4107"/>
                <a:gd name="T3" fmla="*/ 213 h 1856"/>
                <a:gd name="T4" fmla="*/ 3976 w 4107"/>
                <a:gd name="T5" fmla="*/ 73 h 1856"/>
                <a:gd name="T6" fmla="*/ 3939 w 4107"/>
                <a:gd name="T7" fmla="*/ 36 h 1856"/>
                <a:gd name="T8" fmla="*/ 3914 w 4107"/>
                <a:gd name="T9" fmla="*/ 23 h 1856"/>
                <a:gd name="T10" fmla="*/ 3875 w 4107"/>
                <a:gd name="T11" fmla="*/ 3 h 1856"/>
                <a:gd name="T12" fmla="*/ 3840 w 4107"/>
                <a:gd name="T13" fmla="*/ 8 h 1856"/>
                <a:gd name="T14" fmla="*/ 3839 w 4107"/>
                <a:gd name="T15" fmla="*/ 8 h 1856"/>
                <a:gd name="T16" fmla="*/ 3813 w 4107"/>
                <a:gd name="T17" fmla="*/ 0 h 1856"/>
                <a:gd name="T18" fmla="*/ 1934 w 4107"/>
                <a:gd name="T19" fmla="*/ 36 h 1856"/>
                <a:gd name="T20" fmla="*/ 758 w 4107"/>
                <a:gd name="T21" fmla="*/ 65 h 1856"/>
                <a:gd name="T22" fmla="*/ 54 w 4107"/>
                <a:gd name="T23" fmla="*/ 113 h 1856"/>
                <a:gd name="T24" fmla="*/ 31 w 4107"/>
                <a:gd name="T25" fmla="*/ 130 h 1856"/>
                <a:gd name="T26" fmla="*/ 42 w 4107"/>
                <a:gd name="T27" fmla="*/ 162 h 1856"/>
                <a:gd name="T28" fmla="*/ 289 w 4107"/>
                <a:gd name="T29" fmla="*/ 168 h 1856"/>
                <a:gd name="T30" fmla="*/ 1464 w 4107"/>
                <a:gd name="T31" fmla="*/ 136 h 1856"/>
                <a:gd name="T32" fmla="*/ 2869 w 4107"/>
                <a:gd name="T33" fmla="*/ 98 h 1856"/>
                <a:gd name="T34" fmla="*/ 3828 w 4107"/>
                <a:gd name="T35" fmla="*/ 268 h 1856"/>
                <a:gd name="T36" fmla="*/ 3873 w 4107"/>
                <a:gd name="T37" fmla="*/ 1195 h 1856"/>
                <a:gd name="T38" fmla="*/ 3403 w 4107"/>
                <a:gd name="T39" fmla="*/ 1585 h 1856"/>
                <a:gd name="T40" fmla="*/ 1989 w 4107"/>
                <a:gd name="T41" fmla="*/ 1608 h 1856"/>
                <a:gd name="T42" fmla="*/ 1043 w 4107"/>
                <a:gd name="T43" fmla="*/ 1607 h 1856"/>
                <a:gd name="T44" fmla="*/ 466 w 4107"/>
                <a:gd name="T45" fmla="*/ 1592 h 1856"/>
                <a:gd name="T46" fmla="*/ 123 w 4107"/>
                <a:gd name="T47" fmla="*/ 1603 h 1856"/>
                <a:gd name="T48" fmla="*/ 125 w 4107"/>
                <a:gd name="T49" fmla="*/ 1599 h 1856"/>
                <a:gd name="T50" fmla="*/ 125 w 4107"/>
                <a:gd name="T51" fmla="*/ 1568 h 1856"/>
                <a:gd name="T52" fmla="*/ 119 w 4107"/>
                <a:gd name="T53" fmla="*/ 1388 h 1856"/>
                <a:gd name="T54" fmla="*/ 94 w 4107"/>
                <a:gd name="T55" fmla="*/ 871 h 1856"/>
                <a:gd name="T56" fmla="*/ 80 w 4107"/>
                <a:gd name="T57" fmla="*/ 529 h 1856"/>
                <a:gd name="T58" fmla="*/ 74 w 4107"/>
                <a:gd name="T59" fmla="*/ 308 h 1856"/>
                <a:gd name="T60" fmla="*/ 46 w 4107"/>
                <a:gd name="T61" fmla="*/ 181 h 1856"/>
                <a:gd name="T62" fmla="*/ 24 w 4107"/>
                <a:gd name="T63" fmla="*/ 174 h 1856"/>
                <a:gd name="T64" fmla="*/ 9 w 4107"/>
                <a:gd name="T65" fmla="*/ 220 h 1856"/>
                <a:gd name="T66" fmla="*/ 2 w 4107"/>
                <a:gd name="T67" fmla="*/ 426 h 1856"/>
                <a:gd name="T68" fmla="*/ 10 w 4107"/>
                <a:gd name="T69" fmla="*/ 688 h 1856"/>
                <a:gd name="T70" fmla="*/ 18 w 4107"/>
                <a:gd name="T71" fmla="*/ 1052 h 1856"/>
                <a:gd name="T72" fmla="*/ 31 w 4107"/>
                <a:gd name="T73" fmla="*/ 1509 h 1856"/>
                <a:gd name="T74" fmla="*/ 41 w 4107"/>
                <a:gd name="T75" fmla="*/ 1614 h 1856"/>
                <a:gd name="T76" fmla="*/ 71 w 4107"/>
                <a:gd name="T77" fmla="*/ 1637 h 1856"/>
                <a:gd name="T78" fmla="*/ 72 w 4107"/>
                <a:gd name="T79" fmla="*/ 1643 h 1856"/>
                <a:gd name="T80" fmla="*/ 62 w 4107"/>
                <a:gd name="T81" fmla="*/ 1663 h 1856"/>
                <a:gd name="T82" fmla="*/ 72 w 4107"/>
                <a:gd name="T83" fmla="*/ 1694 h 1856"/>
                <a:gd name="T84" fmla="*/ 120 w 4107"/>
                <a:gd name="T85" fmla="*/ 1765 h 1856"/>
                <a:gd name="T86" fmla="*/ 206 w 4107"/>
                <a:gd name="T87" fmla="*/ 1822 h 1856"/>
                <a:gd name="T88" fmla="*/ 381 w 4107"/>
                <a:gd name="T89" fmla="*/ 1856 h 1856"/>
                <a:gd name="T90" fmla="*/ 610 w 4107"/>
                <a:gd name="T91" fmla="*/ 1844 h 1856"/>
                <a:gd name="T92" fmla="*/ 729 w 4107"/>
                <a:gd name="T93" fmla="*/ 1833 h 1856"/>
                <a:gd name="T94" fmla="*/ 794 w 4107"/>
                <a:gd name="T95" fmla="*/ 1833 h 1856"/>
                <a:gd name="T96" fmla="*/ 831 w 4107"/>
                <a:gd name="T97" fmla="*/ 1837 h 1856"/>
                <a:gd name="T98" fmla="*/ 867 w 4107"/>
                <a:gd name="T99" fmla="*/ 1822 h 1856"/>
                <a:gd name="T100" fmla="*/ 1221 w 4107"/>
                <a:gd name="T101" fmla="*/ 1805 h 1856"/>
                <a:gd name="T102" fmla="*/ 1812 w 4107"/>
                <a:gd name="T103" fmla="*/ 1805 h 1856"/>
                <a:gd name="T104" fmla="*/ 2658 w 4107"/>
                <a:gd name="T105" fmla="*/ 1831 h 1856"/>
                <a:gd name="T106" fmla="*/ 3075 w 4107"/>
                <a:gd name="T107" fmla="*/ 1834 h 1856"/>
                <a:gd name="T108" fmla="*/ 3481 w 4107"/>
                <a:gd name="T109" fmla="*/ 1820 h 1856"/>
                <a:gd name="T110" fmla="*/ 3770 w 4107"/>
                <a:gd name="T111" fmla="*/ 1794 h 1856"/>
                <a:gd name="T112" fmla="*/ 3939 w 4107"/>
                <a:gd name="T113" fmla="*/ 1776 h 1856"/>
                <a:gd name="T114" fmla="*/ 4035 w 4107"/>
                <a:gd name="T115" fmla="*/ 1748 h 1856"/>
                <a:gd name="T116" fmla="*/ 4071 w 4107"/>
                <a:gd name="T117" fmla="*/ 1719 h 1856"/>
                <a:gd name="T118" fmla="*/ 4076 w 4107"/>
                <a:gd name="T119" fmla="*/ 1664 h 1856"/>
                <a:gd name="T120" fmla="*/ 4086 w 4107"/>
                <a:gd name="T121" fmla="*/ 1554 h 1856"/>
                <a:gd name="T122" fmla="*/ 4107 w 4107"/>
                <a:gd name="T123" fmla="*/ 1157 h 1856"/>
                <a:gd name="T124" fmla="*/ 4092 w 4107"/>
                <a:gd name="T125" fmla="*/ 858 h 1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107" h="1856">
                  <a:moveTo>
                    <a:pt x="4092" y="858"/>
                  </a:moveTo>
                  <a:lnTo>
                    <a:pt x="4081" y="660"/>
                  </a:lnTo>
                  <a:lnTo>
                    <a:pt x="4051" y="359"/>
                  </a:lnTo>
                  <a:lnTo>
                    <a:pt x="4022" y="213"/>
                  </a:lnTo>
                  <a:lnTo>
                    <a:pt x="3993" y="118"/>
                  </a:lnTo>
                  <a:lnTo>
                    <a:pt x="3976" y="73"/>
                  </a:lnTo>
                  <a:lnTo>
                    <a:pt x="3967" y="54"/>
                  </a:lnTo>
                  <a:lnTo>
                    <a:pt x="3939" y="36"/>
                  </a:lnTo>
                  <a:lnTo>
                    <a:pt x="3923" y="34"/>
                  </a:lnTo>
                  <a:lnTo>
                    <a:pt x="3914" y="23"/>
                  </a:lnTo>
                  <a:lnTo>
                    <a:pt x="3895" y="9"/>
                  </a:lnTo>
                  <a:lnTo>
                    <a:pt x="3875" y="3"/>
                  </a:lnTo>
                  <a:lnTo>
                    <a:pt x="3852" y="4"/>
                  </a:lnTo>
                  <a:lnTo>
                    <a:pt x="3840" y="8"/>
                  </a:lnTo>
                  <a:lnTo>
                    <a:pt x="3839" y="8"/>
                  </a:lnTo>
                  <a:lnTo>
                    <a:pt x="3839" y="8"/>
                  </a:lnTo>
                  <a:lnTo>
                    <a:pt x="3828" y="1"/>
                  </a:lnTo>
                  <a:lnTo>
                    <a:pt x="3813" y="0"/>
                  </a:lnTo>
                  <a:lnTo>
                    <a:pt x="2873" y="14"/>
                  </a:lnTo>
                  <a:lnTo>
                    <a:pt x="1934" y="36"/>
                  </a:lnTo>
                  <a:lnTo>
                    <a:pt x="1464" y="47"/>
                  </a:lnTo>
                  <a:lnTo>
                    <a:pt x="758" y="65"/>
                  </a:lnTo>
                  <a:lnTo>
                    <a:pt x="289" y="91"/>
                  </a:lnTo>
                  <a:lnTo>
                    <a:pt x="54" y="113"/>
                  </a:lnTo>
                  <a:lnTo>
                    <a:pt x="44" y="115"/>
                  </a:lnTo>
                  <a:lnTo>
                    <a:pt x="31" y="130"/>
                  </a:lnTo>
                  <a:lnTo>
                    <a:pt x="31" y="148"/>
                  </a:lnTo>
                  <a:lnTo>
                    <a:pt x="42" y="162"/>
                  </a:lnTo>
                  <a:lnTo>
                    <a:pt x="54" y="165"/>
                  </a:lnTo>
                  <a:lnTo>
                    <a:pt x="289" y="168"/>
                  </a:lnTo>
                  <a:lnTo>
                    <a:pt x="759" y="162"/>
                  </a:lnTo>
                  <a:lnTo>
                    <a:pt x="1464" y="136"/>
                  </a:lnTo>
                  <a:lnTo>
                    <a:pt x="1934" y="121"/>
                  </a:lnTo>
                  <a:lnTo>
                    <a:pt x="2869" y="98"/>
                  </a:lnTo>
                  <a:lnTo>
                    <a:pt x="3806" y="83"/>
                  </a:lnTo>
                  <a:lnTo>
                    <a:pt x="3828" y="268"/>
                  </a:lnTo>
                  <a:lnTo>
                    <a:pt x="3856" y="639"/>
                  </a:lnTo>
                  <a:lnTo>
                    <a:pt x="3873" y="1195"/>
                  </a:lnTo>
                  <a:lnTo>
                    <a:pt x="3874" y="1568"/>
                  </a:lnTo>
                  <a:lnTo>
                    <a:pt x="3403" y="1585"/>
                  </a:lnTo>
                  <a:lnTo>
                    <a:pt x="2461" y="1605"/>
                  </a:lnTo>
                  <a:lnTo>
                    <a:pt x="1989" y="1608"/>
                  </a:lnTo>
                  <a:lnTo>
                    <a:pt x="1516" y="1611"/>
                  </a:lnTo>
                  <a:lnTo>
                    <a:pt x="1043" y="1607"/>
                  </a:lnTo>
                  <a:lnTo>
                    <a:pt x="815" y="1602"/>
                  </a:lnTo>
                  <a:lnTo>
                    <a:pt x="466" y="1592"/>
                  </a:lnTo>
                  <a:lnTo>
                    <a:pt x="236" y="1596"/>
                  </a:lnTo>
                  <a:lnTo>
                    <a:pt x="123" y="1603"/>
                  </a:lnTo>
                  <a:lnTo>
                    <a:pt x="124" y="1602"/>
                  </a:lnTo>
                  <a:lnTo>
                    <a:pt x="125" y="1599"/>
                  </a:lnTo>
                  <a:lnTo>
                    <a:pt x="131" y="1589"/>
                  </a:lnTo>
                  <a:lnTo>
                    <a:pt x="125" y="1568"/>
                  </a:lnTo>
                  <a:lnTo>
                    <a:pt x="119" y="1561"/>
                  </a:lnTo>
                  <a:lnTo>
                    <a:pt x="119" y="1388"/>
                  </a:lnTo>
                  <a:lnTo>
                    <a:pt x="102" y="1043"/>
                  </a:lnTo>
                  <a:lnTo>
                    <a:pt x="94" y="871"/>
                  </a:lnTo>
                  <a:lnTo>
                    <a:pt x="88" y="700"/>
                  </a:lnTo>
                  <a:lnTo>
                    <a:pt x="80" y="529"/>
                  </a:lnTo>
                  <a:lnTo>
                    <a:pt x="79" y="442"/>
                  </a:lnTo>
                  <a:lnTo>
                    <a:pt x="74" y="308"/>
                  </a:lnTo>
                  <a:lnTo>
                    <a:pt x="59" y="222"/>
                  </a:lnTo>
                  <a:lnTo>
                    <a:pt x="46" y="181"/>
                  </a:lnTo>
                  <a:lnTo>
                    <a:pt x="41" y="174"/>
                  </a:lnTo>
                  <a:lnTo>
                    <a:pt x="24" y="174"/>
                  </a:lnTo>
                  <a:lnTo>
                    <a:pt x="19" y="181"/>
                  </a:lnTo>
                  <a:lnTo>
                    <a:pt x="9" y="220"/>
                  </a:lnTo>
                  <a:lnTo>
                    <a:pt x="0" y="301"/>
                  </a:lnTo>
                  <a:lnTo>
                    <a:pt x="2" y="426"/>
                  </a:lnTo>
                  <a:lnTo>
                    <a:pt x="6" y="507"/>
                  </a:lnTo>
                  <a:lnTo>
                    <a:pt x="10" y="688"/>
                  </a:lnTo>
                  <a:lnTo>
                    <a:pt x="15" y="871"/>
                  </a:lnTo>
                  <a:lnTo>
                    <a:pt x="18" y="1052"/>
                  </a:lnTo>
                  <a:lnTo>
                    <a:pt x="23" y="1326"/>
                  </a:lnTo>
                  <a:lnTo>
                    <a:pt x="31" y="1509"/>
                  </a:lnTo>
                  <a:lnTo>
                    <a:pt x="39" y="1599"/>
                  </a:lnTo>
                  <a:lnTo>
                    <a:pt x="41" y="1614"/>
                  </a:lnTo>
                  <a:lnTo>
                    <a:pt x="59" y="1633"/>
                  </a:lnTo>
                  <a:lnTo>
                    <a:pt x="71" y="1637"/>
                  </a:lnTo>
                  <a:lnTo>
                    <a:pt x="71" y="1641"/>
                  </a:lnTo>
                  <a:lnTo>
                    <a:pt x="72" y="1643"/>
                  </a:lnTo>
                  <a:lnTo>
                    <a:pt x="66" y="1649"/>
                  </a:lnTo>
                  <a:lnTo>
                    <a:pt x="62" y="1663"/>
                  </a:lnTo>
                  <a:lnTo>
                    <a:pt x="65" y="1672"/>
                  </a:lnTo>
                  <a:lnTo>
                    <a:pt x="72" y="1694"/>
                  </a:lnTo>
                  <a:lnTo>
                    <a:pt x="93" y="1733"/>
                  </a:lnTo>
                  <a:lnTo>
                    <a:pt x="120" y="1765"/>
                  </a:lnTo>
                  <a:lnTo>
                    <a:pt x="151" y="1791"/>
                  </a:lnTo>
                  <a:lnTo>
                    <a:pt x="206" y="1822"/>
                  </a:lnTo>
                  <a:lnTo>
                    <a:pt x="289" y="1846"/>
                  </a:lnTo>
                  <a:lnTo>
                    <a:pt x="381" y="1856"/>
                  </a:lnTo>
                  <a:lnTo>
                    <a:pt x="475" y="1856"/>
                  </a:lnTo>
                  <a:lnTo>
                    <a:pt x="610" y="1844"/>
                  </a:lnTo>
                  <a:lnTo>
                    <a:pt x="687" y="1837"/>
                  </a:lnTo>
                  <a:lnTo>
                    <a:pt x="729" y="1833"/>
                  </a:lnTo>
                  <a:lnTo>
                    <a:pt x="772" y="1829"/>
                  </a:lnTo>
                  <a:lnTo>
                    <a:pt x="794" y="1833"/>
                  </a:lnTo>
                  <a:lnTo>
                    <a:pt x="815" y="1835"/>
                  </a:lnTo>
                  <a:lnTo>
                    <a:pt x="831" y="1837"/>
                  </a:lnTo>
                  <a:lnTo>
                    <a:pt x="856" y="1830"/>
                  </a:lnTo>
                  <a:lnTo>
                    <a:pt x="867" y="1822"/>
                  </a:lnTo>
                  <a:lnTo>
                    <a:pt x="985" y="1815"/>
                  </a:lnTo>
                  <a:lnTo>
                    <a:pt x="1221" y="1805"/>
                  </a:lnTo>
                  <a:lnTo>
                    <a:pt x="1576" y="1802"/>
                  </a:lnTo>
                  <a:lnTo>
                    <a:pt x="1812" y="1805"/>
                  </a:lnTo>
                  <a:lnTo>
                    <a:pt x="2094" y="1813"/>
                  </a:lnTo>
                  <a:lnTo>
                    <a:pt x="2658" y="1831"/>
                  </a:lnTo>
                  <a:lnTo>
                    <a:pt x="2941" y="1834"/>
                  </a:lnTo>
                  <a:lnTo>
                    <a:pt x="3075" y="1834"/>
                  </a:lnTo>
                  <a:lnTo>
                    <a:pt x="3345" y="1826"/>
                  </a:lnTo>
                  <a:lnTo>
                    <a:pt x="3481" y="1820"/>
                  </a:lnTo>
                  <a:lnTo>
                    <a:pt x="3626" y="1809"/>
                  </a:lnTo>
                  <a:lnTo>
                    <a:pt x="3770" y="1794"/>
                  </a:lnTo>
                  <a:lnTo>
                    <a:pt x="3836" y="1789"/>
                  </a:lnTo>
                  <a:lnTo>
                    <a:pt x="3939" y="1776"/>
                  </a:lnTo>
                  <a:lnTo>
                    <a:pt x="4003" y="1760"/>
                  </a:lnTo>
                  <a:lnTo>
                    <a:pt x="4035" y="1748"/>
                  </a:lnTo>
                  <a:lnTo>
                    <a:pt x="4050" y="1741"/>
                  </a:lnTo>
                  <a:lnTo>
                    <a:pt x="4071" y="1719"/>
                  </a:lnTo>
                  <a:lnTo>
                    <a:pt x="4080" y="1691"/>
                  </a:lnTo>
                  <a:lnTo>
                    <a:pt x="4076" y="1664"/>
                  </a:lnTo>
                  <a:lnTo>
                    <a:pt x="4070" y="1653"/>
                  </a:lnTo>
                  <a:lnTo>
                    <a:pt x="4086" y="1554"/>
                  </a:lnTo>
                  <a:lnTo>
                    <a:pt x="4105" y="1356"/>
                  </a:lnTo>
                  <a:lnTo>
                    <a:pt x="4107" y="1157"/>
                  </a:lnTo>
                  <a:lnTo>
                    <a:pt x="4099" y="958"/>
                  </a:lnTo>
                  <a:lnTo>
                    <a:pt x="4092" y="858"/>
                  </a:lnTo>
                </a:path>
              </a:pathLst>
            </a:custGeom>
            <a:solidFill>
              <a:srgbClr val="F39C12"/>
            </a:solidFill>
            <a:ln w="9525">
              <a:noFill/>
              <a:round/>
              <a:headEnd/>
              <a:tailEnd/>
            </a:ln>
          </p:spPr>
          <p:txBody>
            <a:bodyPr vert="horz" wrap="square" lIns="82296" tIns="41148" rIns="82296" bIns="41148" numCol="1" anchor="t" anchorCtr="0" compatLnSpc="1">
              <a:prstTxWarp prst="textNoShape">
                <a:avLst/>
              </a:prstTxWarp>
            </a:bodyPr>
            <a:lstStyle/>
            <a:p>
              <a:pPr marL="0" marR="0" lvl="0" indent="0" defTabSz="822919" eaLnBrk="1" fontAlgn="auto" latinLnBrk="0" hangingPunct="1">
                <a:lnSpc>
                  <a:spcPct val="100000"/>
                </a:lnSpc>
                <a:spcBef>
                  <a:spcPts val="0"/>
                </a:spcBef>
                <a:spcAft>
                  <a:spcPts val="0"/>
                </a:spcAft>
                <a:buClrTx/>
                <a:buSzTx/>
                <a:buFontTx/>
                <a:buNone/>
                <a:tabLst/>
                <a:defRPr/>
              </a:pPr>
              <a:endParaRPr kumimoji="0" lang="en-US" sz="1620" b="0" i="0" u="none" strike="noStrike" kern="0" cap="none" spc="0" normalizeH="0" baseline="0" noProof="0" dirty="0">
                <a:ln>
                  <a:noFill/>
                </a:ln>
                <a:solidFill>
                  <a:srgbClr val="95A5A6"/>
                </a:solidFill>
                <a:effectLst/>
                <a:uLnTx/>
                <a:uFillTx/>
              </a:endParaRPr>
            </a:p>
          </p:txBody>
        </p:sp>
        <p:sp>
          <p:nvSpPr>
            <p:cNvPr id="28" name="9Slide.vn 40">
              <a:extLst>
                <a:ext uri="{FF2B5EF4-FFF2-40B4-BE49-F238E27FC236}">
                  <a16:creationId xmlns:a16="http://schemas.microsoft.com/office/drawing/2014/main" id="{4059D58E-D220-4918-AFE5-7624CA1909CC}"/>
                </a:ext>
              </a:extLst>
            </p:cNvPr>
            <p:cNvSpPr/>
            <p:nvPr/>
          </p:nvSpPr>
          <p:spPr>
            <a:xfrm>
              <a:off x="8427687" y="3053422"/>
              <a:ext cx="2625331" cy="936929"/>
            </a:xfrm>
            <a:prstGeom prst="rect">
              <a:avLst/>
            </a:prstGeom>
          </p:spPr>
          <p:txBody>
            <a:bodyPr wrap="square">
              <a:spAutoFit/>
            </a:bodyPr>
            <a:lstStyle/>
            <a:p>
              <a:pPr marL="0" marR="0" lvl="0" indent="0" algn="ctr" defTabSz="822919"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2C3E50">
                      <a:lumMod val="50000"/>
                    </a:srgbClr>
                  </a:solidFill>
                  <a:effectLst/>
                  <a:uLnTx/>
                  <a:uFillTx/>
                </a:rPr>
                <a:t>4. </a:t>
              </a:r>
              <a:r>
                <a:rPr kumimoji="0" lang="en-US" sz="2400" b="1" i="0" u="none" strike="noStrike" kern="0" cap="none" spc="0" normalizeH="0" baseline="0" noProof="0" dirty="0" err="1">
                  <a:ln>
                    <a:noFill/>
                  </a:ln>
                  <a:solidFill>
                    <a:srgbClr val="2C3E50">
                      <a:lumMod val="50000"/>
                    </a:srgbClr>
                  </a:solidFill>
                  <a:effectLst/>
                  <a:uLnTx/>
                  <a:uFillTx/>
                </a:rPr>
                <a:t>Tổng</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số</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câu</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hỏi</a:t>
              </a:r>
              <a:r>
                <a:rPr kumimoji="0" lang="en-US" sz="2400" b="1" i="0" u="none" strike="noStrike" kern="0" cap="none" spc="0" normalizeH="0" noProof="0" dirty="0">
                  <a:ln>
                    <a:noFill/>
                  </a:ln>
                  <a:solidFill>
                    <a:srgbClr val="2C3E50">
                      <a:lumMod val="50000"/>
                    </a:srgbClr>
                  </a:solidFill>
                  <a:effectLst/>
                  <a:uLnTx/>
                  <a:uFillTx/>
                </a:rPr>
                <a:t> TN </a:t>
              </a:r>
              <a:r>
                <a:rPr kumimoji="0" lang="en-US" sz="2400" b="1" i="0" u="none" strike="noStrike" kern="0" cap="none" spc="0" normalizeH="0" noProof="0" dirty="0" err="1">
                  <a:ln>
                    <a:noFill/>
                  </a:ln>
                  <a:solidFill>
                    <a:srgbClr val="2C3E50">
                      <a:lumMod val="50000"/>
                    </a:srgbClr>
                  </a:solidFill>
                  <a:effectLst/>
                  <a:uLnTx/>
                  <a:uFillTx/>
                </a:rPr>
                <a:t>và</a:t>
              </a:r>
              <a:r>
                <a:rPr kumimoji="0" lang="en-US" sz="2400" b="1" i="0" u="none" strike="noStrike" kern="0" cap="none" spc="0" normalizeH="0" noProof="0" dirty="0">
                  <a:ln>
                    <a:noFill/>
                  </a:ln>
                  <a:solidFill>
                    <a:srgbClr val="2C3E50">
                      <a:lumMod val="50000"/>
                    </a:srgbClr>
                  </a:solidFill>
                  <a:effectLst/>
                  <a:uLnTx/>
                  <a:uFillTx/>
                </a:rPr>
                <a:t> TL </a:t>
              </a:r>
              <a:r>
                <a:rPr kumimoji="0" lang="en-US" sz="2400" b="1" i="0" u="none" strike="noStrike" kern="0" cap="none" spc="0" normalizeH="0" noProof="0" dirty="0" err="1">
                  <a:ln>
                    <a:noFill/>
                  </a:ln>
                  <a:solidFill>
                    <a:srgbClr val="2C3E50">
                      <a:lumMod val="50000"/>
                    </a:srgbClr>
                  </a:solidFill>
                  <a:effectLst/>
                  <a:uLnTx/>
                  <a:uFillTx/>
                </a:rPr>
                <a:t>trong</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một</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bài</a:t>
              </a:r>
              <a:r>
                <a:rPr kumimoji="0" lang="en-US" sz="2400" b="1" i="0" u="none" strike="noStrike" kern="0" cap="none" spc="0" normalizeH="0" noProof="0" dirty="0">
                  <a:ln>
                    <a:noFill/>
                  </a:ln>
                  <a:solidFill>
                    <a:srgbClr val="2C3E50">
                      <a:lumMod val="50000"/>
                    </a:srgbClr>
                  </a:solidFill>
                  <a:effectLst/>
                  <a:uLnTx/>
                  <a:uFillTx/>
                </a:rPr>
                <a:t> KT </a:t>
              </a:r>
              <a:r>
                <a:rPr kumimoji="0" lang="en-US" sz="2400" b="1" i="0" u="none" strike="noStrike" kern="0" cap="none" spc="0" normalizeH="0" noProof="0" dirty="0" err="1">
                  <a:ln>
                    <a:noFill/>
                  </a:ln>
                  <a:solidFill>
                    <a:srgbClr val="2C3E50">
                      <a:lumMod val="50000"/>
                    </a:srgbClr>
                  </a:solidFill>
                  <a:effectLst/>
                  <a:uLnTx/>
                  <a:uFillTx/>
                </a:rPr>
                <a:t>và</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thời</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gian</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làm</a:t>
              </a:r>
              <a:r>
                <a:rPr kumimoji="0" lang="en-US" sz="2400" b="1" i="0" u="none" strike="noStrike" kern="0" cap="none" spc="0" normalizeH="0" noProof="0" dirty="0">
                  <a:ln>
                    <a:noFill/>
                  </a:ln>
                  <a:solidFill>
                    <a:srgbClr val="2C3E50">
                      <a:lumMod val="50000"/>
                    </a:srgbClr>
                  </a:solidFill>
                  <a:effectLst/>
                  <a:uLnTx/>
                  <a:uFillTx/>
                </a:rPr>
                <a:t> </a:t>
              </a:r>
              <a:r>
                <a:rPr kumimoji="0" lang="en-US" sz="2400" b="1" i="0" u="none" strike="noStrike" kern="0" cap="none" spc="0" normalizeH="0" noProof="0" dirty="0" err="1">
                  <a:ln>
                    <a:noFill/>
                  </a:ln>
                  <a:solidFill>
                    <a:srgbClr val="2C3E50">
                      <a:lumMod val="50000"/>
                    </a:srgbClr>
                  </a:solidFill>
                  <a:effectLst/>
                  <a:uLnTx/>
                  <a:uFillTx/>
                </a:rPr>
                <a:t>bài</a:t>
              </a:r>
              <a:endParaRPr kumimoji="0" lang="en-US" sz="2400" b="1" i="0" u="none" strike="noStrike" kern="0" cap="none" spc="0" normalizeH="0" baseline="0" noProof="0" dirty="0">
                <a:ln>
                  <a:noFill/>
                </a:ln>
                <a:solidFill>
                  <a:srgbClr val="2C3E50">
                    <a:lumMod val="50000"/>
                  </a:srgbClr>
                </a:solidFill>
                <a:effectLst/>
                <a:uLnTx/>
                <a:uFillTx/>
              </a:endParaRPr>
            </a:p>
          </p:txBody>
        </p:sp>
        <p:sp>
          <p:nvSpPr>
            <p:cNvPr id="29" name="9Slide.vn 16">
              <a:extLst>
                <a:ext uri="{FF2B5EF4-FFF2-40B4-BE49-F238E27FC236}">
                  <a16:creationId xmlns:a16="http://schemas.microsoft.com/office/drawing/2014/main" id="{DBA72836-6FDB-4EB6-9816-8928AD8811DB}"/>
                </a:ext>
              </a:extLst>
            </p:cNvPr>
            <p:cNvSpPr>
              <a:spLocks/>
            </p:cNvSpPr>
            <p:nvPr/>
          </p:nvSpPr>
          <p:spPr bwMode="auto">
            <a:xfrm rot="3427567">
              <a:off x="7410850" y="3350841"/>
              <a:ext cx="745565" cy="1123654"/>
            </a:xfrm>
            <a:custGeom>
              <a:avLst/>
              <a:gdLst>
                <a:gd name="T0" fmla="*/ 2278 w 2278"/>
                <a:gd name="T1" fmla="*/ 11 h 4638"/>
                <a:gd name="T2" fmla="*/ 2259 w 2278"/>
                <a:gd name="T3" fmla="*/ 0 h 4638"/>
                <a:gd name="T4" fmla="*/ 2247 w 2278"/>
                <a:gd name="T5" fmla="*/ 12 h 4638"/>
                <a:gd name="T6" fmla="*/ 2107 w 2278"/>
                <a:gd name="T7" fmla="*/ 737 h 4638"/>
                <a:gd name="T8" fmla="*/ 1956 w 2278"/>
                <a:gd name="T9" fmla="*/ 1330 h 4638"/>
                <a:gd name="T10" fmla="*/ 1803 w 2278"/>
                <a:gd name="T11" fmla="*/ 1797 h 4638"/>
                <a:gd name="T12" fmla="*/ 1714 w 2278"/>
                <a:gd name="T13" fmla="*/ 2028 h 4638"/>
                <a:gd name="T14" fmla="*/ 1516 w 2278"/>
                <a:gd name="T15" fmla="*/ 2480 h 4638"/>
                <a:gd name="T16" fmla="*/ 1289 w 2278"/>
                <a:gd name="T17" fmla="*/ 2918 h 4638"/>
                <a:gd name="T18" fmla="*/ 1035 w 2278"/>
                <a:gd name="T19" fmla="*/ 3342 h 4638"/>
                <a:gd name="T20" fmla="*/ 828 w 2278"/>
                <a:gd name="T21" fmla="*/ 3648 h 4638"/>
                <a:gd name="T22" fmla="*/ 615 w 2278"/>
                <a:gd name="T23" fmla="*/ 3930 h 4638"/>
                <a:gd name="T24" fmla="*/ 234 w 2278"/>
                <a:gd name="T25" fmla="*/ 4379 h 4638"/>
                <a:gd name="T26" fmla="*/ 202 w 2278"/>
                <a:gd name="T27" fmla="*/ 4352 h 4638"/>
                <a:gd name="T28" fmla="*/ 201 w 2278"/>
                <a:gd name="T29" fmla="*/ 4350 h 4638"/>
                <a:gd name="T30" fmla="*/ 193 w 2278"/>
                <a:gd name="T31" fmla="*/ 4328 h 4638"/>
                <a:gd name="T32" fmla="*/ 163 w 2278"/>
                <a:gd name="T33" fmla="*/ 4322 h 4638"/>
                <a:gd name="T34" fmla="*/ 140 w 2278"/>
                <a:gd name="T35" fmla="*/ 4333 h 4638"/>
                <a:gd name="T36" fmla="*/ 83 w 2278"/>
                <a:gd name="T37" fmla="*/ 4415 h 4638"/>
                <a:gd name="T38" fmla="*/ 48 w 2278"/>
                <a:gd name="T39" fmla="*/ 4486 h 4638"/>
                <a:gd name="T40" fmla="*/ 2 w 2278"/>
                <a:gd name="T41" fmla="*/ 4602 h 4638"/>
                <a:gd name="T42" fmla="*/ 7 w 2278"/>
                <a:gd name="T43" fmla="*/ 4628 h 4638"/>
                <a:gd name="T44" fmla="*/ 41 w 2278"/>
                <a:gd name="T45" fmla="*/ 4637 h 4638"/>
                <a:gd name="T46" fmla="*/ 63 w 2278"/>
                <a:gd name="T47" fmla="*/ 4637 h 4638"/>
                <a:gd name="T48" fmla="*/ 136 w 2278"/>
                <a:gd name="T49" fmla="*/ 4622 h 4638"/>
                <a:gd name="T50" fmla="*/ 241 w 2278"/>
                <a:gd name="T51" fmla="*/ 4587 h 4638"/>
                <a:gd name="T52" fmla="*/ 326 w 2278"/>
                <a:gd name="T53" fmla="*/ 4559 h 4638"/>
                <a:gd name="T54" fmla="*/ 347 w 2278"/>
                <a:gd name="T55" fmla="*/ 4530 h 4638"/>
                <a:gd name="T56" fmla="*/ 342 w 2278"/>
                <a:gd name="T57" fmla="*/ 4503 h 4638"/>
                <a:gd name="T58" fmla="*/ 294 w 2278"/>
                <a:gd name="T59" fmla="*/ 4438 h 4638"/>
                <a:gd name="T60" fmla="*/ 530 w 2278"/>
                <a:gd name="T61" fmla="*/ 4173 h 4638"/>
                <a:gd name="T62" fmla="*/ 825 w 2278"/>
                <a:gd name="T63" fmla="*/ 3799 h 4638"/>
                <a:gd name="T64" fmla="*/ 1096 w 2278"/>
                <a:gd name="T65" fmla="*/ 3407 h 4638"/>
                <a:gd name="T66" fmla="*/ 1343 w 2278"/>
                <a:gd name="T67" fmla="*/ 2997 h 4638"/>
                <a:gd name="T68" fmla="*/ 1563 w 2278"/>
                <a:gd name="T69" fmla="*/ 2572 h 4638"/>
                <a:gd name="T70" fmla="*/ 1757 w 2278"/>
                <a:gd name="T71" fmla="*/ 2136 h 4638"/>
                <a:gd name="T72" fmla="*/ 1924 w 2278"/>
                <a:gd name="T73" fmla="*/ 1691 h 4638"/>
                <a:gd name="T74" fmla="*/ 2064 w 2278"/>
                <a:gd name="T75" fmla="*/ 1238 h 4638"/>
                <a:gd name="T76" fmla="*/ 2129 w 2278"/>
                <a:gd name="T77" fmla="*/ 987 h 4638"/>
                <a:gd name="T78" fmla="*/ 2237 w 2278"/>
                <a:gd name="T79" fmla="*/ 436 h 4638"/>
                <a:gd name="T80" fmla="*/ 2278 w 2278"/>
                <a:gd name="T81" fmla="*/ 16 h 4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278" h="4638">
                  <a:moveTo>
                    <a:pt x="2278" y="16"/>
                  </a:moveTo>
                  <a:lnTo>
                    <a:pt x="2278" y="11"/>
                  </a:lnTo>
                  <a:lnTo>
                    <a:pt x="2271" y="2"/>
                  </a:lnTo>
                  <a:lnTo>
                    <a:pt x="2259" y="0"/>
                  </a:lnTo>
                  <a:lnTo>
                    <a:pt x="2250" y="6"/>
                  </a:lnTo>
                  <a:lnTo>
                    <a:pt x="2247" y="12"/>
                  </a:lnTo>
                  <a:lnTo>
                    <a:pt x="2204" y="255"/>
                  </a:lnTo>
                  <a:lnTo>
                    <a:pt x="2107" y="737"/>
                  </a:lnTo>
                  <a:lnTo>
                    <a:pt x="2020" y="1093"/>
                  </a:lnTo>
                  <a:lnTo>
                    <a:pt x="1956" y="1330"/>
                  </a:lnTo>
                  <a:lnTo>
                    <a:pt x="1883" y="1565"/>
                  </a:lnTo>
                  <a:lnTo>
                    <a:pt x="1803" y="1797"/>
                  </a:lnTo>
                  <a:lnTo>
                    <a:pt x="1760" y="1912"/>
                  </a:lnTo>
                  <a:lnTo>
                    <a:pt x="1714" y="2028"/>
                  </a:lnTo>
                  <a:lnTo>
                    <a:pt x="1619" y="2256"/>
                  </a:lnTo>
                  <a:lnTo>
                    <a:pt x="1516" y="2480"/>
                  </a:lnTo>
                  <a:lnTo>
                    <a:pt x="1406" y="2700"/>
                  </a:lnTo>
                  <a:lnTo>
                    <a:pt x="1289" y="2918"/>
                  </a:lnTo>
                  <a:lnTo>
                    <a:pt x="1165" y="3132"/>
                  </a:lnTo>
                  <a:lnTo>
                    <a:pt x="1035" y="3342"/>
                  </a:lnTo>
                  <a:lnTo>
                    <a:pt x="898" y="3548"/>
                  </a:lnTo>
                  <a:lnTo>
                    <a:pt x="828" y="3648"/>
                  </a:lnTo>
                  <a:lnTo>
                    <a:pt x="758" y="3744"/>
                  </a:lnTo>
                  <a:lnTo>
                    <a:pt x="615" y="3930"/>
                  </a:lnTo>
                  <a:lnTo>
                    <a:pt x="391" y="4204"/>
                  </a:lnTo>
                  <a:lnTo>
                    <a:pt x="234" y="4379"/>
                  </a:lnTo>
                  <a:lnTo>
                    <a:pt x="219" y="4365"/>
                  </a:lnTo>
                  <a:lnTo>
                    <a:pt x="202" y="4352"/>
                  </a:lnTo>
                  <a:lnTo>
                    <a:pt x="202" y="4350"/>
                  </a:lnTo>
                  <a:lnTo>
                    <a:pt x="201" y="4350"/>
                  </a:lnTo>
                  <a:lnTo>
                    <a:pt x="201" y="4341"/>
                  </a:lnTo>
                  <a:lnTo>
                    <a:pt x="193" y="4328"/>
                  </a:lnTo>
                  <a:lnTo>
                    <a:pt x="179" y="4322"/>
                  </a:lnTo>
                  <a:lnTo>
                    <a:pt x="163" y="4322"/>
                  </a:lnTo>
                  <a:lnTo>
                    <a:pt x="155" y="4324"/>
                  </a:lnTo>
                  <a:lnTo>
                    <a:pt x="140" y="4333"/>
                  </a:lnTo>
                  <a:lnTo>
                    <a:pt x="112" y="4362"/>
                  </a:lnTo>
                  <a:lnTo>
                    <a:pt x="83" y="4415"/>
                  </a:lnTo>
                  <a:lnTo>
                    <a:pt x="67" y="4450"/>
                  </a:lnTo>
                  <a:lnTo>
                    <a:pt x="48" y="4486"/>
                  </a:lnTo>
                  <a:lnTo>
                    <a:pt x="15" y="4563"/>
                  </a:lnTo>
                  <a:lnTo>
                    <a:pt x="2" y="4602"/>
                  </a:lnTo>
                  <a:lnTo>
                    <a:pt x="0" y="4612"/>
                  </a:lnTo>
                  <a:lnTo>
                    <a:pt x="7" y="4628"/>
                  </a:lnTo>
                  <a:lnTo>
                    <a:pt x="23" y="4638"/>
                  </a:lnTo>
                  <a:lnTo>
                    <a:pt x="41" y="4637"/>
                  </a:lnTo>
                  <a:lnTo>
                    <a:pt x="49" y="4632"/>
                  </a:lnTo>
                  <a:lnTo>
                    <a:pt x="63" y="4637"/>
                  </a:lnTo>
                  <a:lnTo>
                    <a:pt x="92" y="4637"/>
                  </a:lnTo>
                  <a:lnTo>
                    <a:pt x="136" y="4622"/>
                  </a:lnTo>
                  <a:lnTo>
                    <a:pt x="164" y="4612"/>
                  </a:lnTo>
                  <a:lnTo>
                    <a:pt x="241" y="4587"/>
                  </a:lnTo>
                  <a:lnTo>
                    <a:pt x="317" y="4563"/>
                  </a:lnTo>
                  <a:lnTo>
                    <a:pt x="326" y="4559"/>
                  </a:lnTo>
                  <a:lnTo>
                    <a:pt x="339" y="4547"/>
                  </a:lnTo>
                  <a:lnTo>
                    <a:pt x="347" y="4530"/>
                  </a:lnTo>
                  <a:lnTo>
                    <a:pt x="346" y="4512"/>
                  </a:lnTo>
                  <a:lnTo>
                    <a:pt x="342" y="4503"/>
                  </a:lnTo>
                  <a:lnTo>
                    <a:pt x="320" y="4470"/>
                  </a:lnTo>
                  <a:lnTo>
                    <a:pt x="294" y="4438"/>
                  </a:lnTo>
                  <a:lnTo>
                    <a:pt x="374" y="4352"/>
                  </a:lnTo>
                  <a:lnTo>
                    <a:pt x="530" y="4173"/>
                  </a:lnTo>
                  <a:lnTo>
                    <a:pt x="680" y="3989"/>
                  </a:lnTo>
                  <a:lnTo>
                    <a:pt x="825" y="3799"/>
                  </a:lnTo>
                  <a:lnTo>
                    <a:pt x="964" y="3605"/>
                  </a:lnTo>
                  <a:lnTo>
                    <a:pt x="1096" y="3407"/>
                  </a:lnTo>
                  <a:lnTo>
                    <a:pt x="1222" y="3203"/>
                  </a:lnTo>
                  <a:lnTo>
                    <a:pt x="1343" y="2997"/>
                  </a:lnTo>
                  <a:lnTo>
                    <a:pt x="1455" y="2786"/>
                  </a:lnTo>
                  <a:lnTo>
                    <a:pt x="1563" y="2572"/>
                  </a:lnTo>
                  <a:lnTo>
                    <a:pt x="1664" y="2356"/>
                  </a:lnTo>
                  <a:lnTo>
                    <a:pt x="1757" y="2136"/>
                  </a:lnTo>
                  <a:lnTo>
                    <a:pt x="1844" y="1915"/>
                  </a:lnTo>
                  <a:lnTo>
                    <a:pt x="1924" y="1691"/>
                  </a:lnTo>
                  <a:lnTo>
                    <a:pt x="1998" y="1465"/>
                  </a:lnTo>
                  <a:lnTo>
                    <a:pt x="2064" y="1238"/>
                  </a:lnTo>
                  <a:lnTo>
                    <a:pt x="2094" y="1123"/>
                  </a:lnTo>
                  <a:lnTo>
                    <a:pt x="2129" y="987"/>
                  </a:lnTo>
                  <a:lnTo>
                    <a:pt x="2189" y="712"/>
                  </a:lnTo>
                  <a:lnTo>
                    <a:pt x="2237" y="436"/>
                  </a:lnTo>
                  <a:lnTo>
                    <a:pt x="2269" y="157"/>
                  </a:lnTo>
                  <a:lnTo>
                    <a:pt x="2278" y="16"/>
                  </a:lnTo>
                  <a:close/>
                </a:path>
              </a:pathLst>
            </a:custGeom>
            <a:solidFill>
              <a:srgbClr val="3C3C3B"/>
            </a:solidFill>
            <a:ln w="9525">
              <a:solidFill>
                <a:srgbClr val="000000"/>
              </a:solidFill>
              <a:round/>
              <a:headEnd/>
              <a:tailEnd/>
            </a:ln>
          </p:spPr>
          <p:txBody>
            <a:bodyPr vert="horz" wrap="square" lIns="82296" tIns="41148" rIns="82296" bIns="41148" numCol="1" anchor="t" anchorCtr="0" compatLnSpc="1">
              <a:prstTxWarp prst="textNoShape">
                <a:avLst/>
              </a:prstTxWarp>
            </a:bodyPr>
            <a:lstStyle/>
            <a:p>
              <a:pPr marL="0" marR="0" lvl="0" indent="0" defTabSz="822919" eaLnBrk="1" fontAlgn="auto" latinLnBrk="0" hangingPunct="1">
                <a:lnSpc>
                  <a:spcPct val="100000"/>
                </a:lnSpc>
                <a:spcBef>
                  <a:spcPts val="0"/>
                </a:spcBef>
                <a:spcAft>
                  <a:spcPts val="0"/>
                </a:spcAft>
                <a:buClrTx/>
                <a:buSzTx/>
                <a:buFontTx/>
                <a:buNone/>
                <a:tabLst/>
                <a:defRPr/>
              </a:pPr>
              <a:endParaRPr kumimoji="0" lang="en-US" sz="1620" b="0" i="0" u="none" strike="noStrike" kern="0" cap="none" spc="0" normalizeH="0" baseline="0" noProof="0">
                <a:ln>
                  <a:noFill/>
                </a:ln>
                <a:solidFill>
                  <a:srgbClr val="95A5A6"/>
                </a:solidFill>
                <a:effectLst/>
                <a:uLnTx/>
                <a:uFillTx/>
              </a:endParaRPr>
            </a:p>
          </p:txBody>
        </p:sp>
        <p:sp>
          <p:nvSpPr>
            <p:cNvPr id="31" name="9Slide.vn 12">
              <a:extLst>
                <a:ext uri="{FF2B5EF4-FFF2-40B4-BE49-F238E27FC236}">
                  <a16:creationId xmlns:a16="http://schemas.microsoft.com/office/drawing/2014/main" id="{BD6BC5B4-1278-47A4-89B9-4EB3EBE22278}"/>
                </a:ext>
              </a:extLst>
            </p:cNvPr>
            <p:cNvSpPr>
              <a:spLocks/>
            </p:cNvSpPr>
            <p:nvPr/>
          </p:nvSpPr>
          <p:spPr bwMode="auto">
            <a:xfrm>
              <a:off x="8183604" y="4835666"/>
              <a:ext cx="2174834" cy="977265"/>
            </a:xfrm>
            <a:custGeom>
              <a:avLst/>
              <a:gdLst>
                <a:gd name="connsiteX0" fmla="*/ 1319609 w 1838325"/>
                <a:gd name="connsiteY0" fmla="*/ 28575 h 1085850"/>
                <a:gd name="connsiteX1" fmla="*/ 1118791 w 1838325"/>
                <a:gd name="connsiteY1" fmla="*/ 30560 h 1085850"/>
                <a:gd name="connsiteX2" fmla="*/ 917575 w 1838325"/>
                <a:gd name="connsiteY2" fmla="*/ 36116 h 1085850"/>
                <a:gd name="connsiteX3" fmla="*/ 817562 w 1838325"/>
                <a:gd name="connsiteY3" fmla="*/ 40481 h 1085850"/>
                <a:gd name="connsiteX4" fmla="*/ 717550 w 1838325"/>
                <a:gd name="connsiteY4" fmla="*/ 45641 h 1085850"/>
                <a:gd name="connsiteX5" fmla="*/ 519112 w 1838325"/>
                <a:gd name="connsiteY5" fmla="*/ 58341 h 1085850"/>
                <a:gd name="connsiteX6" fmla="*/ 420290 w 1838325"/>
                <a:gd name="connsiteY6" fmla="*/ 66675 h 1085850"/>
                <a:gd name="connsiteX7" fmla="*/ 319087 w 1838325"/>
                <a:gd name="connsiteY7" fmla="*/ 75406 h 1085850"/>
                <a:gd name="connsiteX8" fmla="*/ 217487 w 1838325"/>
                <a:gd name="connsiteY8" fmla="*/ 84931 h 1085850"/>
                <a:gd name="connsiteX9" fmla="*/ 168672 w 1838325"/>
                <a:gd name="connsiteY9" fmla="*/ 90885 h 1085850"/>
                <a:gd name="connsiteX10" fmla="*/ 94853 w 1838325"/>
                <a:gd name="connsiteY10" fmla="*/ 98822 h 1085850"/>
                <a:gd name="connsiteX11" fmla="*/ 45244 w 1838325"/>
                <a:gd name="connsiteY11" fmla="*/ 101997 h 1085850"/>
                <a:gd name="connsiteX12" fmla="*/ 20637 w 1838325"/>
                <a:gd name="connsiteY12" fmla="*/ 101997 h 1085850"/>
                <a:gd name="connsiteX13" fmla="*/ 28178 w 1838325"/>
                <a:gd name="connsiteY13" fmla="*/ 157163 h 1085850"/>
                <a:gd name="connsiteX14" fmla="*/ 37703 w 1838325"/>
                <a:gd name="connsiteY14" fmla="*/ 269081 h 1085850"/>
                <a:gd name="connsiteX15" fmla="*/ 44847 w 1838325"/>
                <a:gd name="connsiteY15" fmla="*/ 438150 h 1085850"/>
                <a:gd name="connsiteX16" fmla="*/ 49609 w 1838325"/>
                <a:gd name="connsiteY16" fmla="*/ 550069 h 1085850"/>
                <a:gd name="connsiteX17" fmla="*/ 60722 w 1838325"/>
                <a:gd name="connsiteY17" fmla="*/ 783035 h 1085850"/>
                <a:gd name="connsiteX18" fmla="*/ 70644 w 1838325"/>
                <a:gd name="connsiteY18" fmla="*/ 1016000 h 1085850"/>
                <a:gd name="connsiteX19" fmla="*/ 119459 w 1838325"/>
                <a:gd name="connsiteY19" fmla="*/ 1008856 h 1085850"/>
                <a:gd name="connsiteX20" fmla="*/ 217487 w 1838325"/>
                <a:gd name="connsiteY20" fmla="*/ 999331 h 1085850"/>
                <a:gd name="connsiteX21" fmla="*/ 365125 w 1838325"/>
                <a:gd name="connsiteY21" fmla="*/ 989806 h 1085850"/>
                <a:gd name="connsiteX22" fmla="*/ 463947 w 1838325"/>
                <a:gd name="connsiteY22" fmla="*/ 986235 h 1085850"/>
                <a:gd name="connsiteX23" fmla="*/ 668337 w 1838325"/>
                <a:gd name="connsiteY23" fmla="*/ 978694 h 1085850"/>
                <a:gd name="connsiteX24" fmla="*/ 872331 w 1838325"/>
                <a:gd name="connsiteY24" fmla="*/ 970360 h 1085850"/>
                <a:gd name="connsiteX25" fmla="*/ 1288653 w 1838325"/>
                <a:gd name="connsiteY25" fmla="*/ 954088 h 1085850"/>
                <a:gd name="connsiteX26" fmla="*/ 1704975 w 1838325"/>
                <a:gd name="connsiteY26" fmla="*/ 937816 h 1085850"/>
                <a:gd name="connsiteX27" fmla="*/ 1700609 w 1838325"/>
                <a:gd name="connsiteY27" fmla="*/ 911622 h 1085850"/>
                <a:gd name="connsiteX28" fmla="*/ 1695053 w 1838325"/>
                <a:gd name="connsiteY28" fmla="*/ 859631 h 1085850"/>
                <a:gd name="connsiteX29" fmla="*/ 1690291 w 1838325"/>
                <a:gd name="connsiteY29" fmla="*/ 781050 h 1085850"/>
                <a:gd name="connsiteX30" fmla="*/ 1687116 w 1838325"/>
                <a:gd name="connsiteY30" fmla="*/ 728663 h 1085850"/>
                <a:gd name="connsiteX31" fmla="*/ 1679178 w 1838325"/>
                <a:gd name="connsiteY31" fmla="*/ 611188 h 1085850"/>
                <a:gd name="connsiteX32" fmla="*/ 1670447 w 1838325"/>
                <a:gd name="connsiteY32" fmla="*/ 494110 h 1085850"/>
                <a:gd name="connsiteX33" fmla="*/ 1660525 w 1838325"/>
                <a:gd name="connsiteY33" fmla="*/ 378222 h 1085850"/>
                <a:gd name="connsiteX34" fmla="*/ 1639491 w 1838325"/>
                <a:gd name="connsiteY34" fmla="*/ 146844 h 1085850"/>
                <a:gd name="connsiteX35" fmla="*/ 1627584 w 1838325"/>
                <a:gd name="connsiteY35" fmla="*/ 30956 h 1085850"/>
                <a:gd name="connsiteX36" fmla="*/ 1625203 w 1838325"/>
                <a:gd name="connsiteY36" fmla="*/ 32147 h 1085850"/>
                <a:gd name="connsiteX37" fmla="*/ 1621631 w 1838325"/>
                <a:gd name="connsiteY37" fmla="*/ 32544 h 1085850"/>
                <a:gd name="connsiteX38" fmla="*/ 1520825 w 1838325"/>
                <a:gd name="connsiteY38" fmla="*/ 30163 h 1085850"/>
                <a:gd name="connsiteX39" fmla="*/ 1316150 w 1838325"/>
                <a:gd name="connsiteY39" fmla="*/ 0 h 1085850"/>
                <a:gd name="connsiteX40" fmla="*/ 1519306 w 1838325"/>
                <a:gd name="connsiteY40" fmla="*/ 1589 h 1085850"/>
                <a:gd name="connsiteX41" fmla="*/ 1621281 w 1838325"/>
                <a:gd name="connsiteY41" fmla="*/ 3575 h 1085850"/>
                <a:gd name="connsiteX42" fmla="*/ 1625646 w 1838325"/>
                <a:gd name="connsiteY42" fmla="*/ 3972 h 1085850"/>
                <a:gd name="connsiteX43" fmla="*/ 1628820 w 1838325"/>
                <a:gd name="connsiteY43" fmla="*/ 5958 h 1085850"/>
                <a:gd name="connsiteX44" fmla="*/ 1632788 w 1838325"/>
                <a:gd name="connsiteY44" fmla="*/ 3575 h 1085850"/>
                <a:gd name="connsiteX45" fmla="*/ 1644295 w 1838325"/>
                <a:gd name="connsiteY45" fmla="*/ 3575 h 1085850"/>
                <a:gd name="connsiteX46" fmla="*/ 1649057 w 1838325"/>
                <a:gd name="connsiteY46" fmla="*/ 6355 h 1085850"/>
                <a:gd name="connsiteX47" fmla="*/ 1651834 w 1838325"/>
                <a:gd name="connsiteY47" fmla="*/ 5163 h 1085850"/>
                <a:gd name="connsiteX48" fmla="*/ 1658183 w 1838325"/>
                <a:gd name="connsiteY48" fmla="*/ 5958 h 1085850"/>
                <a:gd name="connsiteX49" fmla="*/ 1661357 w 1838325"/>
                <a:gd name="connsiteY49" fmla="*/ 9135 h 1085850"/>
                <a:gd name="connsiteX50" fmla="*/ 1676832 w 1838325"/>
                <a:gd name="connsiteY50" fmla="*/ 28596 h 1085850"/>
                <a:gd name="connsiteX51" fmla="*/ 1694291 w 1838325"/>
                <a:gd name="connsiteY51" fmla="*/ 46866 h 1085850"/>
                <a:gd name="connsiteX52" fmla="*/ 1704607 w 1838325"/>
                <a:gd name="connsiteY52" fmla="*/ 55603 h 1085850"/>
                <a:gd name="connsiteX53" fmla="*/ 1715320 w 1838325"/>
                <a:gd name="connsiteY53" fmla="*/ 65930 h 1085850"/>
                <a:gd name="connsiteX54" fmla="*/ 1720875 w 1838325"/>
                <a:gd name="connsiteY54" fmla="*/ 65135 h 1085850"/>
                <a:gd name="connsiteX55" fmla="*/ 1729208 w 1838325"/>
                <a:gd name="connsiteY55" fmla="*/ 69901 h 1085850"/>
                <a:gd name="connsiteX56" fmla="*/ 1732382 w 1838325"/>
                <a:gd name="connsiteY56" fmla="*/ 75462 h 1085850"/>
                <a:gd name="connsiteX57" fmla="*/ 1732779 w 1838325"/>
                <a:gd name="connsiteY57" fmla="*/ 78639 h 1085850"/>
                <a:gd name="connsiteX58" fmla="*/ 1745476 w 1838325"/>
                <a:gd name="connsiteY58" fmla="*/ 195803 h 1085850"/>
                <a:gd name="connsiteX59" fmla="*/ 1768093 w 1838325"/>
                <a:gd name="connsiteY59" fmla="*/ 430130 h 1085850"/>
                <a:gd name="connsiteX60" fmla="*/ 1781187 w 1838325"/>
                <a:gd name="connsiteY60" fmla="*/ 547691 h 1085850"/>
                <a:gd name="connsiteX61" fmla="*/ 1810947 w 1838325"/>
                <a:gd name="connsiteY61" fmla="*/ 780827 h 1085850"/>
                <a:gd name="connsiteX62" fmla="*/ 1838325 w 1838325"/>
                <a:gd name="connsiteY62" fmla="*/ 1013963 h 1085850"/>
                <a:gd name="connsiteX63" fmla="*/ 1838325 w 1838325"/>
                <a:gd name="connsiteY63" fmla="*/ 1017141 h 1085850"/>
                <a:gd name="connsiteX64" fmla="*/ 1835547 w 1838325"/>
                <a:gd name="connsiteY64" fmla="*/ 1021509 h 1085850"/>
                <a:gd name="connsiteX65" fmla="*/ 1833167 w 1838325"/>
                <a:gd name="connsiteY65" fmla="*/ 1022701 h 1085850"/>
                <a:gd name="connsiteX66" fmla="*/ 1830786 w 1838325"/>
                <a:gd name="connsiteY66" fmla="*/ 1025481 h 1085850"/>
                <a:gd name="connsiteX67" fmla="*/ 1824834 w 1838325"/>
                <a:gd name="connsiteY67" fmla="*/ 1028261 h 1085850"/>
                <a:gd name="connsiteX68" fmla="*/ 1821263 w 1838325"/>
                <a:gd name="connsiteY68" fmla="*/ 1029056 h 1085850"/>
                <a:gd name="connsiteX69" fmla="*/ 1397889 w 1838325"/>
                <a:gd name="connsiteY69" fmla="*/ 1043354 h 1085850"/>
                <a:gd name="connsiteX70" fmla="*/ 974515 w 1838325"/>
                <a:gd name="connsiteY70" fmla="*/ 1057254 h 1085850"/>
                <a:gd name="connsiteX71" fmla="*/ 765010 w 1838325"/>
                <a:gd name="connsiteY71" fmla="*/ 1064403 h 1085850"/>
                <a:gd name="connsiteX72" fmla="*/ 555505 w 1838325"/>
                <a:gd name="connsiteY72" fmla="*/ 1071155 h 1085850"/>
                <a:gd name="connsiteX73" fmla="*/ 451943 w 1838325"/>
                <a:gd name="connsiteY73" fmla="*/ 1075921 h 1085850"/>
                <a:gd name="connsiteX74" fmla="*/ 296402 w 1838325"/>
                <a:gd name="connsiteY74" fmla="*/ 1082276 h 1085850"/>
                <a:gd name="connsiteX75" fmla="*/ 192840 w 1838325"/>
                <a:gd name="connsiteY75" fmla="*/ 1083070 h 1085850"/>
                <a:gd name="connsiteX76" fmla="*/ 141654 w 1838325"/>
                <a:gd name="connsiteY76" fmla="*/ 1080687 h 1085850"/>
                <a:gd name="connsiteX77" fmla="*/ 138480 w 1838325"/>
                <a:gd name="connsiteY77" fmla="*/ 1083864 h 1085850"/>
                <a:gd name="connsiteX78" fmla="*/ 129750 w 1838325"/>
                <a:gd name="connsiteY78" fmla="*/ 1085850 h 1085850"/>
                <a:gd name="connsiteX79" fmla="*/ 124989 w 1838325"/>
                <a:gd name="connsiteY79" fmla="*/ 1084659 h 1085850"/>
                <a:gd name="connsiteX80" fmla="*/ 107530 w 1838325"/>
                <a:gd name="connsiteY80" fmla="*/ 1073141 h 1085850"/>
                <a:gd name="connsiteX81" fmla="*/ 90468 w 1838325"/>
                <a:gd name="connsiteY81" fmla="*/ 1060432 h 1085850"/>
                <a:gd name="connsiteX82" fmla="*/ 74200 w 1838325"/>
                <a:gd name="connsiteY82" fmla="*/ 1050105 h 1085850"/>
                <a:gd name="connsiteX83" fmla="*/ 57535 w 1838325"/>
                <a:gd name="connsiteY83" fmla="*/ 1039382 h 1085850"/>
                <a:gd name="connsiteX84" fmla="*/ 55154 w 1838325"/>
                <a:gd name="connsiteY84" fmla="*/ 1039382 h 1085850"/>
                <a:gd name="connsiteX85" fmla="*/ 50392 w 1838325"/>
                <a:gd name="connsiteY85" fmla="*/ 1035410 h 1085850"/>
                <a:gd name="connsiteX86" fmla="*/ 49599 w 1838325"/>
                <a:gd name="connsiteY86" fmla="*/ 1033027 h 1085850"/>
                <a:gd name="connsiteX87" fmla="*/ 46821 w 1838325"/>
                <a:gd name="connsiteY87" fmla="*/ 1031041 h 1085850"/>
                <a:gd name="connsiteX88" fmla="*/ 43250 w 1838325"/>
                <a:gd name="connsiteY88" fmla="*/ 1025481 h 1085850"/>
                <a:gd name="connsiteX89" fmla="*/ 42853 w 1838325"/>
                <a:gd name="connsiteY89" fmla="*/ 1021509 h 1085850"/>
                <a:gd name="connsiteX90" fmla="*/ 32934 w 1838325"/>
                <a:gd name="connsiteY90" fmla="*/ 789962 h 1085850"/>
                <a:gd name="connsiteX91" fmla="*/ 21824 w 1838325"/>
                <a:gd name="connsiteY91" fmla="*/ 558415 h 1085850"/>
                <a:gd name="connsiteX92" fmla="*/ 14285 w 1838325"/>
                <a:gd name="connsiteY92" fmla="*/ 443237 h 1085850"/>
                <a:gd name="connsiteX93" fmla="*/ 3175 w 1838325"/>
                <a:gd name="connsiteY93" fmla="*/ 268881 h 1085850"/>
                <a:gd name="connsiteX94" fmla="*/ 0 w 1838325"/>
                <a:gd name="connsiteY94" fmla="*/ 152909 h 1085850"/>
                <a:gd name="connsiteX95" fmla="*/ 1587 w 1838325"/>
                <a:gd name="connsiteY95" fmla="*/ 95717 h 1085850"/>
                <a:gd name="connsiteX96" fmla="*/ 2778 w 1838325"/>
                <a:gd name="connsiteY96" fmla="*/ 91348 h 1085850"/>
                <a:gd name="connsiteX97" fmla="*/ 8730 w 1838325"/>
                <a:gd name="connsiteY97" fmla="*/ 86979 h 1085850"/>
                <a:gd name="connsiteX98" fmla="*/ 13094 w 1838325"/>
                <a:gd name="connsiteY98" fmla="*/ 86979 h 1085850"/>
                <a:gd name="connsiteX99" fmla="*/ 13491 w 1838325"/>
                <a:gd name="connsiteY99" fmla="*/ 86185 h 1085850"/>
                <a:gd name="connsiteX100" fmla="*/ 13888 w 1838325"/>
                <a:gd name="connsiteY100" fmla="*/ 86185 h 1085850"/>
                <a:gd name="connsiteX101" fmla="*/ 60709 w 1838325"/>
                <a:gd name="connsiteY101" fmla="*/ 75064 h 1085850"/>
                <a:gd name="connsiteX102" fmla="*/ 157922 w 1838325"/>
                <a:gd name="connsiteY102" fmla="*/ 59575 h 1085850"/>
                <a:gd name="connsiteX103" fmla="*/ 305925 w 1838325"/>
                <a:gd name="connsiteY103" fmla="*/ 47263 h 1085850"/>
                <a:gd name="connsiteX104" fmla="*/ 403138 w 1838325"/>
                <a:gd name="connsiteY104" fmla="*/ 40114 h 1085850"/>
                <a:gd name="connsiteX105" fmla="*/ 504716 w 1838325"/>
                <a:gd name="connsiteY105" fmla="*/ 31376 h 1085850"/>
                <a:gd name="connsiteX106" fmla="*/ 707079 w 1838325"/>
                <a:gd name="connsiteY106" fmla="*/ 17873 h 1085850"/>
                <a:gd name="connsiteX107" fmla="*/ 808657 w 1838325"/>
                <a:gd name="connsiteY107" fmla="*/ 12312 h 1085850"/>
                <a:gd name="connsiteX108" fmla="*/ 909838 w 1838325"/>
                <a:gd name="connsiteY108" fmla="*/ 7944 h 1085850"/>
                <a:gd name="connsiteX109" fmla="*/ 1112994 w 1838325"/>
                <a:gd name="connsiteY109" fmla="*/ 1986 h 1085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Lst>
              <a:rect l="l" t="t" r="r" b="b"/>
              <a:pathLst>
                <a:path w="1838325" h="1085850">
                  <a:moveTo>
                    <a:pt x="1319609" y="28575"/>
                  </a:moveTo>
                  <a:lnTo>
                    <a:pt x="1118791" y="30560"/>
                  </a:lnTo>
                  <a:lnTo>
                    <a:pt x="917575" y="36116"/>
                  </a:lnTo>
                  <a:lnTo>
                    <a:pt x="817562" y="40481"/>
                  </a:lnTo>
                  <a:lnTo>
                    <a:pt x="717550" y="45641"/>
                  </a:lnTo>
                  <a:lnTo>
                    <a:pt x="519112" y="58341"/>
                  </a:lnTo>
                  <a:lnTo>
                    <a:pt x="420290" y="66675"/>
                  </a:lnTo>
                  <a:lnTo>
                    <a:pt x="319087" y="75406"/>
                  </a:lnTo>
                  <a:lnTo>
                    <a:pt x="217487" y="84931"/>
                  </a:lnTo>
                  <a:lnTo>
                    <a:pt x="168672" y="90885"/>
                  </a:lnTo>
                  <a:lnTo>
                    <a:pt x="94853" y="98822"/>
                  </a:lnTo>
                  <a:lnTo>
                    <a:pt x="45244" y="101997"/>
                  </a:lnTo>
                  <a:lnTo>
                    <a:pt x="20637" y="101997"/>
                  </a:lnTo>
                  <a:lnTo>
                    <a:pt x="28178" y="157163"/>
                  </a:lnTo>
                  <a:lnTo>
                    <a:pt x="37703" y="269081"/>
                  </a:lnTo>
                  <a:lnTo>
                    <a:pt x="44847" y="438150"/>
                  </a:lnTo>
                  <a:lnTo>
                    <a:pt x="49609" y="550069"/>
                  </a:lnTo>
                  <a:lnTo>
                    <a:pt x="60722" y="783035"/>
                  </a:lnTo>
                  <a:lnTo>
                    <a:pt x="70644" y="1016000"/>
                  </a:lnTo>
                  <a:lnTo>
                    <a:pt x="119459" y="1008856"/>
                  </a:lnTo>
                  <a:lnTo>
                    <a:pt x="217487" y="999331"/>
                  </a:lnTo>
                  <a:lnTo>
                    <a:pt x="365125" y="989806"/>
                  </a:lnTo>
                  <a:lnTo>
                    <a:pt x="463947" y="986235"/>
                  </a:lnTo>
                  <a:lnTo>
                    <a:pt x="668337" y="978694"/>
                  </a:lnTo>
                  <a:lnTo>
                    <a:pt x="872331" y="970360"/>
                  </a:lnTo>
                  <a:lnTo>
                    <a:pt x="1288653" y="954088"/>
                  </a:lnTo>
                  <a:lnTo>
                    <a:pt x="1704975" y="937816"/>
                  </a:lnTo>
                  <a:lnTo>
                    <a:pt x="1700609" y="911622"/>
                  </a:lnTo>
                  <a:lnTo>
                    <a:pt x="1695053" y="859631"/>
                  </a:lnTo>
                  <a:lnTo>
                    <a:pt x="1690291" y="781050"/>
                  </a:lnTo>
                  <a:lnTo>
                    <a:pt x="1687116" y="728663"/>
                  </a:lnTo>
                  <a:lnTo>
                    <a:pt x="1679178" y="611188"/>
                  </a:lnTo>
                  <a:lnTo>
                    <a:pt x="1670447" y="494110"/>
                  </a:lnTo>
                  <a:lnTo>
                    <a:pt x="1660525" y="378222"/>
                  </a:lnTo>
                  <a:lnTo>
                    <a:pt x="1639491" y="146844"/>
                  </a:lnTo>
                  <a:lnTo>
                    <a:pt x="1627584" y="30956"/>
                  </a:lnTo>
                  <a:lnTo>
                    <a:pt x="1625203" y="32147"/>
                  </a:lnTo>
                  <a:lnTo>
                    <a:pt x="1621631" y="32544"/>
                  </a:lnTo>
                  <a:lnTo>
                    <a:pt x="1520825" y="30163"/>
                  </a:lnTo>
                  <a:close/>
                  <a:moveTo>
                    <a:pt x="1316150" y="0"/>
                  </a:moveTo>
                  <a:lnTo>
                    <a:pt x="1519306" y="1589"/>
                  </a:lnTo>
                  <a:lnTo>
                    <a:pt x="1621281" y="3575"/>
                  </a:lnTo>
                  <a:lnTo>
                    <a:pt x="1625646" y="3972"/>
                  </a:lnTo>
                  <a:lnTo>
                    <a:pt x="1628820" y="5958"/>
                  </a:lnTo>
                  <a:lnTo>
                    <a:pt x="1632788" y="3575"/>
                  </a:lnTo>
                  <a:lnTo>
                    <a:pt x="1644295" y="3575"/>
                  </a:lnTo>
                  <a:lnTo>
                    <a:pt x="1649057" y="6355"/>
                  </a:lnTo>
                  <a:lnTo>
                    <a:pt x="1651834" y="5163"/>
                  </a:lnTo>
                  <a:lnTo>
                    <a:pt x="1658183" y="5958"/>
                  </a:lnTo>
                  <a:lnTo>
                    <a:pt x="1661357" y="9135"/>
                  </a:lnTo>
                  <a:lnTo>
                    <a:pt x="1676832" y="28596"/>
                  </a:lnTo>
                  <a:lnTo>
                    <a:pt x="1694291" y="46866"/>
                  </a:lnTo>
                  <a:lnTo>
                    <a:pt x="1704607" y="55603"/>
                  </a:lnTo>
                  <a:lnTo>
                    <a:pt x="1715320" y="65930"/>
                  </a:lnTo>
                  <a:lnTo>
                    <a:pt x="1720875" y="65135"/>
                  </a:lnTo>
                  <a:lnTo>
                    <a:pt x="1729208" y="69901"/>
                  </a:lnTo>
                  <a:lnTo>
                    <a:pt x="1732382" y="75462"/>
                  </a:lnTo>
                  <a:lnTo>
                    <a:pt x="1732779" y="78639"/>
                  </a:lnTo>
                  <a:lnTo>
                    <a:pt x="1745476" y="195803"/>
                  </a:lnTo>
                  <a:lnTo>
                    <a:pt x="1768093" y="430130"/>
                  </a:lnTo>
                  <a:lnTo>
                    <a:pt x="1781187" y="547691"/>
                  </a:lnTo>
                  <a:lnTo>
                    <a:pt x="1810947" y="780827"/>
                  </a:lnTo>
                  <a:lnTo>
                    <a:pt x="1838325" y="1013963"/>
                  </a:lnTo>
                  <a:lnTo>
                    <a:pt x="1838325" y="1017141"/>
                  </a:lnTo>
                  <a:lnTo>
                    <a:pt x="1835547" y="1021509"/>
                  </a:lnTo>
                  <a:lnTo>
                    <a:pt x="1833167" y="1022701"/>
                  </a:lnTo>
                  <a:lnTo>
                    <a:pt x="1830786" y="1025481"/>
                  </a:lnTo>
                  <a:lnTo>
                    <a:pt x="1824834" y="1028261"/>
                  </a:lnTo>
                  <a:lnTo>
                    <a:pt x="1821263" y="1029056"/>
                  </a:lnTo>
                  <a:lnTo>
                    <a:pt x="1397889" y="1043354"/>
                  </a:lnTo>
                  <a:lnTo>
                    <a:pt x="974515" y="1057254"/>
                  </a:lnTo>
                  <a:lnTo>
                    <a:pt x="765010" y="1064403"/>
                  </a:lnTo>
                  <a:lnTo>
                    <a:pt x="555505" y="1071155"/>
                  </a:lnTo>
                  <a:lnTo>
                    <a:pt x="451943" y="1075921"/>
                  </a:lnTo>
                  <a:lnTo>
                    <a:pt x="296402" y="1082276"/>
                  </a:lnTo>
                  <a:lnTo>
                    <a:pt x="192840" y="1083070"/>
                  </a:lnTo>
                  <a:lnTo>
                    <a:pt x="141654" y="1080687"/>
                  </a:lnTo>
                  <a:lnTo>
                    <a:pt x="138480" y="1083864"/>
                  </a:lnTo>
                  <a:lnTo>
                    <a:pt x="129750" y="1085850"/>
                  </a:lnTo>
                  <a:lnTo>
                    <a:pt x="124989" y="1084659"/>
                  </a:lnTo>
                  <a:lnTo>
                    <a:pt x="107530" y="1073141"/>
                  </a:lnTo>
                  <a:lnTo>
                    <a:pt x="90468" y="1060432"/>
                  </a:lnTo>
                  <a:lnTo>
                    <a:pt x="74200" y="1050105"/>
                  </a:lnTo>
                  <a:lnTo>
                    <a:pt x="57535" y="1039382"/>
                  </a:lnTo>
                  <a:lnTo>
                    <a:pt x="55154" y="1039382"/>
                  </a:lnTo>
                  <a:lnTo>
                    <a:pt x="50392" y="1035410"/>
                  </a:lnTo>
                  <a:lnTo>
                    <a:pt x="49599" y="1033027"/>
                  </a:lnTo>
                  <a:lnTo>
                    <a:pt x="46821" y="1031041"/>
                  </a:lnTo>
                  <a:lnTo>
                    <a:pt x="43250" y="1025481"/>
                  </a:lnTo>
                  <a:lnTo>
                    <a:pt x="42853" y="1021509"/>
                  </a:lnTo>
                  <a:lnTo>
                    <a:pt x="32934" y="789962"/>
                  </a:lnTo>
                  <a:lnTo>
                    <a:pt x="21824" y="558415"/>
                  </a:lnTo>
                  <a:lnTo>
                    <a:pt x="14285" y="443237"/>
                  </a:lnTo>
                  <a:lnTo>
                    <a:pt x="3175" y="268881"/>
                  </a:lnTo>
                  <a:lnTo>
                    <a:pt x="0" y="152909"/>
                  </a:lnTo>
                  <a:lnTo>
                    <a:pt x="1587" y="95717"/>
                  </a:lnTo>
                  <a:lnTo>
                    <a:pt x="2778" y="91348"/>
                  </a:lnTo>
                  <a:lnTo>
                    <a:pt x="8730" y="86979"/>
                  </a:lnTo>
                  <a:lnTo>
                    <a:pt x="13094" y="86979"/>
                  </a:lnTo>
                  <a:lnTo>
                    <a:pt x="13491" y="86185"/>
                  </a:lnTo>
                  <a:lnTo>
                    <a:pt x="13888" y="86185"/>
                  </a:lnTo>
                  <a:lnTo>
                    <a:pt x="60709" y="75064"/>
                  </a:lnTo>
                  <a:lnTo>
                    <a:pt x="157922" y="59575"/>
                  </a:lnTo>
                  <a:lnTo>
                    <a:pt x="305925" y="47263"/>
                  </a:lnTo>
                  <a:lnTo>
                    <a:pt x="403138" y="40114"/>
                  </a:lnTo>
                  <a:lnTo>
                    <a:pt x="504716" y="31376"/>
                  </a:lnTo>
                  <a:lnTo>
                    <a:pt x="707079" y="17873"/>
                  </a:lnTo>
                  <a:lnTo>
                    <a:pt x="808657" y="12312"/>
                  </a:lnTo>
                  <a:lnTo>
                    <a:pt x="909838" y="7944"/>
                  </a:lnTo>
                  <a:lnTo>
                    <a:pt x="1112994" y="1986"/>
                  </a:lnTo>
                  <a:close/>
                </a:path>
              </a:pathLst>
            </a:custGeom>
            <a:solidFill>
              <a:srgbClr val="C0392B"/>
            </a:solidFill>
            <a:ln w="9525">
              <a:noFill/>
              <a:round/>
              <a:headEnd/>
              <a:tailEnd/>
            </a:ln>
          </p:spPr>
          <p:txBody>
            <a:bodyPr vert="horz" wrap="square" lIns="82296" tIns="41148" rIns="82296" bIns="41148" numCol="1" anchor="t" anchorCtr="0" compatLnSpc="1">
              <a:prstTxWarp prst="textNoShape">
                <a:avLst/>
              </a:prstTxWarp>
              <a:noAutofit/>
            </a:bodyPr>
            <a:lstStyle/>
            <a:p>
              <a:pPr marL="0" marR="0" lvl="0" indent="0" defTabSz="822919" eaLnBrk="1" fontAlgn="auto" latinLnBrk="0" hangingPunct="1">
                <a:lnSpc>
                  <a:spcPct val="100000"/>
                </a:lnSpc>
                <a:spcBef>
                  <a:spcPts val="0"/>
                </a:spcBef>
                <a:spcAft>
                  <a:spcPts val="0"/>
                </a:spcAft>
                <a:buClrTx/>
                <a:buSzTx/>
                <a:buFontTx/>
                <a:buNone/>
                <a:tabLst/>
                <a:defRPr/>
              </a:pPr>
              <a:endParaRPr kumimoji="0" lang="en-US" sz="1620" b="0" i="0" u="none" strike="noStrike" kern="0" cap="none" spc="0" normalizeH="0" baseline="0" noProof="0">
                <a:ln>
                  <a:noFill/>
                </a:ln>
                <a:solidFill>
                  <a:srgbClr val="95A5A6"/>
                </a:solidFill>
                <a:effectLst/>
                <a:uLnTx/>
                <a:uFillTx/>
              </a:endParaRPr>
            </a:p>
          </p:txBody>
        </p:sp>
        <p:sp>
          <p:nvSpPr>
            <p:cNvPr id="32" name="9Slide.vn 35">
              <a:extLst>
                <a:ext uri="{FF2B5EF4-FFF2-40B4-BE49-F238E27FC236}">
                  <a16:creationId xmlns:a16="http://schemas.microsoft.com/office/drawing/2014/main" id="{EDDE02B7-9EBD-4610-9516-C8FD608BD63A}"/>
                </a:ext>
              </a:extLst>
            </p:cNvPr>
            <p:cNvSpPr/>
            <p:nvPr/>
          </p:nvSpPr>
          <p:spPr>
            <a:xfrm>
              <a:off x="8183604" y="4996460"/>
              <a:ext cx="1917659" cy="646331"/>
            </a:xfrm>
            <a:prstGeom prst="rect">
              <a:avLst/>
            </a:prstGeom>
          </p:spPr>
          <p:txBody>
            <a:bodyPr wrap="square">
              <a:spAutoFit/>
            </a:bodyPr>
            <a:lstStyle/>
            <a:p>
              <a:pPr marL="0" marR="0" lvl="0" indent="0" algn="ctr" defTabSz="822919"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2C3E50">
                      <a:lumMod val="50000"/>
                    </a:srgbClr>
                  </a:solidFill>
                  <a:effectLst/>
                  <a:uLnTx/>
                  <a:uFillTx/>
                </a:rPr>
                <a:t>5. </a:t>
              </a:r>
              <a:r>
                <a:rPr lang="en-US" sz="2400" b="1" kern="0" dirty="0" err="1">
                  <a:solidFill>
                    <a:srgbClr val="2C3E50">
                      <a:lumMod val="50000"/>
                    </a:srgbClr>
                  </a:solidFill>
                </a:rPr>
                <a:t>Quy</a:t>
              </a:r>
              <a:r>
                <a:rPr lang="en-US" sz="2400" b="1" kern="0" dirty="0">
                  <a:solidFill>
                    <a:srgbClr val="2C3E50">
                      <a:lumMod val="50000"/>
                    </a:srgbClr>
                  </a:solidFill>
                </a:rPr>
                <a:t> </a:t>
              </a:r>
              <a:r>
                <a:rPr lang="en-US" sz="2400" b="1" kern="0" dirty="0" err="1">
                  <a:solidFill>
                    <a:srgbClr val="2C3E50">
                      <a:lumMod val="50000"/>
                    </a:srgbClr>
                  </a:solidFill>
                </a:rPr>
                <a:t>định</a:t>
              </a:r>
              <a:r>
                <a:rPr lang="en-US" sz="2400" b="1" kern="0" dirty="0">
                  <a:solidFill>
                    <a:srgbClr val="2C3E50">
                      <a:lumMod val="50000"/>
                    </a:srgbClr>
                  </a:solidFill>
                </a:rPr>
                <a:t> % </a:t>
              </a:r>
              <a:r>
                <a:rPr lang="en-US" sz="2400" b="1" kern="0" dirty="0" err="1">
                  <a:solidFill>
                    <a:srgbClr val="2C3E50">
                      <a:lumMod val="50000"/>
                    </a:srgbClr>
                  </a:solidFill>
                </a:rPr>
                <a:t>tổng</a:t>
              </a:r>
              <a:r>
                <a:rPr lang="en-US" sz="2400" b="1" kern="0" dirty="0">
                  <a:solidFill>
                    <a:srgbClr val="2C3E50">
                      <a:lumMod val="50000"/>
                    </a:srgbClr>
                  </a:solidFill>
                </a:rPr>
                <a:t> </a:t>
              </a:r>
              <a:r>
                <a:rPr lang="en-US" sz="2400" b="1" kern="0" dirty="0" err="1">
                  <a:solidFill>
                    <a:srgbClr val="2C3E50">
                      <a:lumMod val="50000"/>
                    </a:srgbClr>
                  </a:solidFill>
                </a:rPr>
                <a:t>điểm</a:t>
              </a:r>
              <a:endParaRPr kumimoji="0" lang="en-US" sz="2400" b="1" i="0" u="none" strike="noStrike" kern="0" cap="none" spc="0" normalizeH="0" baseline="0" noProof="0" dirty="0">
                <a:ln>
                  <a:noFill/>
                </a:ln>
                <a:solidFill>
                  <a:srgbClr val="2C3E50">
                    <a:lumMod val="50000"/>
                  </a:srgbClr>
                </a:solidFill>
                <a:effectLst/>
                <a:uLnTx/>
                <a:uFillTx/>
              </a:endParaRPr>
            </a:p>
          </p:txBody>
        </p:sp>
        <p:sp>
          <p:nvSpPr>
            <p:cNvPr id="33" name="9Slide.vn 23">
              <a:extLst>
                <a:ext uri="{FF2B5EF4-FFF2-40B4-BE49-F238E27FC236}">
                  <a16:creationId xmlns:a16="http://schemas.microsoft.com/office/drawing/2014/main" id="{C5518E7F-80CB-465B-88DB-25C538A4313E}"/>
                </a:ext>
              </a:extLst>
            </p:cNvPr>
            <p:cNvSpPr>
              <a:spLocks/>
            </p:cNvSpPr>
            <p:nvPr/>
          </p:nvSpPr>
          <p:spPr bwMode="auto">
            <a:xfrm flipH="1">
              <a:off x="6957918" y="5146567"/>
              <a:ext cx="1225685" cy="413712"/>
            </a:xfrm>
            <a:custGeom>
              <a:avLst/>
              <a:gdLst>
                <a:gd name="T0" fmla="*/ 1392 w 1460"/>
                <a:gd name="T1" fmla="*/ 10 h 959"/>
                <a:gd name="T2" fmla="*/ 1384 w 1460"/>
                <a:gd name="T3" fmla="*/ 10 h 959"/>
                <a:gd name="T4" fmla="*/ 1377 w 1460"/>
                <a:gd name="T5" fmla="*/ 11 h 959"/>
                <a:gd name="T6" fmla="*/ 1370 w 1460"/>
                <a:gd name="T7" fmla="*/ 6 h 959"/>
                <a:gd name="T8" fmla="*/ 1359 w 1460"/>
                <a:gd name="T9" fmla="*/ 6 h 959"/>
                <a:gd name="T10" fmla="*/ 1233 w 1460"/>
                <a:gd name="T11" fmla="*/ 23 h 959"/>
                <a:gd name="T12" fmla="*/ 1109 w 1460"/>
                <a:gd name="T13" fmla="*/ 48 h 959"/>
                <a:gd name="T14" fmla="*/ 1100 w 1460"/>
                <a:gd name="T15" fmla="*/ 50 h 959"/>
                <a:gd name="T16" fmla="*/ 1086 w 1460"/>
                <a:gd name="T17" fmla="*/ 65 h 959"/>
                <a:gd name="T18" fmla="*/ 1078 w 1460"/>
                <a:gd name="T19" fmla="*/ 83 h 959"/>
                <a:gd name="T20" fmla="*/ 1079 w 1460"/>
                <a:gd name="T21" fmla="*/ 102 h 959"/>
                <a:gd name="T22" fmla="*/ 1083 w 1460"/>
                <a:gd name="T23" fmla="*/ 111 h 959"/>
                <a:gd name="T24" fmla="*/ 1106 w 1460"/>
                <a:gd name="T25" fmla="*/ 145 h 959"/>
                <a:gd name="T26" fmla="*/ 1130 w 1460"/>
                <a:gd name="T27" fmla="*/ 180 h 959"/>
                <a:gd name="T28" fmla="*/ 996 w 1460"/>
                <a:gd name="T29" fmla="*/ 282 h 959"/>
                <a:gd name="T30" fmla="*/ 723 w 1460"/>
                <a:gd name="T31" fmla="*/ 474 h 959"/>
                <a:gd name="T32" fmla="*/ 443 w 1460"/>
                <a:gd name="T33" fmla="*/ 656 h 959"/>
                <a:gd name="T34" fmla="*/ 156 w 1460"/>
                <a:gd name="T35" fmla="*/ 829 h 959"/>
                <a:gd name="T36" fmla="*/ 11 w 1460"/>
                <a:gd name="T37" fmla="*/ 915 h 959"/>
                <a:gd name="T38" fmla="*/ 2 w 1460"/>
                <a:gd name="T39" fmla="*/ 921 h 959"/>
                <a:gd name="T40" fmla="*/ 0 w 1460"/>
                <a:gd name="T41" fmla="*/ 938 h 959"/>
                <a:gd name="T42" fmla="*/ 7 w 1460"/>
                <a:gd name="T43" fmla="*/ 952 h 959"/>
                <a:gd name="T44" fmla="*/ 24 w 1460"/>
                <a:gd name="T45" fmla="*/ 959 h 959"/>
                <a:gd name="T46" fmla="*/ 34 w 1460"/>
                <a:gd name="T47" fmla="*/ 956 h 959"/>
                <a:gd name="T48" fmla="*/ 111 w 1460"/>
                <a:gd name="T49" fmla="*/ 923 h 959"/>
                <a:gd name="T50" fmla="*/ 263 w 1460"/>
                <a:gd name="T51" fmla="*/ 849 h 959"/>
                <a:gd name="T52" fmla="*/ 484 w 1460"/>
                <a:gd name="T53" fmla="*/ 728 h 959"/>
                <a:gd name="T54" fmla="*/ 769 w 1460"/>
                <a:gd name="T55" fmla="*/ 549 h 959"/>
                <a:gd name="T56" fmla="*/ 1044 w 1460"/>
                <a:gd name="T57" fmla="*/ 352 h 959"/>
                <a:gd name="T58" fmla="*/ 1176 w 1460"/>
                <a:gd name="T59" fmla="*/ 249 h 959"/>
                <a:gd name="T60" fmla="*/ 1182 w 1460"/>
                <a:gd name="T61" fmla="*/ 256 h 959"/>
                <a:gd name="T62" fmla="*/ 1185 w 1460"/>
                <a:gd name="T63" fmla="*/ 263 h 959"/>
                <a:gd name="T64" fmla="*/ 1201 w 1460"/>
                <a:gd name="T65" fmla="*/ 285 h 959"/>
                <a:gd name="T66" fmla="*/ 1231 w 1460"/>
                <a:gd name="T67" fmla="*/ 308 h 959"/>
                <a:gd name="T68" fmla="*/ 1254 w 1460"/>
                <a:gd name="T69" fmla="*/ 316 h 959"/>
                <a:gd name="T70" fmla="*/ 1268 w 1460"/>
                <a:gd name="T71" fmla="*/ 315 h 959"/>
                <a:gd name="T72" fmla="*/ 1284 w 1460"/>
                <a:gd name="T73" fmla="*/ 312 h 959"/>
                <a:gd name="T74" fmla="*/ 1310 w 1460"/>
                <a:gd name="T75" fmla="*/ 295 h 959"/>
                <a:gd name="T76" fmla="*/ 1340 w 1460"/>
                <a:gd name="T77" fmla="*/ 259 h 959"/>
                <a:gd name="T78" fmla="*/ 1357 w 1460"/>
                <a:gd name="T79" fmla="*/ 233 h 959"/>
                <a:gd name="T80" fmla="*/ 1384 w 1460"/>
                <a:gd name="T81" fmla="*/ 192 h 959"/>
                <a:gd name="T82" fmla="*/ 1433 w 1460"/>
                <a:gd name="T83" fmla="*/ 103 h 959"/>
                <a:gd name="T84" fmla="*/ 1455 w 1460"/>
                <a:gd name="T85" fmla="*/ 59 h 959"/>
                <a:gd name="T86" fmla="*/ 1460 w 1460"/>
                <a:gd name="T87" fmla="*/ 43 h 959"/>
                <a:gd name="T88" fmla="*/ 1451 w 1460"/>
                <a:gd name="T89" fmla="*/ 17 h 959"/>
                <a:gd name="T90" fmla="*/ 1429 w 1460"/>
                <a:gd name="T91" fmla="*/ 0 h 959"/>
                <a:gd name="T92" fmla="*/ 1403 w 1460"/>
                <a:gd name="T93" fmla="*/ 0 h 959"/>
                <a:gd name="T94" fmla="*/ 1392 w 1460"/>
                <a:gd name="T95" fmla="*/ 10 h 9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460" h="959">
                  <a:moveTo>
                    <a:pt x="1392" y="10"/>
                  </a:moveTo>
                  <a:lnTo>
                    <a:pt x="1384" y="10"/>
                  </a:lnTo>
                  <a:lnTo>
                    <a:pt x="1377" y="11"/>
                  </a:lnTo>
                  <a:lnTo>
                    <a:pt x="1370" y="6"/>
                  </a:lnTo>
                  <a:lnTo>
                    <a:pt x="1359" y="6"/>
                  </a:lnTo>
                  <a:lnTo>
                    <a:pt x="1233" y="23"/>
                  </a:lnTo>
                  <a:lnTo>
                    <a:pt x="1109" y="48"/>
                  </a:lnTo>
                  <a:lnTo>
                    <a:pt x="1100" y="50"/>
                  </a:lnTo>
                  <a:lnTo>
                    <a:pt x="1086" y="65"/>
                  </a:lnTo>
                  <a:lnTo>
                    <a:pt x="1078" y="83"/>
                  </a:lnTo>
                  <a:lnTo>
                    <a:pt x="1079" y="102"/>
                  </a:lnTo>
                  <a:lnTo>
                    <a:pt x="1083" y="111"/>
                  </a:lnTo>
                  <a:lnTo>
                    <a:pt x="1106" y="145"/>
                  </a:lnTo>
                  <a:lnTo>
                    <a:pt x="1130" y="180"/>
                  </a:lnTo>
                  <a:lnTo>
                    <a:pt x="996" y="282"/>
                  </a:lnTo>
                  <a:lnTo>
                    <a:pt x="723" y="474"/>
                  </a:lnTo>
                  <a:lnTo>
                    <a:pt x="443" y="656"/>
                  </a:lnTo>
                  <a:lnTo>
                    <a:pt x="156" y="829"/>
                  </a:lnTo>
                  <a:lnTo>
                    <a:pt x="11" y="915"/>
                  </a:lnTo>
                  <a:lnTo>
                    <a:pt x="2" y="921"/>
                  </a:lnTo>
                  <a:lnTo>
                    <a:pt x="0" y="938"/>
                  </a:lnTo>
                  <a:lnTo>
                    <a:pt x="7" y="952"/>
                  </a:lnTo>
                  <a:lnTo>
                    <a:pt x="24" y="959"/>
                  </a:lnTo>
                  <a:lnTo>
                    <a:pt x="34" y="956"/>
                  </a:lnTo>
                  <a:lnTo>
                    <a:pt x="111" y="923"/>
                  </a:lnTo>
                  <a:lnTo>
                    <a:pt x="263" y="849"/>
                  </a:lnTo>
                  <a:lnTo>
                    <a:pt x="484" y="728"/>
                  </a:lnTo>
                  <a:lnTo>
                    <a:pt x="769" y="549"/>
                  </a:lnTo>
                  <a:lnTo>
                    <a:pt x="1044" y="352"/>
                  </a:lnTo>
                  <a:lnTo>
                    <a:pt x="1176" y="249"/>
                  </a:lnTo>
                  <a:lnTo>
                    <a:pt x="1182" y="256"/>
                  </a:lnTo>
                  <a:lnTo>
                    <a:pt x="1185" y="263"/>
                  </a:lnTo>
                  <a:lnTo>
                    <a:pt x="1201" y="285"/>
                  </a:lnTo>
                  <a:lnTo>
                    <a:pt x="1231" y="308"/>
                  </a:lnTo>
                  <a:lnTo>
                    <a:pt x="1254" y="316"/>
                  </a:lnTo>
                  <a:lnTo>
                    <a:pt x="1268" y="315"/>
                  </a:lnTo>
                  <a:lnTo>
                    <a:pt x="1284" y="312"/>
                  </a:lnTo>
                  <a:lnTo>
                    <a:pt x="1310" y="295"/>
                  </a:lnTo>
                  <a:lnTo>
                    <a:pt x="1340" y="259"/>
                  </a:lnTo>
                  <a:lnTo>
                    <a:pt x="1357" y="233"/>
                  </a:lnTo>
                  <a:lnTo>
                    <a:pt x="1384" y="192"/>
                  </a:lnTo>
                  <a:lnTo>
                    <a:pt x="1433" y="103"/>
                  </a:lnTo>
                  <a:lnTo>
                    <a:pt x="1455" y="59"/>
                  </a:lnTo>
                  <a:lnTo>
                    <a:pt x="1460" y="43"/>
                  </a:lnTo>
                  <a:lnTo>
                    <a:pt x="1451" y="17"/>
                  </a:lnTo>
                  <a:lnTo>
                    <a:pt x="1429" y="0"/>
                  </a:lnTo>
                  <a:lnTo>
                    <a:pt x="1403" y="0"/>
                  </a:lnTo>
                  <a:lnTo>
                    <a:pt x="1392" y="10"/>
                  </a:lnTo>
                  <a:close/>
                </a:path>
              </a:pathLst>
            </a:custGeom>
            <a:solidFill>
              <a:srgbClr val="2C3E50">
                <a:lumMod val="50000"/>
              </a:srgbClr>
            </a:solidFill>
            <a:ln w="9525">
              <a:noFill/>
              <a:round/>
              <a:headEnd/>
              <a:tailEnd/>
            </a:ln>
          </p:spPr>
          <p:txBody>
            <a:bodyPr vert="horz" wrap="square" lIns="82296" tIns="41148" rIns="82296" bIns="41148" numCol="1" anchor="t" anchorCtr="0" compatLnSpc="1">
              <a:prstTxWarp prst="textNoShape">
                <a:avLst/>
              </a:prstTxWarp>
            </a:bodyPr>
            <a:lstStyle/>
            <a:p>
              <a:pPr marL="0" marR="0" lvl="0" indent="0" defTabSz="822919" eaLnBrk="1" fontAlgn="auto" latinLnBrk="0" hangingPunct="1">
                <a:lnSpc>
                  <a:spcPct val="100000"/>
                </a:lnSpc>
                <a:spcBef>
                  <a:spcPts val="0"/>
                </a:spcBef>
                <a:spcAft>
                  <a:spcPts val="0"/>
                </a:spcAft>
                <a:buClrTx/>
                <a:buSzTx/>
                <a:buFontTx/>
                <a:buNone/>
                <a:tabLst/>
                <a:defRPr/>
              </a:pPr>
              <a:endParaRPr kumimoji="0" lang="en-US" sz="1620" b="0" i="0" u="none" strike="noStrike" kern="0" cap="none" spc="0" normalizeH="0" baseline="0" noProof="0">
                <a:ln>
                  <a:noFill/>
                </a:ln>
                <a:solidFill>
                  <a:srgbClr val="95A5A6"/>
                </a:solidFill>
                <a:effectLst/>
                <a:uLnTx/>
                <a:uFillTx/>
              </a:endParaRPr>
            </a:p>
          </p:txBody>
        </p:sp>
      </p:grpSp>
    </p:spTree>
    <p:extLst>
      <p:ext uri="{BB962C8B-B14F-4D97-AF65-F5344CB8AC3E}">
        <p14:creationId xmlns:p14="http://schemas.microsoft.com/office/powerpoint/2010/main" val="566862990"/>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B5FA7C47-B7C1-4D2E-AB49-ED23BA34BA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6">
            <a:extLst>
              <a:ext uri="{FF2B5EF4-FFF2-40B4-BE49-F238E27FC236}">
                <a16:creationId xmlns:a16="http://schemas.microsoft.com/office/drawing/2014/main" id="{596EE156-ABF1-4329-A6BA-03B4254E08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521144" y="911116"/>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Rectangle 8">
            <a:extLst>
              <a:ext uri="{FF2B5EF4-FFF2-40B4-BE49-F238E27FC236}">
                <a16:creationId xmlns:a16="http://schemas.microsoft.com/office/drawing/2014/main" id="{19B9933F-AAB3-444A-8BB5-9CA194A8B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1370435"/>
            <a:ext cx="527226"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7">
            <a:extLst>
              <a:ext uri="{FF2B5EF4-FFF2-40B4-BE49-F238E27FC236}">
                <a16:creationId xmlns:a16="http://schemas.microsoft.com/office/drawing/2014/main" id="{7D20183A-0B1D-4A1F-89B1-ADBEDBC6E5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00164" y="643467"/>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Rectangle 8">
            <a:extLst>
              <a:ext uri="{FF2B5EF4-FFF2-40B4-BE49-F238E27FC236}">
                <a16:creationId xmlns:a16="http://schemas.microsoft.com/office/drawing/2014/main" id="{131031D3-26CD-4214-A9A4-5857EFA15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95529" y="644382"/>
            <a:ext cx="3856024"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itle 13">
            <a:extLst>
              <a:ext uri="{FF2B5EF4-FFF2-40B4-BE49-F238E27FC236}">
                <a16:creationId xmlns:a16="http://schemas.microsoft.com/office/drawing/2014/main" id="{6605CFD7-12D3-4CA1-A750-C1CA45361A37}"/>
              </a:ext>
            </a:extLst>
          </p:cNvPr>
          <p:cNvSpPr>
            <a:spLocks noGrp="1"/>
          </p:cNvSpPr>
          <p:nvPr>
            <p:ph type="title" idx="15"/>
          </p:nvPr>
        </p:nvSpPr>
        <p:spPr>
          <a:xfrm>
            <a:off x="1146879" y="998002"/>
            <a:ext cx="3182940" cy="1471959"/>
          </a:xfrm>
        </p:spPr>
        <p:txBody>
          <a:bodyPr vert="horz" lIns="91440" tIns="45720" rIns="91440" bIns="45720" rtlCol="0" anchor="ctr">
            <a:normAutofit/>
          </a:bodyPr>
          <a:lstStyle/>
          <a:p>
            <a:pPr algn="l">
              <a:spcBef>
                <a:spcPct val="0"/>
              </a:spcBef>
            </a:pPr>
            <a:r>
              <a:rPr lang="en-US" sz="3600" b="1" kern="1200" dirty="0">
                <a:solidFill>
                  <a:srgbClr val="FFFFFF"/>
                </a:solidFill>
                <a:latin typeface="+mj-lt"/>
                <a:ea typeface="+mj-ea"/>
                <a:cs typeface="+mj-cs"/>
              </a:rPr>
              <a:t> </a:t>
            </a:r>
            <a:r>
              <a:rPr lang="en-US" sz="3600" b="1" kern="1200" dirty="0">
                <a:solidFill>
                  <a:srgbClr val="FF0000"/>
                </a:solidFill>
                <a:latin typeface="+mj-lt"/>
                <a:ea typeface="+mj-ea"/>
                <a:cs typeface="+mj-cs"/>
              </a:rPr>
              <a:t>NHIỆM VỤ</a:t>
            </a:r>
          </a:p>
        </p:txBody>
      </p:sp>
      <p:sp>
        <p:nvSpPr>
          <p:cNvPr id="16" name="TextBox 15">
            <a:extLst>
              <a:ext uri="{FF2B5EF4-FFF2-40B4-BE49-F238E27FC236}">
                <a16:creationId xmlns:a16="http://schemas.microsoft.com/office/drawing/2014/main" id="{55988F60-7924-4A6C-9B82-37F9E234B793}"/>
              </a:ext>
            </a:extLst>
          </p:cNvPr>
          <p:cNvSpPr txBox="1"/>
          <p:nvPr/>
        </p:nvSpPr>
        <p:spPr>
          <a:xfrm>
            <a:off x="1139635" y="2546161"/>
            <a:ext cx="3200451" cy="2985929"/>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2400" b="1">
                <a:solidFill>
                  <a:srgbClr val="FEFFFF"/>
                </a:solidFill>
              </a:rPr>
              <a:t>XÂY DỰNG MA TRẬN ĐỀ, BẢNG ĐẶC TẢ VÀ ĐỀ KIỂM TRA ĐỊNH KÌ 		</a:t>
            </a:r>
          </a:p>
        </p:txBody>
      </p:sp>
      <p:grpSp>
        <p:nvGrpSpPr>
          <p:cNvPr id="2" name="Group 1">
            <a:extLst>
              <a:ext uri="{FF2B5EF4-FFF2-40B4-BE49-F238E27FC236}">
                <a16:creationId xmlns:a16="http://schemas.microsoft.com/office/drawing/2014/main" id="{0DE46320-05DB-42E3-AF3F-F3BEDB652A5B}"/>
              </a:ext>
            </a:extLst>
          </p:cNvPr>
          <p:cNvGrpSpPr/>
          <p:nvPr/>
        </p:nvGrpSpPr>
        <p:grpSpPr>
          <a:xfrm>
            <a:off x="4919856" y="1394345"/>
            <a:ext cx="6840850" cy="3178674"/>
            <a:chOff x="317410" y="689955"/>
            <a:chExt cx="10663266" cy="4954801"/>
          </a:xfrm>
        </p:grpSpPr>
        <p:grpSp>
          <p:nvGrpSpPr>
            <p:cNvPr id="17" name="Group 16">
              <a:extLst>
                <a:ext uri="{FF2B5EF4-FFF2-40B4-BE49-F238E27FC236}">
                  <a16:creationId xmlns:a16="http://schemas.microsoft.com/office/drawing/2014/main" id="{66936D87-CA3E-4EEC-B684-2C563CB1EB9D}"/>
                </a:ext>
              </a:extLst>
            </p:cNvPr>
            <p:cNvGrpSpPr/>
            <p:nvPr/>
          </p:nvGrpSpPr>
          <p:grpSpPr>
            <a:xfrm>
              <a:off x="317410" y="689955"/>
              <a:ext cx="10663266" cy="4954801"/>
              <a:chOff x="2301366" y="1117447"/>
              <a:chExt cx="10663266" cy="4954801"/>
            </a:xfrm>
          </p:grpSpPr>
          <p:sp>
            <p:nvSpPr>
              <p:cNvPr id="19" name="TextBox 18">
                <a:extLst>
                  <a:ext uri="{FF2B5EF4-FFF2-40B4-BE49-F238E27FC236}">
                    <a16:creationId xmlns:a16="http://schemas.microsoft.com/office/drawing/2014/main" id="{0EDCADA1-217B-4C6E-9DED-829F5E1D5188}"/>
                  </a:ext>
                </a:extLst>
              </p:cNvPr>
              <p:cNvSpPr txBox="1"/>
              <p:nvPr/>
            </p:nvSpPr>
            <p:spPr>
              <a:xfrm>
                <a:off x="2301366" y="1117447"/>
                <a:ext cx="9241396" cy="1769262"/>
              </a:xfrm>
              <a:prstGeom prst="rect">
                <a:avLst/>
              </a:prstGeom>
              <a:noFill/>
            </p:spPr>
            <p:txBody>
              <a:bodyPr wrap="square" rtlCol="0">
                <a:normAutofit/>
              </a:bodyPr>
              <a:lstStyle/>
              <a:p>
                <a:pPr>
                  <a:lnSpc>
                    <a:spcPct val="90000"/>
                  </a:lnSpc>
                  <a:spcAft>
                    <a:spcPts val="600"/>
                  </a:spcAft>
                </a:pPr>
                <a:r>
                  <a:rPr lang="en-US" sz="2800" b="1" dirty="0">
                    <a:latin typeface="Calibri (Headings)"/>
                    <a:cs typeface="Times New Roman" pitchFamily="18" charset="0"/>
                  </a:rPr>
                  <a:t>Đề kiểm </a:t>
                </a:r>
                <a:r>
                  <a:rPr lang="en-US" sz="2800" b="1" dirty="0" err="1">
                    <a:latin typeface="Calibri (Headings)"/>
                    <a:cs typeface="Times New Roman" pitchFamily="18" charset="0"/>
                  </a:rPr>
                  <a:t>tra</a:t>
                </a:r>
                <a:r>
                  <a:rPr lang="en-US" sz="2800" b="1" dirty="0">
                    <a:latin typeface="Calibri (Headings)"/>
                    <a:cs typeface="Times New Roman" pitchFamily="18" charset="0"/>
                  </a:rPr>
                  <a:t> </a:t>
                </a:r>
                <a:r>
                  <a:rPr lang="en-US" sz="2800" b="1" dirty="0" err="1">
                    <a:latin typeface="Calibri (Headings)"/>
                    <a:cs typeface="Times New Roman" pitchFamily="18" charset="0"/>
                  </a:rPr>
                  <a:t>cuối</a:t>
                </a:r>
                <a:r>
                  <a:rPr lang="en-US" sz="2800" b="1" dirty="0">
                    <a:latin typeface="Calibri (Headings)"/>
                    <a:cs typeface="Times New Roman" pitchFamily="18" charset="0"/>
                  </a:rPr>
                  <a:t> </a:t>
                </a:r>
                <a:r>
                  <a:rPr lang="en-US" sz="2800" b="1" dirty="0" err="1">
                    <a:latin typeface="Calibri (Headings)"/>
                    <a:cs typeface="Times New Roman" pitchFamily="18" charset="0"/>
                  </a:rPr>
                  <a:t>kì</a:t>
                </a:r>
                <a:r>
                  <a:rPr lang="en-US" sz="2800" b="1" dirty="0">
                    <a:latin typeface="Calibri (Headings)"/>
                    <a:cs typeface="Times New Roman" pitchFamily="18" charset="0"/>
                  </a:rPr>
                  <a:t> 1 </a:t>
                </a:r>
                <a:r>
                  <a:rPr lang="en-US" sz="2800" b="1" dirty="0" err="1">
                    <a:latin typeface="Calibri (Headings)"/>
                    <a:cs typeface="Times New Roman" pitchFamily="18" charset="0"/>
                  </a:rPr>
                  <a:t>lớp</a:t>
                </a:r>
                <a:r>
                  <a:rPr lang="en-US" sz="2800" b="1" dirty="0">
                    <a:latin typeface="Calibri (Headings)"/>
                    <a:cs typeface="Times New Roman" pitchFamily="18" charset="0"/>
                  </a:rPr>
                  <a:t> 10</a:t>
                </a:r>
              </a:p>
            </p:txBody>
          </p:sp>
          <p:sp>
            <p:nvSpPr>
              <p:cNvPr id="20" name="TextBox 19">
                <a:extLst>
                  <a:ext uri="{FF2B5EF4-FFF2-40B4-BE49-F238E27FC236}">
                    <a16:creationId xmlns:a16="http://schemas.microsoft.com/office/drawing/2014/main" id="{DFFF58C1-8ADE-415D-B880-6D33AE273F74}"/>
                  </a:ext>
                </a:extLst>
              </p:cNvPr>
              <p:cNvSpPr txBox="1"/>
              <p:nvPr/>
            </p:nvSpPr>
            <p:spPr>
              <a:xfrm>
                <a:off x="4589596" y="5549029"/>
                <a:ext cx="8375036" cy="523219"/>
              </a:xfrm>
              <a:prstGeom prst="rect">
                <a:avLst/>
              </a:prstGeom>
              <a:noFill/>
            </p:spPr>
            <p:txBody>
              <a:bodyPr wrap="square" rtlCol="0">
                <a:noAutofit/>
              </a:bodyPr>
              <a:lstStyle/>
              <a:p>
                <a:pPr>
                  <a:lnSpc>
                    <a:spcPct val="90000"/>
                  </a:lnSpc>
                  <a:spcAft>
                    <a:spcPts val="600"/>
                  </a:spcAft>
                </a:pPr>
                <a:r>
                  <a:rPr lang="en-US" sz="2800" b="1" dirty="0">
                    <a:latin typeface="Calibri (Headings)"/>
                    <a:cs typeface="Times New Roman" pitchFamily="18" charset="0"/>
                  </a:rPr>
                  <a:t>Đề kiểm </a:t>
                </a:r>
                <a:r>
                  <a:rPr lang="en-US" sz="2800" b="1" dirty="0" err="1">
                    <a:latin typeface="Calibri (Headings)"/>
                    <a:cs typeface="Times New Roman" pitchFamily="18" charset="0"/>
                  </a:rPr>
                  <a:t>tra</a:t>
                </a:r>
                <a:r>
                  <a:rPr lang="en-US" sz="2800" b="1" dirty="0">
                    <a:latin typeface="Calibri (Headings)"/>
                    <a:cs typeface="Times New Roman" pitchFamily="18" charset="0"/>
                  </a:rPr>
                  <a:t> </a:t>
                </a:r>
                <a:r>
                  <a:rPr lang="en-US" sz="2800" b="1" dirty="0" err="1">
                    <a:latin typeface="Calibri (Headings)"/>
                    <a:cs typeface="Times New Roman" pitchFamily="18" charset="0"/>
                  </a:rPr>
                  <a:t>định</a:t>
                </a:r>
                <a:r>
                  <a:rPr lang="en-US" sz="2800" b="1" dirty="0">
                    <a:latin typeface="Calibri (Headings)"/>
                    <a:cs typeface="Times New Roman" pitchFamily="18" charset="0"/>
                  </a:rPr>
                  <a:t> </a:t>
                </a:r>
                <a:r>
                  <a:rPr lang="en-US" sz="2800" b="1" dirty="0" err="1">
                    <a:latin typeface="Calibri (Headings)"/>
                    <a:cs typeface="Times New Roman" pitchFamily="18" charset="0"/>
                  </a:rPr>
                  <a:t>kì</a:t>
                </a:r>
                <a:r>
                  <a:rPr lang="en-US" sz="2800" b="1" dirty="0">
                    <a:latin typeface="Calibri (Headings)"/>
                    <a:cs typeface="Times New Roman" pitchFamily="18" charset="0"/>
                  </a:rPr>
                  <a:t> </a:t>
                </a:r>
                <a:r>
                  <a:rPr lang="en-US" sz="2800" b="1" dirty="0" err="1">
                    <a:latin typeface="Calibri (Headings)"/>
                    <a:cs typeface="Times New Roman" pitchFamily="18" charset="0"/>
                  </a:rPr>
                  <a:t>lớp</a:t>
                </a:r>
                <a:r>
                  <a:rPr lang="en-US" sz="2800" b="1" dirty="0">
                    <a:latin typeface="Calibri (Headings)"/>
                    <a:cs typeface="Times New Roman" pitchFamily="18" charset="0"/>
                  </a:rPr>
                  <a:t> 11</a:t>
                </a:r>
              </a:p>
            </p:txBody>
          </p:sp>
          <p:sp>
            <p:nvSpPr>
              <p:cNvPr id="21" name="TextBox 20">
                <a:extLst>
                  <a:ext uri="{FF2B5EF4-FFF2-40B4-BE49-F238E27FC236}">
                    <a16:creationId xmlns:a16="http://schemas.microsoft.com/office/drawing/2014/main" id="{D4940AA0-7FDA-4BEE-951A-8FDD50321F64}"/>
                  </a:ext>
                </a:extLst>
              </p:cNvPr>
              <p:cNvSpPr txBox="1"/>
              <p:nvPr/>
            </p:nvSpPr>
            <p:spPr>
              <a:xfrm>
                <a:off x="2423592" y="3789040"/>
                <a:ext cx="2376264" cy="523220"/>
              </a:xfrm>
              <a:prstGeom prst="rect">
                <a:avLst/>
              </a:prstGeom>
              <a:noFill/>
            </p:spPr>
            <p:txBody>
              <a:bodyPr wrap="square" rtlCol="0">
                <a:spAutoFit/>
              </a:bodyPr>
              <a:lstStyle/>
              <a:p>
                <a:pPr algn="r"/>
                <a:endParaRPr lang="en-US" sz="2800" b="1">
                  <a:solidFill>
                    <a:srgbClr val="FF0000"/>
                  </a:solidFill>
                  <a:latin typeface="Calibri (Headings)"/>
                  <a:cs typeface="Times New Roman" pitchFamily="18" charset="0"/>
                </a:endParaRPr>
              </a:p>
            </p:txBody>
          </p:sp>
        </p:grpSp>
        <p:sp>
          <p:nvSpPr>
            <p:cNvPr id="22" name="TextBox 21">
              <a:extLst>
                <a:ext uri="{FF2B5EF4-FFF2-40B4-BE49-F238E27FC236}">
                  <a16:creationId xmlns:a16="http://schemas.microsoft.com/office/drawing/2014/main" id="{6A380F6F-DCBD-48A4-BBA7-419B6C8D0463}"/>
                </a:ext>
              </a:extLst>
            </p:cNvPr>
            <p:cNvSpPr txBox="1"/>
            <p:nvPr/>
          </p:nvSpPr>
          <p:spPr>
            <a:xfrm>
              <a:off x="1033824" y="2205909"/>
              <a:ext cx="9493274" cy="160677"/>
            </a:xfrm>
            <a:prstGeom prst="rect">
              <a:avLst/>
            </a:prstGeom>
            <a:noFill/>
          </p:spPr>
          <p:txBody>
            <a:bodyPr wrap="square" rtlCol="0">
              <a:noAutofit/>
            </a:bodyPr>
            <a:lstStyle/>
            <a:p>
              <a:pPr>
                <a:lnSpc>
                  <a:spcPct val="90000"/>
                </a:lnSpc>
                <a:spcAft>
                  <a:spcPts val="600"/>
                </a:spcAft>
              </a:pPr>
              <a:r>
                <a:rPr lang="en-US" sz="2800" b="1" dirty="0">
                  <a:latin typeface="Calibri (Headings)"/>
                  <a:cs typeface="Times New Roman" pitchFamily="18" charset="0"/>
                </a:rPr>
                <a:t>Đề kiểm </a:t>
              </a:r>
              <a:r>
                <a:rPr lang="en-US" sz="2800" b="1" dirty="0" err="1">
                  <a:latin typeface="Calibri (Headings)"/>
                  <a:cs typeface="Times New Roman" pitchFamily="18" charset="0"/>
                </a:rPr>
                <a:t>tra</a:t>
              </a:r>
              <a:r>
                <a:rPr lang="en-US" sz="2800" b="1" dirty="0">
                  <a:latin typeface="Calibri (Headings)"/>
                  <a:cs typeface="Times New Roman" pitchFamily="18" charset="0"/>
                </a:rPr>
                <a:t> </a:t>
              </a:r>
              <a:r>
                <a:rPr lang="en-US" sz="2800" b="1" dirty="0" err="1">
                  <a:latin typeface="Calibri (Headings)"/>
                  <a:cs typeface="Times New Roman" pitchFamily="18" charset="0"/>
                </a:rPr>
                <a:t>giữa</a:t>
              </a:r>
              <a:r>
                <a:rPr lang="en-US" sz="2800" b="1" dirty="0">
                  <a:latin typeface="Calibri (Headings)"/>
                  <a:cs typeface="Times New Roman" pitchFamily="18" charset="0"/>
                </a:rPr>
                <a:t> </a:t>
              </a:r>
              <a:r>
                <a:rPr lang="en-US" sz="2800" b="1" dirty="0" err="1">
                  <a:latin typeface="Calibri (Headings)"/>
                  <a:cs typeface="Times New Roman" pitchFamily="18" charset="0"/>
                </a:rPr>
                <a:t>kì</a:t>
              </a:r>
              <a:r>
                <a:rPr lang="en-US" sz="2800" b="1" dirty="0">
                  <a:latin typeface="Calibri (Headings)"/>
                  <a:cs typeface="Times New Roman" pitchFamily="18" charset="0"/>
                </a:rPr>
                <a:t> 2 </a:t>
              </a:r>
              <a:r>
                <a:rPr lang="en-US" sz="2800" b="1" dirty="0" err="1">
                  <a:latin typeface="Calibri (Headings)"/>
                  <a:cs typeface="Times New Roman" pitchFamily="18" charset="0"/>
                </a:rPr>
                <a:t>lớp</a:t>
              </a:r>
              <a:r>
                <a:rPr lang="en-US" sz="2800" b="1" dirty="0">
                  <a:latin typeface="Calibri (Headings)"/>
                  <a:cs typeface="Times New Roman" pitchFamily="18" charset="0"/>
                </a:rPr>
                <a:t> 10</a:t>
              </a:r>
            </a:p>
          </p:txBody>
        </p:sp>
        <p:sp>
          <p:nvSpPr>
            <p:cNvPr id="24" name="TextBox 23">
              <a:extLst>
                <a:ext uri="{FF2B5EF4-FFF2-40B4-BE49-F238E27FC236}">
                  <a16:creationId xmlns:a16="http://schemas.microsoft.com/office/drawing/2014/main" id="{9BF4A260-FCC3-427C-A37C-CE2D8373487E}"/>
                </a:ext>
              </a:extLst>
            </p:cNvPr>
            <p:cNvSpPr txBox="1"/>
            <p:nvPr/>
          </p:nvSpPr>
          <p:spPr>
            <a:xfrm>
              <a:off x="2148365" y="3713560"/>
              <a:ext cx="8832311" cy="523219"/>
            </a:xfrm>
            <a:prstGeom prst="rect">
              <a:avLst/>
            </a:prstGeom>
            <a:noFill/>
          </p:spPr>
          <p:txBody>
            <a:bodyPr wrap="square" rtlCol="0">
              <a:noAutofit/>
            </a:bodyPr>
            <a:lstStyle/>
            <a:p>
              <a:pPr>
                <a:lnSpc>
                  <a:spcPct val="90000"/>
                </a:lnSpc>
                <a:spcAft>
                  <a:spcPts val="600"/>
                </a:spcAft>
              </a:pPr>
              <a:r>
                <a:rPr lang="en-US" sz="2800" b="1" dirty="0">
                  <a:latin typeface="Calibri (Headings)"/>
                  <a:cs typeface="Times New Roman" pitchFamily="18" charset="0"/>
                </a:rPr>
                <a:t>Đề kiểm </a:t>
              </a:r>
              <a:r>
                <a:rPr lang="en-US" sz="2800" b="1" dirty="0" err="1">
                  <a:latin typeface="Calibri (Headings)"/>
                  <a:cs typeface="Times New Roman" pitchFamily="18" charset="0"/>
                </a:rPr>
                <a:t>tra</a:t>
              </a:r>
              <a:r>
                <a:rPr lang="en-US" sz="2800" b="1" dirty="0">
                  <a:latin typeface="Calibri (Headings)"/>
                  <a:cs typeface="Times New Roman" pitchFamily="18" charset="0"/>
                </a:rPr>
                <a:t> </a:t>
              </a:r>
              <a:r>
                <a:rPr lang="en-US" sz="2800" b="1" dirty="0" err="1">
                  <a:latin typeface="Calibri (Headings)"/>
                  <a:cs typeface="Times New Roman" pitchFamily="18" charset="0"/>
                </a:rPr>
                <a:t>cuối</a:t>
              </a:r>
              <a:r>
                <a:rPr lang="en-US" sz="2800" b="1" dirty="0">
                  <a:latin typeface="Calibri (Headings)"/>
                  <a:cs typeface="Times New Roman" pitchFamily="18" charset="0"/>
                </a:rPr>
                <a:t> </a:t>
              </a:r>
              <a:r>
                <a:rPr lang="en-US" sz="2800" b="1" dirty="0" err="1">
                  <a:latin typeface="Calibri (Headings)"/>
                  <a:cs typeface="Times New Roman" pitchFamily="18" charset="0"/>
                </a:rPr>
                <a:t>kì</a:t>
              </a:r>
              <a:r>
                <a:rPr lang="en-US" sz="2800" b="1" dirty="0">
                  <a:latin typeface="Calibri (Headings)"/>
                  <a:cs typeface="Times New Roman" pitchFamily="18" charset="0"/>
                </a:rPr>
                <a:t> 2 </a:t>
              </a:r>
              <a:r>
                <a:rPr lang="en-US" sz="2800" b="1" dirty="0" err="1">
                  <a:latin typeface="Calibri (Headings)"/>
                  <a:cs typeface="Times New Roman" pitchFamily="18" charset="0"/>
                </a:rPr>
                <a:t>lớp</a:t>
              </a:r>
              <a:r>
                <a:rPr lang="en-US" sz="2800" b="1" dirty="0">
                  <a:latin typeface="Calibri (Headings)"/>
                  <a:cs typeface="Times New Roman" pitchFamily="18" charset="0"/>
                </a:rPr>
                <a:t> 10</a:t>
              </a:r>
            </a:p>
          </p:txBody>
        </p:sp>
      </p:grpSp>
    </p:spTree>
    <p:extLst>
      <p:ext uri="{BB962C8B-B14F-4D97-AF65-F5344CB8AC3E}">
        <p14:creationId xmlns:p14="http://schemas.microsoft.com/office/powerpoint/2010/main" val="1580898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0EBE2449-27D8-4C3C-B62A-5A98C0B700D3}"/>
              </a:ext>
            </a:extLst>
          </p:cNvPr>
          <p:cNvCxnSpPr/>
          <p:nvPr/>
        </p:nvCxnSpPr>
        <p:spPr>
          <a:xfrm>
            <a:off x="4872680" y="561956"/>
            <a:ext cx="7308000" cy="0"/>
          </a:xfrm>
          <a:prstGeom prst="line">
            <a:avLst/>
          </a:prstGeom>
        </p:spPr>
        <p:style>
          <a:lnRef idx="3">
            <a:schemeClr val="accent2"/>
          </a:lnRef>
          <a:fillRef idx="0">
            <a:schemeClr val="accent2"/>
          </a:fillRef>
          <a:effectRef idx="2">
            <a:schemeClr val="accent2"/>
          </a:effectRef>
          <a:fontRef idx="minor">
            <a:schemeClr val="tx1"/>
          </a:fontRef>
        </p:style>
      </p:cxnSp>
      <p:sp>
        <p:nvSpPr>
          <p:cNvPr id="2" name="Rectangle 1">
            <a:extLst>
              <a:ext uri="{FF2B5EF4-FFF2-40B4-BE49-F238E27FC236}">
                <a16:creationId xmlns:a16="http://schemas.microsoft.com/office/drawing/2014/main" id="{4DF1D987-3C3B-4288-9CFD-D87816BC7310}"/>
              </a:ext>
            </a:extLst>
          </p:cNvPr>
          <p:cNvSpPr/>
          <p:nvPr/>
        </p:nvSpPr>
        <p:spPr>
          <a:xfrm>
            <a:off x="0" y="6400800"/>
            <a:ext cx="12192000" cy="457200"/>
          </a:xfrm>
          <a:prstGeom prst="rect">
            <a:avLst/>
          </a:prstGeom>
          <a:solidFill>
            <a:srgbClr val="C733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b="1" dirty="0">
              <a:latin typeface="Arial" panose="020B0604020202020204" pitchFamily="34" charset="0"/>
              <a:ea typeface="Aachen" panose="02020500000000000000" pitchFamily="18" charset="0"/>
              <a:cs typeface="Arial" panose="020B0604020202020204" pitchFamily="34" charset="0"/>
            </a:endParaRPr>
          </a:p>
        </p:txBody>
      </p:sp>
      <p:sp>
        <p:nvSpPr>
          <p:cNvPr id="3" name="TextBox 2">
            <a:extLst>
              <a:ext uri="{FF2B5EF4-FFF2-40B4-BE49-F238E27FC236}">
                <a16:creationId xmlns:a16="http://schemas.microsoft.com/office/drawing/2014/main" id="{596AD039-54B9-436D-BA74-0C65A3593F92}"/>
              </a:ext>
            </a:extLst>
          </p:cNvPr>
          <p:cNvSpPr txBox="1"/>
          <p:nvPr/>
        </p:nvSpPr>
        <p:spPr>
          <a:xfrm>
            <a:off x="227348" y="548680"/>
            <a:ext cx="11737304" cy="6392519"/>
          </a:xfrm>
          <a:prstGeom prst="rect">
            <a:avLst/>
          </a:prstGeom>
          <a:noFill/>
        </p:spPr>
        <p:txBody>
          <a:bodyPr wrap="square" rtlCol="0">
            <a:spAutoFit/>
          </a:bodyPr>
          <a:lstStyle/>
          <a:p>
            <a:pPr algn="ctr" defTabSz="360000">
              <a:lnSpc>
                <a:spcPct val="130000"/>
              </a:lnSpc>
            </a:pPr>
            <a:r>
              <a:rPr lang="en-US" sz="3200" b="1" dirty="0">
                <a:latin typeface="Times New Roman" pitchFamily="18" charset="0"/>
                <a:cs typeface="Times New Roman" pitchFamily="18" charset="0"/>
              </a:rPr>
              <a:t>THỰC HÀNH THIẾT KẾ ĐỀ KIỂM TRA ĐÁNH GIÁ ĐỊNH KÌ</a:t>
            </a:r>
          </a:p>
          <a:p>
            <a:pPr algn="ctr" defTabSz="360000">
              <a:lnSpc>
                <a:spcPct val="130000"/>
              </a:lnSpc>
            </a:pPr>
            <a:endParaRPr lang="en-US" sz="3200" b="1" dirty="0">
              <a:latin typeface="Times New Roman" pitchFamily="18" charset="0"/>
              <a:cs typeface="Times New Roman" pitchFamily="18" charset="0"/>
            </a:endParaRPr>
          </a:p>
          <a:p>
            <a:pPr defTabSz="360000">
              <a:lnSpc>
                <a:spcPct val="130000"/>
              </a:lnSpc>
              <a:spcBef>
                <a:spcPts val="600"/>
              </a:spcBef>
            </a:pPr>
            <a:r>
              <a:rPr lang="en-US" sz="2200" b="1" dirty="0">
                <a:latin typeface="Times New Roman" pitchFamily="18" charset="0"/>
                <a:cs typeface="Times New Roman" pitchFamily="18" charset="0"/>
              </a:rPr>
              <a:t>- </a:t>
            </a:r>
            <a:r>
              <a:rPr lang="en-US" sz="2800" b="1" dirty="0">
                <a:latin typeface="Times New Roman" pitchFamily="18" charset="0"/>
                <a:cs typeface="Times New Roman" pitchFamily="18" charset="0"/>
              </a:rPr>
              <a:t>Nhiệm vụ:</a:t>
            </a:r>
          </a:p>
          <a:p>
            <a:pPr defTabSz="360000">
              <a:lnSpc>
                <a:spcPct val="130000"/>
              </a:lnSpc>
              <a:spcBef>
                <a:spcPts val="600"/>
              </a:spcBef>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Dựa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trên</a:t>
            </a:r>
            <a:r>
              <a:rPr lang="en-US" sz="2800" dirty="0">
                <a:latin typeface="Times New Roman" pitchFamily="18" charset="0"/>
                <a:cs typeface="Times New Roman" pitchFamily="18" charset="0"/>
              </a:rPr>
              <a:t> ma </a:t>
            </a:r>
            <a:r>
              <a:rPr lang="en-US" sz="2800" dirty="0" err="1">
                <a:latin typeface="Times New Roman" pitchFamily="18" charset="0"/>
                <a:cs typeface="Times New Roman" pitchFamily="18" charset="0"/>
              </a:rPr>
              <a:t>trận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đặc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định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ứng</a:t>
            </a:r>
            <a:r>
              <a:rPr lang="en-US" sz="2800" dirty="0">
                <a:latin typeface="Times New Roman" pitchFamily="18" charset="0"/>
                <a:cs typeface="Times New Roman" pitchFamily="18" charset="0"/>
              </a:rPr>
              <a:t>. </a:t>
            </a:r>
          </a:p>
          <a:p>
            <a:pPr defTabSz="360000">
              <a:lnSpc>
                <a:spcPct val="130000"/>
              </a:lnSpc>
              <a:spcBef>
                <a:spcPts val="600"/>
              </a:spcBef>
            </a:pPr>
            <a:r>
              <a:rPr lang="en-US" sz="2800" b="1" dirty="0">
                <a:latin typeface="Times New Roman" pitchFamily="18" charset="0"/>
                <a:cs typeface="Times New Roman" pitchFamily="18" charset="0"/>
              </a:rPr>
              <a:t>- Thời </a:t>
            </a:r>
            <a:r>
              <a:rPr lang="en-US" sz="2800" b="1" dirty="0" err="1">
                <a:latin typeface="Times New Roman" pitchFamily="18" charset="0"/>
                <a:cs typeface="Times New Roman" pitchFamily="18" charset="0"/>
              </a:rPr>
              <a:t>gian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thực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hiện</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120 </a:t>
            </a:r>
            <a:r>
              <a:rPr lang="en-US" sz="2800" dirty="0" err="1">
                <a:latin typeface="Times New Roman" pitchFamily="18" charset="0"/>
                <a:cs typeface="Times New Roman" pitchFamily="18" charset="0"/>
              </a:rPr>
              <a:t>phút</a:t>
            </a:r>
            <a:endParaRPr lang="en-US" sz="2800" dirty="0">
              <a:latin typeface="Times New Roman" pitchFamily="18" charset="0"/>
              <a:cs typeface="Times New Roman" pitchFamily="18" charset="0"/>
            </a:endParaRPr>
          </a:p>
          <a:p>
            <a:pPr marL="457200" indent="-457200" defTabSz="360000">
              <a:lnSpc>
                <a:spcPct val="130000"/>
              </a:lnSpc>
              <a:spcBef>
                <a:spcPts val="600"/>
              </a:spcBef>
              <a:buFontTx/>
              <a:buChar char="-"/>
            </a:pPr>
            <a:r>
              <a:rPr lang="en-US" sz="2800" b="1" dirty="0" err="1">
                <a:latin typeface="Times New Roman" pitchFamily="18" charset="0"/>
                <a:cs typeface="Times New Roman" pitchFamily="18" charset="0"/>
              </a:rPr>
              <a:t>Sản</a:t>
            </a:r>
            <a:r>
              <a:rPr lang="en-US" sz="2800" b="1" dirty="0">
                <a:latin typeface="Times New Roman" pitchFamily="18" charset="0"/>
                <a:cs typeface="Times New Roman" pitchFamily="18" charset="0"/>
              </a:rPr>
              <a:t> phẩm: </a:t>
            </a:r>
            <a:r>
              <a:rPr lang="en-US" sz="2800" dirty="0" err="1">
                <a:latin typeface="Times New Roman" pitchFamily="18" charset="0"/>
                <a:cs typeface="Times New Roman" pitchFamily="18" charset="0"/>
              </a:rPr>
              <a:t>Đề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định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gửi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zalo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chung</a:t>
            </a:r>
            <a:endParaRPr lang="en-US" sz="2800" dirty="0">
              <a:latin typeface="Times New Roman" pitchFamily="18" charset="0"/>
              <a:cs typeface="Times New Roman" pitchFamily="18" charset="0"/>
            </a:endParaRPr>
          </a:p>
          <a:p>
            <a:pPr marL="457200" indent="-457200" defTabSz="360000">
              <a:lnSpc>
                <a:spcPct val="130000"/>
              </a:lnSpc>
              <a:spcBef>
                <a:spcPts val="600"/>
              </a:spcBef>
              <a:buFontTx/>
              <a:buChar char="-"/>
            </a:pPr>
            <a:r>
              <a:rPr lang="en-US" sz="2800" b="1" dirty="0" err="1">
                <a:latin typeface="Times New Roman" pitchFamily="18" charset="0"/>
                <a:cs typeface="Times New Roman" pitchFamily="18" charset="0"/>
              </a:rPr>
              <a:t>Báo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cáo</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15 </a:t>
            </a:r>
            <a:r>
              <a:rPr lang="en-US" sz="2800" dirty="0" err="1">
                <a:latin typeface="Times New Roman" pitchFamily="18" charset="0"/>
                <a:cs typeface="Times New Roman" pitchFamily="18" charset="0"/>
              </a:rPr>
              <a:t>phút</a:t>
            </a:r>
            <a:endParaRPr lang="en-US" sz="2800" dirty="0">
              <a:latin typeface="Times New Roman" pitchFamily="18" charset="0"/>
              <a:cs typeface="Times New Roman" pitchFamily="18" charset="0"/>
            </a:endParaRPr>
          </a:p>
          <a:p>
            <a:pPr defTabSz="360000">
              <a:lnSpc>
                <a:spcPct val="130000"/>
              </a:lnSpc>
              <a:spcBef>
                <a:spcPts val="600"/>
              </a:spcBef>
            </a:pPr>
            <a:r>
              <a:rPr lang="en-US" sz="2800"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Thảo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luận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hoàn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thiện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kiểm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tra</a:t>
            </a:r>
            <a:r>
              <a:rPr lang="en-US" sz="2800" dirty="0">
                <a:latin typeface="Times New Roman" pitchFamily="18" charset="0"/>
                <a:cs typeface="Times New Roman" pitchFamily="18" charset="0"/>
              </a:rPr>
              <a:t>.</a:t>
            </a:r>
          </a:p>
          <a:p>
            <a:pPr marL="457200" indent="-457200" defTabSz="360000">
              <a:lnSpc>
                <a:spcPct val="130000"/>
              </a:lnSpc>
              <a:spcBef>
                <a:spcPts val="600"/>
              </a:spcBef>
              <a:buFontTx/>
              <a:buChar char="-"/>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811466478"/>
      </p:ext>
    </p:extLst>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004" name="Group 44">
            <a:extLst>
              <a:ext uri="{FF2B5EF4-FFF2-40B4-BE49-F238E27FC236}">
                <a16:creationId xmlns:a16="http://schemas.microsoft.com/office/drawing/2014/main" id="{3DABBBA0-8842-4C40-B7F6-2A81A5F50223}"/>
              </a:ext>
            </a:extLst>
          </p:cNvPr>
          <p:cNvGraphicFramePr>
            <a:graphicFrameLocks noGrp="1"/>
          </p:cNvGraphicFramePr>
          <p:nvPr>
            <p:ph idx="1"/>
          </p:nvPr>
        </p:nvGraphicFramePr>
        <p:xfrm>
          <a:off x="652330" y="1219199"/>
          <a:ext cx="10772262" cy="5118856"/>
        </p:xfrm>
        <a:graphic>
          <a:graphicData uri="http://schemas.openxmlformats.org/drawingml/2006/table">
            <a:tbl>
              <a:tblPr/>
              <a:tblGrid>
                <a:gridCol w="2493579">
                  <a:extLst>
                    <a:ext uri="{9D8B030D-6E8A-4147-A177-3AD203B41FA5}">
                      <a16:colId xmlns:a16="http://schemas.microsoft.com/office/drawing/2014/main" val="20000"/>
                    </a:ext>
                  </a:extLst>
                </a:gridCol>
                <a:gridCol w="8278683">
                  <a:extLst>
                    <a:ext uri="{9D8B030D-6E8A-4147-A177-3AD203B41FA5}">
                      <a16:colId xmlns:a16="http://schemas.microsoft.com/office/drawing/2014/main" val="20001"/>
                    </a:ext>
                  </a:extLst>
                </a:gridCol>
              </a:tblGrid>
              <a:tr h="41135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Cấp độ tư </a:t>
                      </a:r>
                      <a:r>
                        <a:rPr kumimoji="0" lang="en-US" alt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duy</a:t>
                      </a: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Mô tả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274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Nhận biết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Nhớ các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khái</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niệm cơ bản, có thể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nêu</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lên hoặc nhận ra chúng khi được yêu cầu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92401">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Thông hiểu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Hiểu các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khái</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niệm cơ bản và có thể vận dụng chúng khi chúng được thể hiện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theo</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các cách tương tự như cách giáo viên đã giảng hoặc như các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ví</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dụ</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tiêu biểu về chúng trên lớp học.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8206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Vận dụng (ở cấp độ thấp)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Hiểu được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khái</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niệm ở một cấp độ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cao</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hơn “thông hiểu”, tạo ra được sự liên kết logic giữa các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khái</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niệm cơ bản và có thể vận dụng chúng để tổ chức lại các thông tin đã được trình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bày</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giống với bài giảng của giáo viên hoặc trong sách giáo khoa.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748271">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Vận dụng (ở cấp độ cao)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Người học có thể sử dụng các </a:t>
                      </a:r>
                      <a:r>
                        <a:rPr kumimoji="0" lang="en-US" altLang="en-US"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khái</a:t>
                      </a:r>
                      <a:r>
                        <a:rPr kumimoji="0" lang="en-US" altLang="en-US"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niệm về </a:t>
                      </a:r>
                      <a:r>
                        <a:rPr kumimoji="0" lang="en-US" altLang="en-US"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môn</a:t>
                      </a:r>
                      <a:r>
                        <a:rPr kumimoji="0" lang="en-US" altLang="en-US"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học - chủ đề để giải quyết các vấn đề mới, không giống với những điều đã được học hoặc trình </a:t>
                      </a:r>
                      <a:r>
                        <a:rPr kumimoji="0" lang="en-US" altLang="en-US"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bày</a:t>
                      </a:r>
                      <a:r>
                        <a:rPr kumimoji="0" lang="en-US" altLang="en-US"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trong sách giáo khoa nhưng phù hợp khi được giải quyết với kỹ năng và kiến thức được giảng dạy ở mức độ nhận thức này. Đây là những vấn đề giống với các </a:t>
                      </a:r>
                      <a:r>
                        <a:rPr kumimoji="0" lang="en-US" altLang="en-US"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tình</a:t>
                      </a:r>
                      <a:r>
                        <a:rPr kumimoji="0" lang="en-US" altLang="en-US"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huống</a:t>
                      </a:r>
                      <a:r>
                        <a:rPr kumimoji="0" lang="en-US" altLang="en-US"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học sinh sẽ gặp phải ngoài xã hội.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7430" name="Rectangle 28">
            <a:extLst>
              <a:ext uri="{FF2B5EF4-FFF2-40B4-BE49-F238E27FC236}">
                <a16:creationId xmlns:a16="http://schemas.microsoft.com/office/drawing/2014/main" id="{B0CDCECC-2A07-4D9A-8814-1FCE61814AE3}"/>
              </a:ext>
            </a:extLst>
          </p:cNvPr>
          <p:cNvSpPr>
            <a:spLocks noChangeArrowheads="1"/>
          </p:cNvSpPr>
          <p:nvPr/>
        </p:nvSpPr>
        <p:spPr bwMode="auto">
          <a:xfrm>
            <a:off x="2209800" y="685801"/>
            <a:ext cx="829906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dirty="0">
                <a:solidFill>
                  <a:schemeClr val="tx1"/>
                </a:solidFill>
                <a:latin typeface="Arial" panose="020B0604020202020204" pitchFamily="34" charset="0"/>
              </a:rPr>
              <a:t>Cấp </a:t>
            </a:r>
            <a:r>
              <a:rPr lang="en-US" altLang="en-US" sz="2400" b="1" dirty="0" err="1">
                <a:solidFill>
                  <a:schemeClr val="tx1"/>
                </a:solidFill>
                <a:latin typeface="Arial" panose="020B0604020202020204" pitchFamily="34" charset="0"/>
              </a:rPr>
              <a:t>độ</a:t>
            </a:r>
            <a:r>
              <a:rPr lang="en-US" altLang="en-US" sz="2400" b="1" dirty="0">
                <a:solidFill>
                  <a:schemeClr val="tx1"/>
                </a:solidFill>
                <a:latin typeface="Arial" panose="020B0604020202020204" pitchFamily="34" charset="0"/>
              </a:rPr>
              <a:t> </a:t>
            </a:r>
            <a:r>
              <a:rPr lang="en-US" altLang="en-US" sz="2400" b="1" dirty="0" err="1">
                <a:solidFill>
                  <a:schemeClr val="tx1"/>
                </a:solidFill>
                <a:latin typeface="Arial" panose="020B0604020202020204" pitchFamily="34" charset="0"/>
              </a:rPr>
              <a:t>đánh</a:t>
            </a:r>
            <a:r>
              <a:rPr lang="en-US" altLang="en-US" sz="2400" b="1" dirty="0">
                <a:solidFill>
                  <a:schemeClr val="tx1"/>
                </a:solidFill>
                <a:latin typeface="Arial" panose="020B0604020202020204" pitchFamily="34" charset="0"/>
              </a:rPr>
              <a:t> </a:t>
            </a:r>
            <a:r>
              <a:rPr lang="en-US" altLang="en-US" sz="2400" b="1" dirty="0" err="1">
                <a:solidFill>
                  <a:schemeClr val="tx1"/>
                </a:solidFill>
                <a:latin typeface="Arial" panose="020B0604020202020204" pitchFamily="34" charset="0"/>
              </a:rPr>
              <a:t>giá</a:t>
            </a:r>
            <a:r>
              <a:rPr lang="en-US" altLang="en-US" sz="2400" b="1" dirty="0">
                <a:solidFill>
                  <a:schemeClr val="tx1"/>
                </a:solidFill>
                <a:latin typeface="Arial" panose="020B0604020202020204" pitchFamily="34" charset="0"/>
              </a:rPr>
              <a:t> </a:t>
            </a:r>
            <a:r>
              <a:rPr lang="en-US" altLang="en-US" sz="2400" b="1" dirty="0" err="1">
                <a:solidFill>
                  <a:schemeClr val="tx1"/>
                </a:solidFill>
                <a:latin typeface="Arial" panose="020B0604020202020204" pitchFamily="34" charset="0"/>
              </a:rPr>
              <a:t>theo</a:t>
            </a:r>
            <a:r>
              <a:rPr lang="en-US" altLang="en-US" sz="2400" b="1" dirty="0">
                <a:solidFill>
                  <a:schemeClr val="tx1"/>
                </a:solidFill>
                <a:latin typeface="Arial" panose="020B0604020202020204" pitchFamily="34" charset="0"/>
              </a:rPr>
              <a:t> thang </a:t>
            </a:r>
            <a:r>
              <a:rPr lang="en-US" altLang="en-US" sz="2400" b="1" dirty="0" err="1">
                <a:solidFill>
                  <a:schemeClr val="tx1"/>
                </a:solidFill>
                <a:latin typeface="Arial" panose="020B0604020202020204" pitchFamily="34" charset="0"/>
              </a:rPr>
              <a:t>đo</a:t>
            </a:r>
            <a:r>
              <a:rPr lang="en-US" altLang="en-US" sz="2400" b="1" dirty="0">
                <a:solidFill>
                  <a:schemeClr val="tx1"/>
                </a:solidFill>
                <a:latin typeface="Arial" panose="020B0604020202020204" pitchFamily="34" charset="0"/>
              </a:rPr>
              <a:t> của Boleslaw </a:t>
            </a:r>
            <a:r>
              <a:rPr lang="en-US" altLang="en-US" sz="2400" b="1" dirty="0" err="1">
                <a:solidFill>
                  <a:schemeClr val="tx1"/>
                </a:solidFill>
                <a:latin typeface="Arial" panose="020B0604020202020204" pitchFamily="34" charset="0"/>
              </a:rPr>
              <a:t>Niemierko</a:t>
            </a:r>
            <a:endParaRPr lang="en-US" altLang="en-US" sz="2400" b="1" dirty="0">
              <a:solidFill>
                <a:schemeClr val="tx1"/>
              </a:solidFill>
              <a:latin typeface="Arial" panose="020B0604020202020204" pitchFamily="34" charset="0"/>
            </a:endParaRPr>
          </a:p>
        </p:txBody>
      </p:sp>
      <p:sp>
        <p:nvSpPr>
          <p:cNvPr id="6" name="Rectangle 5">
            <a:extLst>
              <a:ext uri="{FF2B5EF4-FFF2-40B4-BE49-F238E27FC236}">
                <a16:creationId xmlns:a16="http://schemas.microsoft.com/office/drawing/2014/main" id="{DD220F79-AD6C-4FA6-A7E8-070128284529}"/>
              </a:ext>
            </a:extLst>
          </p:cNvPr>
          <p:cNvSpPr/>
          <p:nvPr/>
        </p:nvSpPr>
        <p:spPr>
          <a:xfrm>
            <a:off x="0" y="6447294"/>
            <a:ext cx="12192000" cy="457200"/>
          </a:xfrm>
          <a:prstGeom prst="rect">
            <a:avLst/>
          </a:prstGeom>
          <a:solidFill>
            <a:srgbClr val="C733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b="1" dirty="0">
              <a:latin typeface="Arial" panose="020B0604020202020204" pitchFamily="34" charset="0"/>
              <a:ea typeface="Aachen" panose="02020500000000000000" pitchFamily="18" charset="0"/>
              <a:cs typeface="Arial" panose="020B0604020202020204" pitchFamily="34" charset="0"/>
            </a:endParaRPr>
          </a:p>
        </p:txBody>
      </p:sp>
    </p:spTree>
    <p:extLst>
      <p:ext uri="{BB962C8B-B14F-4D97-AF65-F5344CB8AC3E}">
        <p14:creationId xmlns:p14="http://schemas.microsoft.com/office/powerpoint/2010/main" val="1603459963"/>
      </p:ext>
    </p:extLst>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AFFBCAE3-F2DD-48B2-8C76-CCE3322A429C}"/>
              </a:ext>
            </a:extLst>
          </p:cNvPr>
          <p:cNvSpPr>
            <a:spLocks noGrp="1"/>
          </p:cNvSpPr>
          <p:nvPr>
            <p:ph type="title"/>
          </p:nvPr>
        </p:nvSpPr>
        <p:spPr/>
        <p:txBody>
          <a:bodyPr>
            <a:normAutofit/>
          </a:bodyPr>
          <a:lstStyle/>
          <a:p>
            <a:pPr algn="ctr" eaLnBrk="1" hangingPunct="1"/>
            <a:r>
              <a:rPr lang="en-US" altLang="en-US" dirty="0">
                <a:cs typeface="Times New Roman" panose="02020603050405020304" pitchFamily="18" charset="0"/>
              </a:rPr>
              <a:t> </a:t>
            </a:r>
            <a:r>
              <a:rPr lang="en-US" altLang="en-US" sz="3200" b="1" dirty="0">
                <a:cs typeface="Times New Roman" panose="02020603050405020304" pitchFamily="18" charset="0"/>
              </a:rPr>
              <a:t>THANG ĐÁNH GIÁ PISA LĨNH VỰC TOÁN HỌC </a:t>
            </a:r>
            <a:br>
              <a:rPr lang="en-US" altLang="en-US" sz="3200" b="1" dirty="0">
                <a:cs typeface="Times New Roman" panose="02020603050405020304" pitchFamily="18" charset="0"/>
              </a:rPr>
            </a:br>
            <a:endParaRPr lang="en-US" altLang="en-US" sz="3200" b="1" dirty="0"/>
          </a:p>
        </p:txBody>
      </p:sp>
      <p:graphicFrame>
        <p:nvGraphicFramePr>
          <p:cNvPr id="4" name="Content Placeholder 3">
            <a:extLst>
              <a:ext uri="{FF2B5EF4-FFF2-40B4-BE49-F238E27FC236}">
                <a16:creationId xmlns:a16="http://schemas.microsoft.com/office/drawing/2014/main" id="{24ABA25B-69D3-4A05-87DD-2B8B96D8AFAB}"/>
              </a:ext>
            </a:extLst>
          </p:cNvPr>
          <p:cNvGraphicFramePr>
            <a:graphicFrameLocks noGrp="1"/>
          </p:cNvGraphicFramePr>
          <p:nvPr>
            <p:ph idx="1"/>
            <p:extLst>
              <p:ext uri="{D42A27DB-BD31-4B8C-83A1-F6EECF244321}">
                <p14:modId xmlns:p14="http://schemas.microsoft.com/office/powerpoint/2010/main" val="1785351158"/>
              </p:ext>
            </p:extLst>
          </p:nvPr>
        </p:nvGraphicFramePr>
        <p:xfrm>
          <a:off x="838200" y="1143001"/>
          <a:ext cx="10298360" cy="5421313"/>
        </p:xfrm>
        <a:graphic>
          <a:graphicData uri="http://schemas.openxmlformats.org/drawingml/2006/table">
            <a:tbl>
              <a:tblPr firstRow="1" bandRow="1">
                <a:tableStyleId>{5C22544A-7EE6-4342-B048-85BDC9FD1C3A}</a:tableStyleId>
              </a:tblPr>
              <a:tblGrid>
                <a:gridCol w="2097814">
                  <a:extLst>
                    <a:ext uri="{9D8B030D-6E8A-4147-A177-3AD203B41FA5}">
                      <a16:colId xmlns:a16="http://schemas.microsoft.com/office/drawing/2014/main" val="20000"/>
                    </a:ext>
                  </a:extLst>
                </a:gridCol>
                <a:gridCol w="8200546">
                  <a:extLst>
                    <a:ext uri="{9D8B030D-6E8A-4147-A177-3AD203B41FA5}">
                      <a16:colId xmlns:a16="http://schemas.microsoft.com/office/drawing/2014/main" val="20001"/>
                    </a:ext>
                  </a:extLst>
                </a:gridCol>
              </a:tblGrid>
              <a:tr h="665055">
                <a:tc>
                  <a:txBody>
                    <a:bodyPr/>
                    <a:lstStyle/>
                    <a:p>
                      <a:pPr algn="ctr">
                        <a:spcBef>
                          <a:spcPts val="600"/>
                        </a:spcBef>
                        <a:spcAft>
                          <a:spcPts val="600"/>
                        </a:spcAft>
                      </a:pPr>
                      <a:r>
                        <a:rPr lang="vi-VN" sz="1300" b="1" dirty="0">
                          <a:latin typeface="Times New Roman"/>
                          <a:ea typeface="SimSun"/>
                          <a:cs typeface="Times New Roman"/>
                        </a:rPr>
                        <a:t>Cấp độ của năng lực</a:t>
                      </a:r>
                      <a:endParaRPr lang="en-US" sz="1200" dirty="0">
                        <a:latin typeface="Times New Roman"/>
                        <a:ea typeface="SimSun"/>
                        <a:cs typeface="Times New Roman"/>
                      </a:endParaRPr>
                    </a:p>
                  </a:txBody>
                  <a:tcPr marL="68580" marR="68580" marT="0" marB="0" anchor="ctr"/>
                </a:tc>
                <a:tc>
                  <a:txBody>
                    <a:bodyPr/>
                    <a:lstStyle/>
                    <a:p>
                      <a:pPr algn="ctr">
                        <a:spcBef>
                          <a:spcPts val="600"/>
                        </a:spcBef>
                        <a:spcAft>
                          <a:spcPts val="600"/>
                        </a:spcAft>
                      </a:pPr>
                      <a:r>
                        <a:rPr lang="en-US" sz="1300" b="1" dirty="0" err="1">
                          <a:latin typeface="Times New Roman"/>
                          <a:ea typeface="SimSun"/>
                          <a:cs typeface="Times New Roman"/>
                        </a:rPr>
                        <a:t>Mô</a:t>
                      </a:r>
                      <a:r>
                        <a:rPr lang="en-US" sz="1300" b="1" dirty="0">
                          <a:latin typeface="Times New Roman"/>
                          <a:ea typeface="SimSun"/>
                          <a:cs typeface="Times New Roman"/>
                        </a:rPr>
                        <a:t> </a:t>
                      </a:r>
                      <a:r>
                        <a:rPr lang="en-US" sz="1300" b="1" dirty="0" err="1">
                          <a:latin typeface="Times New Roman"/>
                          <a:ea typeface="SimSun"/>
                          <a:cs typeface="Times New Roman"/>
                        </a:rPr>
                        <a:t>tả</a:t>
                      </a:r>
                      <a:endParaRPr lang="en-US" sz="1200" dirty="0">
                        <a:latin typeface="Times New Roman"/>
                        <a:ea typeface="SimSun"/>
                        <a:cs typeface="Times New Roman"/>
                      </a:endParaRPr>
                    </a:p>
                  </a:txBody>
                  <a:tcPr marL="68580" marR="68580" marT="0" marB="0" anchor="ctr"/>
                </a:tc>
                <a:extLst>
                  <a:ext uri="{0D108BD9-81ED-4DB2-BD59-A6C34878D82A}">
                    <a16:rowId xmlns:a16="http://schemas.microsoft.com/office/drawing/2014/main" val="10000"/>
                  </a:ext>
                </a:extLst>
              </a:tr>
              <a:tr h="1488353">
                <a:tc>
                  <a:txBody>
                    <a:bodyPr/>
                    <a:lstStyle/>
                    <a:p>
                      <a:pPr algn="ctr">
                        <a:spcBef>
                          <a:spcPts val="600"/>
                        </a:spcBef>
                        <a:spcAft>
                          <a:spcPts val="600"/>
                        </a:spcAft>
                      </a:pPr>
                      <a:endParaRPr lang="en-US" sz="1800">
                        <a:latin typeface="Times New Roman"/>
                        <a:ea typeface="SimSun"/>
                        <a:cs typeface="Times New Roman"/>
                      </a:endParaRPr>
                    </a:p>
                    <a:p>
                      <a:pPr algn="ctr">
                        <a:spcBef>
                          <a:spcPts val="600"/>
                        </a:spcBef>
                        <a:spcAft>
                          <a:spcPts val="600"/>
                        </a:spcAft>
                      </a:pPr>
                      <a:r>
                        <a:rPr lang="en-US" sz="1800" b="1">
                          <a:latin typeface="Times New Roman"/>
                          <a:ea typeface="SimSun"/>
                          <a:cs typeface="Times New Roman"/>
                        </a:rPr>
                        <a:t>Cấp độ 1:</a:t>
                      </a:r>
                      <a:endParaRPr lang="en-US" sz="1800">
                        <a:latin typeface="Times New Roman"/>
                        <a:ea typeface="SimSun"/>
                        <a:cs typeface="Times New Roman"/>
                      </a:endParaRPr>
                    </a:p>
                    <a:p>
                      <a:pPr algn="ctr">
                        <a:spcBef>
                          <a:spcPts val="600"/>
                        </a:spcBef>
                        <a:spcAft>
                          <a:spcPts val="600"/>
                        </a:spcAft>
                      </a:pPr>
                      <a:r>
                        <a:rPr lang="en-US" sz="1800">
                          <a:latin typeface="Times New Roman"/>
                          <a:ea typeface="SimSun"/>
                          <a:cs typeface="Times New Roman"/>
                        </a:rPr>
                        <a:t>Ghi nhớ, tái hiện</a:t>
                      </a:r>
                    </a:p>
                  </a:txBody>
                  <a:tcPr marL="68580" marR="68580" marT="0" marB="0"/>
                </a:tc>
                <a:tc>
                  <a:txBody>
                    <a:bodyPr/>
                    <a:lstStyle/>
                    <a:p>
                      <a:pPr algn="just">
                        <a:spcBef>
                          <a:spcPts val="600"/>
                        </a:spcBef>
                        <a:spcAft>
                          <a:spcPts val="600"/>
                        </a:spcAft>
                      </a:pPr>
                      <a:r>
                        <a:rPr lang="en-US" sz="1800" dirty="0">
                          <a:latin typeface="Times New Roman"/>
                          <a:ea typeface="SimSun"/>
                          <a:cs typeface="Times New Roman"/>
                        </a:rPr>
                        <a:t>- </a:t>
                      </a:r>
                      <a:r>
                        <a:rPr lang="en-US" sz="1800" dirty="0" err="1">
                          <a:latin typeface="Times New Roman"/>
                          <a:ea typeface="SimSun"/>
                          <a:cs typeface="Times New Roman"/>
                        </a:rPr>
                        <a:t>Nhớ</a:t>
                      </a:r>
                      <a:r>
                        <a:rPr lang="en-US" sz="1800" dirty="0">
                          <a:latin typeface="Times New Roman"/>
                          <a:ea typeface="SimSun"/>
                          <a:cs typeface="Times New Roman"/>
                        </a:rPr>
                        <a:t> </a:t>
                      </a:r>
                      <a:r>
                        <a:rPr lang="en-US" sz="1800" dirty="0" err="1">
                          <a:latin typeface="Times New Roman"/>
                          <a:ea typeface="SimSun"/>
                          <a:cs typeface="Times New Roman"/>
                        </a:rPr>
                        <a:t>lại</a:t>
                      </a:r>
                      <a:r>
                        <a:rPr lang="en-US" sz="1800" dirty="0">
                          <a:latin typeface="Times New Roman"/>
                          <a:ea typeface="SimSun"/>
                          <a:cs typeface="Times New Roman"/>
                        </a:rPr>
                        <a:t> </a:t>
                      </a:r>
                      <a:r>
                        <a:rPr lang="en-US" sz="1800" dirty="0" err="1">
                          <a:latin typeface="Times New Roman"/>
                          <a:ea typeface="SimSun"/>
                          <a:cs typeface="Times New Roman"/>
                        </a:rPr>
                        <a:t>các</a:t>
                      </a:r>
                      <a:r>
                        <a:rPr lang="en-US" sz="1800" dirty="0">
                          <a:latin typeface="Times New Roman"/>
                          <a:ea typeface="SimSun"/>
                          <a:cs typeface="Times New Roman"/>
                        </a:rPr>
                        <a:t> </a:t>
                      </a:r>
                      <a:r>
                        <a:rPr lang="en-US" sz="1800" dirty="0" err="1">
                          <a:latin typeface="Times New Roman"/>
                          <a:ea typeface="SimSun"/>
                          <a:cs typeface="Times New Roman"/>
                        </a:rPr>
                        <a:t>đối</a:t>
                      </a:r>
                      <a:r>
                        <a:rPr lang="en-US" sz="1800" dirty="0">
                          <a:latin typeface="Times New Roman"/>
                          <a:ea typeface="SimSun"/>
                          <a:cs typeface="Times New Roman"/>
                        </a:rPr>
                        <a:t> </a:t>
                      </a:r>
                      <a:r>
                        <a:rPr lang="en-US" sz="1800" dirty="0" err="1">
                          <a:latin typeface="Times New Roman"/>
                          <a:ea typeface="SimSun"/>
                          <a:cs typeface="Times New Roman"/>
                        </a:rPr>
                        <a:t>tượng</a:t>
                      </a:r>
                      <a:r>
                        <a:rPr lang="en-US" sz="1800" dirty="0">
                          <a:latin typeface="Times New Roman"/>
                          <a:ea typeface="SimSun"/>
                          <a:cs typeface="Times New Roman"/>
                        </a:rPr>
                        <a:t>, </a:t>
                      </a:r>
                      <a:r>
                        <a:rPr lang="en-US" sz="1800" dirty="0" err="1">
                          <a:latin typeface="Times New Roman"/>
                          <a:ea typeface="SimSun"/>
                          <a:cs typeface="Times New Roman"/>
                        </a:rPr>
                        <a:t>khái</a:t>
                      </a:r>
                      <a:r>
                        <a:rPr lang="en-US" sz="1800" dirty="0">
                          <a:latin typeface="Times New Roman"/>
                          <a:ea typeface="SimSun"/>
                          <a:cs typeface="Times New Roman"/>
                        </a:rPr>
                        <a:t> </a:t>
                      </a:r>
                      <a:r>
                        <a:rPr lang="en-US" sz="1800" dirty="0" err="1">
                          <a:latin typeface="Times New Roman"/>
                          <a:ea typeface="SimSun"/>
                          <a:cs typeface="Times New Roman"/>
                        </a:rPr>
                        <a:t>niệm</a:t>
                      </a:r>
                      <a:r>
                        <a:rPr lang="en-US" sz="1800" dirty="0">
                          <a:latin typeface="Times New Roman"/>
                          <a:ea typeface="SimSun"/>
                          <a:cs typeface="Times New Roman"/>
                        </a:rPr>
                        <a:t>, </a:t>
                      </a:r>
                      <a:r>
                        <a:rPr lang="en-US" sz="1800" dirty="0" err="1">
                          <a:latin typeface="Times New Roman"/>
                          <a:ea typeface="SimSun"/>
                          <a:cs typeface="Times New Roman"/>
                        </a:rPr>
                        <a:t>định</a:t>
                      </a:r>
                      <a:r>
                        <a:rPr lang="en-US" sz="1800" dirty="0">
                          <a:latin typeface="Times New Roman"/>
                          <a:ea typeface="SimSun"/>
                          <a:cs typeface="Times New Roman"/>
                        </a:rPr>
                        <a:t> </a:t>
                      </a:r>
                      <a:r>
                        <a:rPr lang="en-US" sz="1800" dirty="0" err="1">
                          <a:latin typeface="Times New Roman"/>
                          <a:ea typeface="SimSun"/>
                          <a:cs typeface="Times New Roman"/>
                        </a:rPr>
                        <a:t>nghĩa</a:t>
                      </a:r>
                      <a:r>
                        <a:rPr lang="en-US" sz="1800" dirty="0">
                          <a:latin typeface="Times New Roman"/>
                          <a:ea typeface="SimSun"/>
                          <a:cs typeface="Times New Roman"/>
                        </a:rPr>
                        <a:t> </a:t>
                      </a:r>
                      <a:r>
                        <a:rPr lang="en-US" sz="1800" dirty="0" err="1">
                          <a:latin typeface="Times New Roman"/>
                          <a:ea typeface="SimSun"/>
                          <a:cs typeface="Times New Roman"/>
                        </a:rPr>
                        <a:t>và</a:t>
                      </a:r>
                      <a:r>
                        <a:rPr lang="en-US" sz="1800" dirty="0">
                          <a:latin typeface="Times New Roman"/>
                          <a:ea typeface="SimSun"/>
                          <a:cs typeface="Times New Roman"/>
                        </a:rPr>
                        <a:t> </a:t>
                      </a:r>
                      <a:r>
                        <a:rPr lang="en-US" sz="1800" dirty="0" err="1">
                          <a:latin typeface="Times New Roman"/>
                          <a:ea typeface="SimSun"/>
                          <a:cs typeface="Times New Roman"/>
                        </a:rPr>
                        <a:t>tính</a:t>
                      </a:r>
                      <a:r>
                        <a:rPr lang="en-US" sz="1800" dirty="0">
                          <a:latin typeface="Times New Roman"/>
                          <a:ea typeface="SimSun"/>
                          <a:cs typeface="Times New Roman"/>
                        </a:rPr>
                        <a:t> </a:t>
                      </a:r>
                      <a:r>
                        <a:rPr lang="en-US" sz="1800" dirty="0" err="1">
                          <a:latin typeface="Times New Roman"/>
                          <a:ea typeface="SimSun"/>
                          <a:cs typeface="Times New Roman"/>
                        </a:rPr>
                        <a:t>chất</a:t>
                      </a:r>
                      <a:r>
                        <a:rPr lang="en-US" sz="1800" dirty="0">
                          <a:latin typeface="Times New Roman"/>
                          <a:ea typeface="SimSun"/>
                          <a:cs typeface="Times New Roman"/>
                        </a:rPr>
                        <a:t> </a:t>
                      </a:r>
                      <a:r>
                        <a:rPr lang="en-US" sz="1800" dirty="0" err="1">
                          <a:latin typeface="Times New Roman"/>
                          <a:ea typeface="SimSun"/>
                          <a:cs typeface="Times New Roman"/>
                        </a:rPr>
                        <a:t>toán</a:t>
                      </a:r>
                      <a:r>
                        <a:rPr lang="en-US" sz="1800" dirty="0">
                          <a:latin typeface="Times New Roman"/>
                          <a:ea typeface="SimSun"/>
                          <a:cs typeface="Times New Roman"/>
                        </a:rPr>
                        <a:t> </a:t>
                      </a:r>
                      <a:r>
                        <a:rPr lang="en-US" sz="1800" dirty="0" err="1">
                          <a:latin typeface="Times New Roman"/>
                          <a:ea typeface="SimSun"/>
                          <a:cs typeface="Times New Roman"/>
                        </a:rPr>
                        <a:t>học</a:t>
                      </a:r>
                      <a:endParaRPr lang="en-US" sz="1800" dirty="0">
                        <a:latin typeface="Times New Roman"/>
                        <a:ea typeface="SimSun"/>
                        <a:cs typeface="Times New Roman"/>
                      </a:endParaRPr>
                    </a:p>
                    <a:p>
                      <a:pPr algn="just">
                        <a:spcBef>
                          <a:spcPts val="600"/>
                        </a:spcBef>
                        <a:spcAft>
                          <a:spcPts val="600"/>
                        </a:spcAft>
                      </a:pPr>
                      <a:r>
                        <a:rPr lang="en-US" sz="1800" dirty="0">
                          <a:latin typeface="Times New Roman"/>
                          <a:ea typeface="SimSun"/>
                          <a:cs typeface="Times New Roman"/>
                        </a:rPr>
                        <a:t>- </a:t>
                      </a:r>
                      <a:r>
                        <a:rPr lang="en-US" sz="1800" dirty="0" err="1">
                          <a:latin typeface="Times New Roman"/>
                          <a:ea typeface="SimSun"/>
                          <a:cs typeface="Times New Roman"/>
                        </a:rPr>
                        <a:t>Thực</a:t>
                      </a:r>
                      <a:r>
                        <a:rPr lang="en-US" sz="1800" dirty="0">
                          <a:latin typeface="Times New Roman"/>
                          <a:ea typeface="SimSun"/>
                          <a:cs typeface="Times New Roman"/>
                        </a:rPr>
                        <a:t> </a:t>
                      </a:r>
                      <a:r>
                        <a:rPr lang="en-US" sz="1800" dirty="0" err="1">
                          <a:latin typeface="Times New Roman"/>
                          <a:ea typeface="SimSun"/>
                          <a:cs typeface="Times New Roman"/>
                        </a:rPr>
                        <a:t>hiện</a:t>
                      </a:r>
                      <a:r>
                        <a:rPr lang="en-US" sz="1800" dirty="0">
                          <a:latin typeface="Times New Roman"/>
                          <a:ea typeface="SimSun"/>
                          <a:cs typeface="Times New Roman"/>
                        </a:rPr>
                        <a:t> </a:t>
                      </a:r>
                      <a:r>
                        <a:rPr lang="en-US" sz="1800" dirty="0" err="1">
                          <a:latin typeface="Times New Roman"/>
                          <a:ea typeface="SimSun"/>
                          <a:cs typeface="Times New Roman"/>
                        </a:rPr>
                        <a:t>được</a:t>
                      </a:r>
                      <a:r>
                        <a:rPr lang="en-US" sz="1800" dirty="0">
                          <a:latin typeface="Times New Roman"/>
                          <a:ea typeface="SimSun"/>
                          <a:cs typeface="Times New Roman"/>
                        </a:rPr>
                        <a:t> </a:t>
                      </a:r>
                      <a:r>
                        <a:rPr lang="en-US" sz="1800" dirty="0" err="1">
                          <a:latin typeface="Times New Roman"/>
                          <a:ea typeface="SimSun"/>
                          <a:cs typeface="Times New Roman"/>
                        </a:rPr>
                        <a:t>một</a:t>
                      </a:r>
                      <a:r>
                        <a:rPr lang="en-US" sz="1800" dirty="0">
                          <a:latin typeface="Times New Roman"/>
                          <a:ea typeface="SimSun"/>
                          <a:cs typeface="Times New Roman"/>
                        </a:rPr>
                        <a:t> </a:t>
                      </a:r>
                      <a:r>
                        <a:rPr lang="en-US" sz="1800" dirty="0" err="1">
                          <a:latin typeface="Times New Roman"/>
                          <a:ea typeface="SimSun"/>
                          <a:cs typeface="Times New Roman"/>
                        </a:rPr>
                        <a:t>cách</a:t>
                      </a:r>
                      <a:r>
                        <a:rPr lang="en-US" sz="1800" dirty="0">
                          <a:latin typeface="Times New Roman"/>
                          <a:ea typeface="SimSun"/>
                          <a:cs typeface="Times New Roman"/>
                        </a:rPr>
                        <a:t> </a:t>
                      </a:r>
                      <a:r>
                        <a:rPr lang="en-US" sz="1800" dirty="0" err="1">
                          <a:latin typeface="Times New Roman"/>
                          <a:ea typeface="SimSun"/>
                          <a:cs typeface="Times New Roman"/>
                        </a:rPr>
                        <a:t>làm</a:t>
                      </a:r>
                      <a:r>
                        <a:rPr lang="en-US" sz="1800" dirty="0">
                          <a:latin typeface="Times New Roman"/>
                          <a:ea typeface="SimSun"/>
                          <a:cs typeface="Times New Roman"/>
                        </a:rPr>
                        <a:t> </a:t>
                      </a:r>
                      <a:r>
                        <a:rPr lang="en-US" sz="1800" dirty="0" err="1">
                          <a:latin typeface="Times New Roman"/>
                          <a:ea typeface="SimSun"/>
                          <a:cs typeface="Times New Roman"/>
                        </a:rPr>
                        <a:t>quen</a:t>
                      </a:r>
                      <a:r>
                        <a:rPr lang="en-US" sz="1800" dirty="0">
                          <a:latin typeface="Times New Roman"/>
                          <a:ea typeface="SimSun"/>
                          <a:cs typeface="Times New Roman"/>
                        </a:rPr>
                        <a:t> </a:t>
                      </a:r>
                      <a:r>
                        <a:rPr lang="en-US" sz="1800" dirty="0" err="1">
                          <a:latin typeface="Times New Roman"/>
                          <a:ea typeface="SimSun"/>
                          <a:cs typeface="Times New Roman"/>
                        </a:rPr>
                        <a:t>thuộc</a:t>
                      </a:r>
                      <a:endParaRPr lang="en-US" sz="1800" dirty="0">
                        <a:latin typeface="Times New Roman"/>
                        <a:ea typeface="SimSun"/>
                        <a:cs typeface="Times New Roman"/>
                      </a:endParaRPr>
                    </a:p>
                    <a:p>
                      <a:pPr algn="just">
                        <a:spcBef>
                          <a:spcPts val="600"/>
                        </a:spcBef>
                        <a:spcAft>
                          <a:spcPts val="600"/>
                        </a:spcAft>
                      </a:pPr>
                      <a:r>
                        <a:rPr lang="en-US" sz="1800" dirty="0">
                          <a:latin typeface="Times New Roman"/>
                          <a:ea typeface="SimSun"/>
                          <a:cs typeface="Times New Roman"/>
                        </a:rPr>
                        <a:t>- </a:t>
                      </a:r>
                      <a:r>
                        <a:rPr lang="en-US" sz="1800" dirty="0" err="1">
                          <a:latin typeface="Times New Roman"/>
                          <a:ea typeface="SimSun"/>
                          <a:cs typeface="Times New Roman"/>
                        </a:rPr>
                        <a:t>Áp</a:t>
                      </a:r>
                      <a:r>
                        <a:rPr lang="en-US" sz="1800" dirty="0">
                          <a:latin typeface="Times New Roman"/>
                          <a:ea typeface="SimSun"/>
                          <a:cs typeface="Times New Roman"/>
                        </a:rPr>
                        <a:t> </a:t>
                      </a:r>
                      <a:r>
                        <a:rPr lang="en-US" sz="1800" dirty="0" err="1">
                          <a:latin typeface="Times New Roman"/>
                          <a:ea typeface="SimSun"/>
                          <a:cs typeface="Times New Roman"/>
                        </a:rPr>
                        <a:t>dụng</a:t>
                      </a:r>
                      <a:r>
                        <a:rPr lang="en-US" sz="1800" dirty="0">
                          <a:latin typeface="Times New Roman"/>
                          <a:ea typeface="SimSun"/>
                          <a:cs typeface="Times New Roman"/>
                        </a:rPr>
                        <a:t> </a:t>
                      </a:r>
                      <a:r>
                        <a:rPr lang="en-US" sz="1800" dirty="0" err="1">
                          <a:latin typeface="Times New Roman"/>
                          <a:ea typeface="SimSun"/>
                          <a:cs typeface="Times New Roman"/>
                        </a:rPr>
                        <a:t>một</a:t>
                      </a:r>
                      <a:r>
                        <a:rPr lang="en-US" sz="1800" dirty="0">
                          <a:latin typeface="Times New Roman"/>
                          <a:ea typeface="SimSun"/>
                          <a:cs typeface="Times New Roman"/>
                        </a:rPr>
                        <a:t> </a:t>
                      </a:r>
                      <a:r>
                        <a:rPr lang="en-US" sz="1800" dirty="0" err="1">
                          <a:latin typeface="Times New Roman"/>
                          <a:ea typeface="SimSun"/>
                          <a:cs typeface="Times New Roman"/>
                        </a:rPr>
                        <a:t>thuật</a:t>
                      </a:r>
                      <a:r>
                        <a:rPr lang="en-US" sz="1800" dirty="0">
                          <a:latin typeface="Times New Roman"/>
                          <a:ea typeface="SimSun"/>
                          <a:cs typeface="Times New Roman"/>
                        </a:rPr>
                        <a:t> </a:t>
                      </a:r>
                      <a:r>
                        <a:rPr lang="en-US" sz="1800" dirty="0" err="1">
                          <a:latin typeface="Times New Roman"/>
                          <a:ea typeface="SimSun"/>
                          <a:cs typeface="Times New Roman"/>
                        </a:rPr>
                        <a:t>toán</a:t>
                      </a:r>
                      <a:r>
                        <a:rPr lang="en-US" sz="1800" dirty="0">
                          <a:latin typeface="Times New Roman"/>
                          <a:ea typeface="SimSun"/>
                          <a:cs typeface="Times New Roman"/>
                        </a:rPr>
                        <a:t> </a:t>
                      </a:r>
                      <a:r>
                        <a:rPr lang="en-US" sz="1800" dirty="0" err="1">
                          <a:latin typeface="Times New Roman"/>
                          <a:ea typeface="SimSun"/>
                          <a:cs typeface="Times New Roman"/>
                        </a:rPr>
                        <a:t>tiêu</a:t>
                      </a:r>
                      <a:r>
                        <a:rPr lang="en-US" sz="1800" dirty="0">
                          <a:latin typeface="Times New Roman"/>
                          <a:ea typeface="SimSun"/>
                          <a:cs typeface="Times New Roman"/>
                        </a:rPr>
                        <a:t> </a:t>
                      </a:r>
                      <a:r>
                        <a:rPr lang="en-US" sz="1800" dirty="0" err="1">
                          <a:latin typeface="Times New Roman"/>
                          <a:ea typeface="SimSun"/>
                          <a:cs typeface="Times New Roman"/>
                        </a:rPr>
                        <a:t>chuẩn</a:t>
                      </a:r>
                      <a:endParaRPr lang="en-US" sz="1800" dirty="0">
                        <a:latin typeface="Times New Roman"/>
                        <a:ea typeface="SimSun"/>
                        <a:cs typeface="Times New Roman"/>
                      </a:endParaRPr>
                    </a:p>
                  </a:txBody>
                  <a:tcPr marL="68580" marR="68580" marT="0" marB="0"/>
                </a:tc>
                <a:extLst>
                  <a:ext uri="{0D108BD9-81ED-4DB2-BD59-A6C34878D82A}">
                    <a16:rowId xmlns:a16="http://schemas.microsoft.com/office/drawing/2014/main" val="10001"/>
                  </a:ext>
                </a:extLst>
              </a:tr>
              <a:tr h="1488353">
                <a:tc>
                  <a:txBody>
                    <a:bodyPr/>
                    <a:lstStyle/>
                    <a:p>
                      <a:pPr algn="ctr">
                        <a:spcBef>
                          <a:spcPts val="600"/>
                        </a:spcBef>
                        <a:spcAft>
                          <a:spcPts val="600"/>
                        </a:spcAft>
                      </a:pPr>
                      <a:endParaRPr lang="en-US" sz="1800">
                        <a:latin typeface="Times New Roman"/>
                        <a:ea typeface="SimSun"/>
                        <a:cs typeface="Times New Roman"/>
                      </a:endParaRPr>
                    </a:p>
                    <a:p>
                      <a:pPr algn="ctr">
                        <a:spcBef>
                          <a:spcPts val="600"/>
                        </a:spcBef>
                        <a:spcAft>
                          <a:spcPts val="600"/>
                        </a:spcAft>
                      </a:pPr>
                      <a:r>
                        <a:rPr lang="en-US" sz="1800" b="1">
                          <a:latin typeface="Times New Roman"/>
                          <a:ea typeface="SimSun"/>
                          <a:cs typeface="Times New Roman"/>
                        </a:rPr>
                        <a:t>Cấp độ 2:</a:t>
                      </a:r>
                      <a:endParaRPr lang="en-US" sz="1800">
                        <a:latin typeface="Times New Roman"/>
                        <a:ea typeface="SimSun"/>
                        <a:cs typeface="Times New Roman"/>
                      </a:endParaRPr>
                    </a:p>
                    <a:p>
                      <a:pPr algn="ctr">
                        <a:spcBef>
                          <a:spcPts val="600"/>
                        </a:spcBef>
                        <a:spcAft>
                          <a:spcPts val="600"/>
                        </a:spcAft>
                      </a:pPr>
                      <a:r>
                        <a:rPr lang="en-US" sz="1800">
                          <a:latin typeface="Times New Roman"/>
                          <a:ea typeface="SimSun"/>
                          <a:cs typeface="Times New Roman"/>
                        </a:rPr>
                        <a:t>Kết nối, tích hợp</a:t>
                      </a:r>
                    </a:p>
                  </a:txBody>
                  <a:tcPr marL="68580" marR="68580" marT="0" marB="0"/>
                </a:tc>
                <a:tc>
                  <a:txBody>
                    <a:bodyPr/>
                    <a:lstStyle/>
                    <a:p>
                      <a:pPr algn="just">
                        <a:spcBef>
                          <a:spcPts val="600"/>
                        </a:spcBef>
                        <a:spcAft>
                          <a:spcPts val="600"/>
                        </a:spcAft>
                      </a:pPr>
                      <a:r>
                        <a:rPr lang="en-US" sz="1800">
                          <a:latin typeface="Times New Roman"/>
                          <a:ea typeface="SimSun"/>
                          <a:cs typeface="Times New Roman"/>
                        </a:rPr>
                        <a:t>- Kết nối, tích hợp thông tin để giải quyết các vấn đề đơn giản</a:t>
                      </a:r>
                    </a:p>
                    <a:p>
                      <a:pPr algn="just">
                        <a:spcBef>
                          <a:spcPts val="600"/>
                        </a:spcBef>
                        <a:spcAft>
                          <a:spcPts val="600"/>
                        </a:spcAft>
                      </a:pPr>
                      <a:r>
                        <a:rPr lang="en-US" sz="1800">
                          <a:latin typeface="Times New Roman"/>
                          <a:ea typeface="SimSun"/>
                          <a:cs typeface="Times New Roman"/>
                        </a:rPr>
                        <a:t>- Tạo những kết nối trong các cách biểu đạt khác nhau</a:t>
                      </a:r>
                    </a:p>
                    <a:p>
                      <a:pPr algn="just">
                        <a:spcBef>
                          <a:spcPts val="600"/>
                        </a:spcBef>
                        <a:spcAft>
                          <a:spcPts val="600"/>
                        </a:spcAft>
                      </a:pPr>
                      <a:r>
                        <a:rPr lang="en-US" sz="1800">
                          <a:latin typeface="Times New Roman"/>
                          <a:ea typeface="SimSun"/>
                          <a:cs typeface="Times New Roman"/>
                        </a:rPr>
                        <a:t>- Đọc và giải thích được các kí hiệu và ngôn ngữ hình thức (toán học) và hiểu mối quan hệ của chúng với ngôn ngữ tự nhiên</a:t>
                      </a:r>
                    </a:p>
                  </a:txBody>
                  <a:tcPr marL="68580" marR="68580" marT="0" marB="0"/>
                </a:tc>
                <a:extLst>
                  <a:ext uri="{0D108BD9-81ED-4DB2-BD59-A6C34878D82A}">
                    <a16:rowId xmlns:a16="http://schemas.microsoft.com/office/drawing/2014/main" val="10002"/>
                  </a:ext>
                </a:extLst>
              </a:tr>
              <a:tr h="1779552">
                <a:tc>
                  <a:txBody>
                    <a:bodyPr/>
                    <a:lstStyle/>
                    <a:p>
                      <a:pPr algn="ctr">
                        <a:spcBef>
                          <a:spcPts val="600"/>
                        </a:spcBef>
                        <a:spcAft>
                          <a:spcPts val="600"/>
                        </a:spcAft>
                      </a:pPr>
                      <a:endParaRPr lang="en-US" sz="1800" dirty="0">
                        <a:latin typeface="Times New Roman"/>
                        <a:ea typeface="SimSun"/>
                        <a:cs typeface="Times New Roman"/>
                      </a:endParaRPr>
                    </a:p>
                    <a:p>
                      <a:pPr algn="ctr">
                        <a:spcBef>
                          <a:spcPts val="600"/>
                        </a:spcBef>
                        <a:spcAft>
                          <a:spcPts val="600"/>
                        </a:spcAft>
                      </a:pPr>
                      <a:r>
                        <a:rPr lang="en-US" sz="1800" b="1" dirty="0" err="1">
                          <a:latin typeface="Times New Roman"/>
                          <a:ea typeface="SimSun"/>
                          <a:cs typeface="Times New Roman"/>
                        </a:rPr>
                        <a:t>Cấp</a:t>
                      </a:r>
                      <a:r>
                        <a:rPr lang="en-US" sz="1800" b="1" dirty="0">
                          <a:latin typeface="Times New Roman"/>
                          <a:ea typeface="SimSun"/>
                          <a:cs typeface="Times New Roman"/>
                        </a:rPr>
                        <a:t> </a:t>
                      </a:r>
                      <a:r>
                        <a:rPr lang="en-US" sz="1800" b="1" dirty="0" err="1">
                          <a:latin typeface="Times New Roman"/>
                          <a:ea typeface="SimSun"/>
                          <a:cs typeface="Times New Roman"/>
                        </a:rPr>
                        <a:t>độ</a:t>
                      </a:r>
                      <a:r>
                        <a:rPr lang="en-US" sz="1800" b="1" dirty="0">
                          <a:latin typeface="Times New Roman"/>
                          <a:ea typeface="SimSun"/>
                          <a:cs typeface="Times New Roman"/>
                        </a:rPr>
                        <a:t> 3:</a:t>
                      </a:r>
                      <a:r>
                        <a:rPr lang="en-US" sz="1800" dirty="0">
                          <a:latin typeface="Times New Roman"/>
                          <a:ea typeface="SimSun"/>
                          <a:cs typeface="Times New Roman"/>
                        </a:rPr>
                        <a:t> </a:t>
                      </a:r>
                    </a:p>
                    <a:p>
                      <a:pPr algn="ctr">
                        <a:spcBef>
                          <a:spcPts val="600"/>
                        </a:spcBef>
                        <a:spcAft>
                          <a:spcPts val="600"/>
                        </a:spcAft>
                      </a:pPr>
                      <a:r>
                        <a:rPr lang="en-US" sz="1800" dirty="0">
                          <a:latin typeface="Times New Roman"/>
                          <a:ea typeface="SimSun"/>
                          <a:cs typeface="Times New Roman"/>
                        </a:rPr>
                        <a:t> </a:t>
                      </a:r>
                      <a:r>
                        <a:rPr lang="en-US" sz="1800" dirty="0" err="1">
                          <a:latin typeface="Times New Roman"/>
                          <a:ea typeface="SimSun"/>
                          <a:cs typeface="Times New Roman"/>
                        </a:rPr>
                        <a:t>Khái</a:t>
                      </a:r>
                      <a:r>
                        <a:rPr lang="en-US" sz="1800" dirty="0">
                          <a:latin typeface="Times New Roman"/>
                          <a:ea typeface="SimSun"/>
                          <a:cs typeface="Times New Roman"/>
                        </a:rPr>
                        <a:t> </a:t>
                      </a:r>
                      <a:r>
                        <a:rPr lang="en-US" sz="1800" dirty="0" err="1">
                          <a:latin typeface="Times New Roman"/>
                          <a:ea typeface="SimSun"/>
                          <a:cs typeface="Times New Roman"/>
                        </a:rPr>
                        <a:t>quát</a:t>
                      </a:r>
                      <a:r>
                        <a:rPr lang="en-US" sz="1800" dirty="0">
                          <a:latin typeface="Times New Roman"/>
                          <a:ea typeface="SimSun"/>
                          <a:cs typeface="Times New Roman"/>
                        </a:rPr>
                        <a:t> </a:t>
                      </a:r>
                      <a:r>
                        <a:rPr lang="en-US" sz="1800" dirty="0" err="1">
                          <a:latin typeface="Times New Roman"/>
                          <a:ea typeface="SimSun"/>
                          <a:cs typeface="Times New Roman"/>
                        </a:rPr>
                        <a:t>hóa</a:t>
                      </a:r>
                      <a:r>
                        <a:rPr lang="en-US" sz="1800" dirty="0">
                          <a:latin typeface="Times New Roman"/>
                          <a:ea typeface="SimSun"/>
                          <a:cs typeface="Times New Roman"/>
                        </a:rPr>
                        <a:t>, </a:t>
                      </a:r>
                      <a:r>
                        <a:rPr lang="en-US" sz="1800" dirty="0" err="1">
                          <a:latin typeface="Times New Roman"/>
                          <a:ea typeface="SimSun"/>
                          <a:cs typeface="Times New Roman"/>
                        </a:rPr>
                        <a:t>toán</a:t>
                      </a:r>
                      <a:r>
                        <a:rPr lang="en-US" sz="1800" dirty="0">
                          <a:latin typeface="Times New Roman"/>
                          <a:ea typeface="SimSun"/>
                          <a:cs typeface="Times New Roman"/>
                        </a:rPr>
                        <a:t> </a:t>
                      </a:r>
                      <a:r>
                        <a:rPr lang="en-US" sz="1800" dirty="0" err="1">
                          <a:latin typeface="Times New Roman"/>
                          <a:ea typeface="SimSun"/>
                          <a:cs typeface="Times New Roman"/>
                        </a:rPr>
                        <a:t>học</a:t>
                      </a:r>
                      <a:r>
                        <a:rPr lang="en-US" sz="1800" dirty="0">
                          <a:latin typeface="Times New Roman"/>
                          <a:ea typeface="SimSun"/>
                          <a:cs typeface="Times New Roman"/>
                        </a:rPr>
                        <a:t> </a:t>
                      </a:r>
                      <a:r>
                        <a:rPr lang="en-US" sz="1800" dirty="0" err="1">
                          <a:latin typeface="Times New Roman"/>
                          <a:ea typeface="SimSun"/>
                          <a:cs typeface="Times New Roman"/>
                        </a:rPr>
                        <a:t>hóa</a:t>
                      </a:r>
                      <a:endParaRPr lang="en-US" sz="1800" dirty="0">
                        <a:latin typeface="Times New Roman"/>
                        <a:ea typeface="SimSun"/>
                        <a:cs typeface="Times New Roman"/>
                      </a:endParaRPr>
                    </a:p>
                  </a:txBody>
                  <a:tcPr marL="68580" marR="68580" marT="0" marB="0"/>
                </a:tc>
                <a:tc>
                  <a:txBody>
                    <a:bodyPr/>
                    <a:lstStyle/>
                    <a:p>
                      <a:pPr algn="just">
                        <a:spcBef>
                          <a:spcPts val="600"/>
                        </a:spcBef>
                        <a:spcAft>
                          <a:spcPts val="600"/>
                        </a:spcAft>
                      </a:pPr>
                      <a:r>
                        <a:rPr lang="en-US" sz="1800" dirty="0">
                          <a:latin typeface="Times New Roman"/>
                          <a:ea typeface="SimSun"/>
                          <a:cs typeface="Times New Roman"/>
                        </a:rPr>
                        <a:t>- </a:t>
                      </a:r>
                      <a:r>
                        <a:rPr lang="en-US" sz="1800" dirty="0" err="1">
                          <a:latin typeface="Times New Roman"/>
                          <a:ea typeface="SimSun"/>
                          <a:cs typeface="Times New Roman"/>
                        </a:rPr>
                        <a:t>Nhận</a:t>
                      </a:r>
                      <a:r>
                        <a:rPr lang="en-US" sz="1800" dirty="0">
                          <a:latin typeface="Times New Roman"/>
                          <a:ea typeface="SimSun"/>
                          <a:cs typeface="Times New Roman"/>
                        </a:rPr>
                        <a:t> </a:t>
                      </a:r>
                      <a:r>
                        <a:rPr lang="en-US" sz="1800" dirty="0" err="1">
                          <a:latin typeface="Times New Roman"/>
                          <a:ea typeface="SimSun"/>
                          <a:cs typeface="Times New Roman"/>
                        </a:rPr>
                        <a:t>biết</a:t>
                      </a:r>
                      <a:r>
                        <a:rPr lang="en-US" sz="1800" dirty="0">
                          <a:latin typeface="Times New Roman"/>
                          <a:ea typeface="SimSun"/>
                          <a:cs typeface="Times New Roman"/>
                        </a:rPr>
                        <a:t> </a:t>
                      </a:r>
                      <a:r>
                        <a:rPr lang="en-US" sz="1800" dirty="0" err="1">
                          <a:latin typeface="Times New Roman"/>
                          <a:ea typeface="SimSun"/>
                          <a:cs typeface="Times New Roman"/>
                        </a:rPr>
                        <a:t>nội</a:t>
                      </a:r>
                      <a:r>
                        <a:rPr lang="en-US" sz="1800" dirty="0">
                          <a:latin typeface="Times New Roman"/>
                          <a:ea typeface="SimSun"/>
                          <a:cs typeface="Times New Roman"/>
                        </a:rPr>
                        <a:t> dung </a:t>
                      </a:r>
                      <a:r>
                        <a:rPr lang="en-US" sz="1800" dirty="0" err="1">
                          <a:latin typeface="Times New Roman"/>
                          <a:ea typeface="SimSun"/>
                          <a:cs typeface="Times New Roman"/>
                        </a:rPr>
                        <a:t>toán</a:t>
                      </a:r>
                      <a:r>
                        <a:rPr lang="en-US" sz="1800" dirty="0">
                          <a:latin typeface="Times New Roman"/>
                          <a:ea typeface="SimSun"/>
                          <a:cs typeface="Times New Roman"/>
                        </a:rPr>
                        <a:t> </a:t>
                      </a:r>
                      <a:r>
                        <a:rPr lang="en-US" sz="1800" dirty="0" err="1">
                          <a:latin typeface="Times New Roman"/>
                          <a:ea typeface="SimSun"/>
                          <a:cs typeface="Times New Roman"/>
                        </a:rPr>
                        <a:t>học</a:t>
                      </a:r>
                      <a:r>
                        <a:rPr lang="en-US" sz="1800" dirty="0">
                          <a:latin typeface="Times New Roman"/>
                          <a:ea typeface="SimSun"/>
                          <a:cs typeface="Times New Roman"/>
                        </a:rPr>
                        <a:t> </a:t>
                      </a:r>
                      <a:r>
                        <a:rPr lang="en-US" sz="1800" dirty="0" err="1">
                          <a:latin typeface="Times New Roman"/>
                          <a:ea typeface="SimSun"/>
                          <a:cs typeface="Times New Roman"/>
                        </a:rPr>
                        <a:t>trong</a:t>
                      </a:r>
                      <a:r>
                        <a:rPr lang="en-US" sz="1800" dirty="0">
                          <a:latin typeface="Times New Roman"/>
                          <a:ea typeface="SimSun"/>
                          <a:cs typeface="Times New Roman"/>
                        </a:rPr>
                        <a:t> </a:t>
                      </a:r>
                      <a:r>
                        <a:rPr lang="en-US" sz="1800" dirty="0" err="1">
                          <a:latin typeface="Times New Roman"/>
                          <a:ea typeface="SimSun"/>
                          <a:cs typeface="Times New Roman"/>
                        </a:rPr>
                        <a:t>tình</a:t>
                      </a:r>
                      <a:r>
                        <a:rPr lang="en-US" sz="1800" dirty="0">
                          <a:latin typeface="Times New Roman"/>
                          <a:ea typeface="SimSun"/>
                          <a:cs typeface="Times New Roman"/>
                        </a:rPr>
                        <a:t> </a:t>
                      </a:r>
                      <a:r>
                        <a:rPr lang="en-US" sz="1800" dirty="0" err="1">
                          <a:latin typeface="Times New Roman"/>
                          <a:ea typeface="SimSun"/>
                          <a:cs typeface="Times New Roman"/>
                        </a:rPr>
                        <a:t>huống</a:t>
                      </a:r>
                      <a:r>
                        <a:rPr lang="en-US" sz="1800" dirty="0">
                          <a:latin typeface="Times New Roman"/>
                          <a:ea typeface="SimSun"/>
                          <a:cs typeface="Times New Roman"/>
                        </a:rPr>
                        <a:t> </a:t>
                      </a:r>
                      <a:r>
                        <a:rPr lang="en-US" sz="1800" dirty="0" err="1">
                          <a:latin typeface="Times New Roman"/>
                          <a:ea typeface="SimSun"/>
                          <a:cs typeface="Times New Roman"/>
                        </a:rPr>
                        <a:t>có</a:t>
                      </a:r>
                      <a:r>
                        <a:rPr lang="en-US" sz="1800" dirty="0">
                          <a:latin typeface="Times New Roman"/>
                          <a:ea typeface="SimSun"/>
                          <a:cs typeface="Times New Roman"/>
                        </a:rPr>
                        <a:t> </a:t>
                      </a:r>
                      <a:r>
                        <a:rPr lang="en-US" sz="1800" dirty="0" err="1">
                          <a:latin typeface="Times New Roman"/>
                          <a:ea typeface="SimSun"/>
                          <a:cs typeface="Times New Roman"/>
                        </a:rPr>
                        <a:t>vấn</a:t>
                      </a:r>
                      <a:r>
                        <a:rPr lang="en-US" sz="1800" dirty="0">
                          <a:latin typeface="Times New Roman"/>
                          <a:ea typeface="SimSun"/>
                          <a:cs typeface="Times New Roman"/>
                        </a:rPr>
                        <a:t> </a:t>
                      </a:r>
                      <a:r>
                        <a:rPr lang="en-US" sz="1800" dirty="0" err="1">
                          <a:latin typeface="Times New Roman"/>
                          <a:ea typeface="SimSun"/>
                          <a:cs typeface="Times New Roman"/>
                        </a:rPr>
                        <a:t>đề</a:t>
                      </a:r>
                      <a:r>
                        <a:rPr lang="en-US" sz="1800" dirty="0">
                          <a:latin typeface="Times New Roman"/>
                          <a:ea typeface="SimSun"/>
                          <a:cs typeface="Times New Roman"/>
                        </a:rPr>
                        <a:t> </a:t>
                      </a:r>
                      <a:r>
                        <a:rPr lang="en-US" sz="1800" dirty="0" err="1">
                          <a:latin typeface="Times New Roman"/>
                          <a:ea typeface="SimSun"/>
                          <a:cs typeface="Times New Roman"/>
                        </a:rPr>
                        <a:t>phải</a:t>
                      </a:r>
                      <a:r>
                        <a:rPr lang="en-US" sz="1800" dirty="0">
                          <a:latin typeface="Times New Roman"/>
                          <a:ea typeface="SimSun"/>
                          <a:cs typeface="Times New Roman"/>
                        </a:rPr>
                        <a:t> </a:t>
                      </a:r>
                      <a:r>
                        <a:rPr lang="en-US" sz="1800" dirty="0" err="1">
                          <a:latin typeface="Times New Roman"/>
                          <a:ea typeface="SimSun"/>
                          <a:cs typeface="Times New Roman"/>
                        </a:rPr>
                        <a:t>giải</a:t>
                      </a:r>
                      <a:r>
                        <a:rPr lang="en-US" sz="1800" dirty="0">
                          <a:latin typeface="Times New Roman"/>
                          <a:ea typeface="SimSun"/>
                          <a:cs typeface="Times New Roman"/>
                        </a:rPr>
                        <a:t> </a:t>
                      </a:r>
                      <a:r>
                        <a:rPr lang="en-US" sz="1800" dirty="0" err="1">
                          <a:latin typeface="Times New Roman"/>
                          <a:ea typeface="SimSun"/>
                          <a:cs typeface="Times New Roman"/>
                        </a:rPr>
                        <a:t>quyết</a:t>
                      </a:r>
                      <a:r>
                        <a:rPr lang="en-US" sz="1800" dirty="0">
                          <a:latin typeface="Times New Roman"/>
                          <a:ea typeface="SimSun"/>
                          <a:cs typeface="Times New Roman"/>
                        </a:rPr>
                        <a:t>.</a:t>
                      </a:r>
                    </a:p>
                    <a:p>
                      <a:pPr algn="just">
                        <a:spcBef>
                          <a:spcPts val="600"/>
                        </a:spcBef>
                        <a:spcAft>
                          <a:spcPts val="600"/>
                        </a:spcAft>
                      </a:pPr>
                      <a:r>
                        <a:rPr lang="en-US" sz="1800" dirty="0">
                          <a:latin typeface="Times New Roman"/>
                          <a:ea typeface="SimSun"/>
                          <a:cs typeface="Times New Roman"/>
                        </a:rPr>
                        <a:t>- </a:t>
                      </a:r>
                      <a:r>
                        <a:rPr lang="en-US" sz="1800" dirty="0" err="1">
                          <a:latin typeface="Times New Roman"/>
                          <a:ea typeface="SimSun"/>
                          <a:cs typeface="Times New Roman"/>
                        </a:rPr>
                        <a:t>Vận</a:t>
                      </a:r>
                      <a:r>
                        <a:rPr lang="en-US" sz="1800" dirty="0">
                          <a:latin typeface="Times New Roman"/>
                          <a:ea typeface="SimSun"/>
                          <a:cs typeface="Times New Roman"/>
                        </a:rPr>
                        <a:t> </a:t>
                      </a:r>
                      <a:r>
                        <a:rPr lang="en-US" sz="1800" dirty="0" err="1">
                          <a:latin typeface="Times New Roman"/>
                          <a:ea typeface="SimSun"/>
                          <a:cs typeface="Times New Roman"/>
                        </a:rPr>
                        <a:t>dụng</a:t>
                      </a:r>
                      <a:r>
                        <a:rPr lang="en-US" sz="1800" dirty="0">
                          <a:latin typeface="Times New Roman"/>
                          <a:ea typeface="SimSun"/>
                          <a:cs typeface="Times New Roman"/>
                        </a:rPr>
                        <a:t> </a:t>
                      </a:r>
                      <a:r>
                        <a:rPr lang="en-US" sz="1800" dirty="0" err="1">
                          <a:latin typeface="Times New Roman"/>
                          <a:ea typeface="SimSun"/>
                          <a:cs typeface="Times New Roman"/>
                        </a:rPr>
                        <a:t>kiến</a:t>
                      </a:r>
                      <a:r>
                        <a:rPr lang="en-US" sz="1800" dirty="0">
                          <a:latin typeface="Times New Roman"/>
                          <a:ea typeface="SimSun"/>
                          <a:cs typeface="Times New Roman"/>
                        </a:rPr>
                        <a:t> </a:t>
                      </a:r>
                      <a:r>
                        <a:rPr lang="en-US" sz="1800" dirty="0" err="1">
                          <a:latin typeface="Times New Roman"/>
                          <a:ea typeface="SimSun"/>
                          <a:cs typeface="Times New Roman"/>
                        </a:rPr>
                        <a:t>thức</a:t>
                      </a:r>
                      <a:r>
                        <a:rPr lang="en-US" sz="1800" dirty="0">
                          <a:latin typeface="Times New Roman"/>
                          <a:ea typeface="SimSun"/>
                          <a:cs typeface="Times New Roman"/>
                        </a:rPr>
                        <a:t> </a:t>
                      </a:r>
                      <a:r>
                        <a:rPr lang="en-US" sz="1800" dirty="0" err="1">
                          <a:latin typeface="Times New Roman"/>
                          <a:ea typeface="SimSun"/>
                          <a:cs typeface="Times New Roman"/>
                        </a:rPr>
                        <a:t>toán</a:t>
                      </a:r>
                      <a:r>
                        <a:rPr lang="en-US" sz="1800" dirty="0">
                          <a:latin typeface="Times New Roman"/>
                          <a:ea typeface="SimSun"/>
                          <a:cs typeface="Times New Roman"/>
                        </a:rPr>
                        <a:t> </a:t>
                      </a:r>
                      <a:r>
                        <a:rPr lang="en-US" sz="1800" dirty="0" err="1">
                          <a:latin typeface="Times New Roman"/>
                          <a:ea typeface="SimSun"/>
                          <a:cs typeface="Times New Roman"/>
                        </a:rPr>
                        <a:t>học</a:t>
                      </a:r>
                      <a:r>
                        <a:rPr lang="en-US" sz="1800" dirty="0">
                          <a:latin typeface="Times New Roman"/>
                          <a:ea typeface="SimSun"/>
                          <a:cs typeface="Times New Roman"/>
                        </a:rPr>
                        <a:t> </a:t>
                      </a:r>
                      <a:r>
                        <a:rPr lang="en-US" sz="1800" dirty="0" err="1">
                          <a:latin typeface="Times New Roman"/>
                          <a:ea typeface="SimSun"/>
                          <a:cs typeface="Times New Roman"/>
                        </a:rPr>
                        <a:t>để</a:t>
                      </a:r>
                      <a:r>
                        <a:rPr lang="en-US" sz="1800" dirty="0">
                          <a:latin typeface="Times New Roman"/>
                          <a:ea typeface="SimSun"/>
                          <a:cs typeface="Times New Roman"/>
                        </a:rPr>
                        <a:t> </a:t>
                      </a:r>
                      <a:r>
                        <a:rPr lang="en-US" sz="1800" dirty="0" err="1">
                          <a:latin typeface="Times New Roman"/>
                          <a:ea typeface="SimSun"/>
                          <a:cs typeface="Times New Roman"/>
                        </a:rPr>
                        <a:t>giải</a:t>
                      </a:r>
                      <a:r>
                        <a:rPr lang="en-US" sz="1800" dirty="0">
                          <a:latin typeface="Times New Roman"/>
                          <a:ea typeface="SimSun"/>
                          <a:cs typeface="Times New Roman"/>
                        </a:rPr>
                        <a:t> </a:t>
                      </a:r>
                      <a:r>
                        <a:rPr lang="en-US" sz="1800" dirty="0" err="1">
                          <a:latin typeface="Times New Roman"/>
                          <a:ea typeface="SimSun"/>
                          <a:cs typeface="Times New Roman"/>
                        </a:rPr>
                        <a:t>quyết</a:t>
                      </a:r>
                      <a:r>
                        <a:rPr lang="en-US" sz="1800" dirty="0">
                          <a:latin typeface="Times New Roman"/>
                          <a:ea typeface="SimSun"/>
                          <a:cs typeface="Times New Roman"/>
                        </a:rPr>
                        <a:t> </a:t>
                      </a:r>
                      <a:r>
                        <a:rPr lang="en-US" sz="1800" dirty="0" err="1">
                          <a:latin typeface="Times New Roman"/>
                          <a:ea typeface="SimSun"/>
                          <a:cs typeface="Times New Roman"/>
                        </a:rPr>
                        <a:t>các</a:t>
                      </a:r>
                      <a:r>
                        <a:rPr lang="en-US" sz="1800" dirty="0">
                          <a:latin typeface="Times New Roman"/>
                          <a:ea typeface="SimSun"/>
                          <a:cs typeface="Times New Roman"/>
                        </a:rPr>
                        <a:t> </a:t>
                      </a:r>
                      <a:r>
                        <a:rPr lang="en-US" sz="1800" dirty="0" err="1">
                          <a:latin typeface="Times New Roman"/>
                          <a:ea typeface="SimSun"/>
                          <a:cs typeface="Times New Roman"/>
                        </a:rPr>
                        <a:t>vấn</a:t>
                      </a:r>
                      <a:r>
                        <a:rPr lang="en-US" sz="1800" dirty="0">
                          <a:latin typeface="Times New Roman"/>
                          <a:ea typeface="SimSun"/>
                          <a:cs typeface="Times New Roman"/>
                        </a:rPr>
                        <a:t> </a:t>
                      </a:r>
                      <a:r>
                        <a:rPr lang="en-US" sz="1800" dirty="0" err="1">
                          <a:latin typeface="Times New Roman"/>
                          <a:ea typeface="SimSun"/>
                          <a:cs typeface="Times New Roman"/>
                        </a:rPr>
                        <a:t>đề</a:t>
                      </a:r>
                      <a:r>
                        <a:rPr lang="en-US" sz="1800" dirty="0">
                          <a:latin typeface="Times New Roman"/>
                          <a:ea typeface="SimSun"/>
                          <a:cs typeface="Times New Roman"/>
                        </a:rPr>
                        <a:t> </a:t>
                      </a:r>
                      <a:r>
                        <a:rPr lang="en-US" sz="1800" dirty="0" err="1">
                          <a:latin typeface="Times New Roman"/>
                          <a:ea typeface="SimSun"/>
                          <a:cs typeface="Times New Roman"/>
                        </a:rPr>
                        <a:t>thực</a:t>
                      </a:r>
                      <a:r>
                        <a:rPr lang="en-US" sz="1800" dirty="0">
                          <a:latin typeface="Times New Roman"/>
                          <a:ea typeface="SimSun"/>
                          <a:cs typeface="Times New Roman"/>
                        </a:rPr>
                        <a:t> </a:t>
                      </a:r>
                      <a:r>
                        <a:rPr lang="en-US" sz="1800" dirty="0" err="1">
                          <a:latin typeface="Times New Roman"/>
                          <a:ea typeface="SimSun"/>
                          <a:cs typeface="Times New Roman"/>
                        </a:rPr>
                        <a:t>tiễn</a:t>
                      </a:r>
                      <a:r>
                        <a:rPr lang="en-US" sz="1800" dirty="0">
                          <a:latin typeface="Times New Roman"/>
                          <a:ea typeface="SimSun"/>
                          <a:cs typeface="Times New Roman"/>
                        </a:rPr>
                        <a:t>, </a:t>
                      </a:r>
                    </a:p>
                    <a:p>
                      <a:pPr algn="just">
                        <a:spcBef>
                          <a:spcPts val="600"/>
                        </a:spcBef>
                        <a:spcAft>
                          <a:spcPts val="600"/>
                        </a:spcAft>
                      </a:pPr>
                      <a:r>
                        <a:rPr lang="en-US" sz="1800" dirty="0">
                          <a:latin typeface="Times New Roman"/>
                          <a:ea typeface="SimSun"/>
                          <a:cs typeface="Times New Roman"/>
                        </a:rPr>
                        <a:t>- </a:t>
                      </a:r>
                      <a:r>
                        <a:rPr lang="en-US" sz="1800" dirty="0" err="1">
                          <a:latin typeface="Times New Roman"/>
                          <a:ea typeface="SimSun"/>
                          <a:cs typeface="Times New Roman"/>
                        </a:rPr>
                        <a:t>Biết</a:t>
                      </a:r>
                      <a:r>
                        <a:rPr lang="en-US" sz="1800" dirty="0">
                          <a:latin typeface="Times New Roman"/>
                          <a:ea typeface="SimSun"/>
                          <a:cs typeface="Times New Roman"/>
                        </a:rPr>
                        <a:t> </a:t>
                      </a:r>
                      <a:r>
                        <a:rPr lang="en-US" sz="1800" dirty="0" err="1">
                          <a:latin typeface="Times New Roman"/>
                          <a:ea typeface="SimSun"/>
                          <a:cs typeface="Times New Roman"/>
                        </a:rPr>
                        <a:t>phân</a:t>
                      </a:r>
                      <a:r>
                        <a:rPr lang="en-US" sz="1800" dirty="0">
                          <a:latin typeface="Times New Roman"/>
                          <a:ea typeface="SimSun"/>
                          <a:cs typeface="Times New Roman"/>
                        </a:rPr>
                        <a:t> </a:t>
                      </a:r>
                      <a:r>
                        <a:rPr lang="en-US" sz="1800" dirty="0" err="1">
                          <a:latin typeface="Times New Roman"/>
                          <a:ea typeface="SimSun"/>
                          <a:cs typeface="Times New Roman"/>
                        </a:rPr>
                        <a:t>tích</a:t>
                      </a:r>
                      <a:r>
                        <a:rPr lang="en-US" sz="1800" dirty="0">
                          <a:latin typeface="Times New Roman"/>
                          <a:ea typeface="SimSun"/>
                          <a:cs typeface="Times New Roman"/>
                        </a:rPr>
                        <a:t>, </a:t>
                      </a:r>
                      <a:r>
                        <a:rPr lang="en-US" sz="1800" dirty="0" err="1">
                          <a:latin typeface="Times New Roman"/>
                          <a:ea typeface="SimSun"/>
                          <a:cs typeface="Times New Roman"/>
                        </a:rPr>
                        <a:t>tổng</a:t>
                      </a:r>
                      <a:r>
                        <a:rPr lang="en-US" sz="1800" dirty="0">
                          <a:latin typeface="Times New Roman"/>
                          <a:ea typeface="SimSun"/>
                          <a:cs typeface="Times New Roman"/>
                        </a:rPr>
                        <a:t> </a:t>
                      </a:r>
                      <a:r>
                        <a:rPr lang="en-US" sz="1800" dirty="0" err="1">
                          <a:latin typeface="Times New Roman"/>
                          <a:ea typeface="SimSun"/>
                          <a:cs typeface="Times New Roman"/>
                        </a:rPr>
                        <a:t>hợp</a:t>
                      </a:r>
                      <a:r>
                        <a:rPr lang="en-US" sz="1800" dirty="0">
                          <a:latin typeface="Times New Roman"/>
                          <a:ea typeface="SimSun"/>
                          <a:cs typeface="Times New Roman"/>
                        </a:rPr>
                        <a:t>, </a:t>
                      </a:r>
                      <a:r>
                        <a:rPr lang="en-US" sz="1800" dirty="0" err="1">
                          <a:latin typeface="Times New Roman"/>
                          <a:ea typeface="SimSun"/>
                          <a:cs typeface="Times New Roman"/>
                        </a:rPr>
                        <a:t>suy</a:t>
                      </a:r>
                      <a:r>
                        <a:rPr lang="en-US" sz="1800" dirty="0">
                          <a:latin typeface="Times New Roman"/>
                          <a:ea typeface="SimSun"/>
                          <a:cs typeface="Times New Roman"/>
                        </a:rPr>
                        <a:t> </a:t>
                      </a:r>
                      <a:r>
                        <a:rPr lang="en-US" sz="1800" dirty="0" err="1">
                          <a:latin typeface="Times New Roman"/>
                          <a:ea typeface="SimSun"/>
                          <a:cs typeface="Times New Roman"/>
                        </a:rPr>
                        <a:t>luận</a:t>
                      </a:r>
                      <a:r>
                        <a:rPr lang="en-US" sz="1800" dirty="0">
                          <a:latin typeface="Times New Roman"/>
                          <a:ea typeface="SimSun"/>
                          <a:cs typeface="Times New Roman"/>
                        </a:rPr>
                        <a:t>, </a:t>
                      </a:r>
                      <a:r>
                        <a:rPr lang="en-US" sz="1800" dirty="0" err="1">
                          <a:latin typeface="Times New Roman"/>
                          <a:ea typeface="SimSun"/>
                          <a:cs typeface="Times New Roman"/>
                        </a:rPr>
                        <a:t>lập</a:t>
                      </a:r>
                      <a:r>
                        <a:rPr lang="en-US" sz="1800" dirty="0">
                          <a:latin typeface="Times New Roman"/>
                          <a:ea typeface="SimSun"/>
                          <a:cs typeface="Times New Roman"/>
                        </a:rPr>
                        <a:t> </a:t>
                      </a:r>
                      <a:r>
                        <a:rPr lang="en-US" sz="1800" dirty="0" err="1">
                          <a:latin typeface="Times New Roman"/>
                          <a:ea typeface="SimSun"/>
                          <a:cs typeface="Times New Roman"/>
                        </a:rPr>
                        <a:t>luận</a:t>
                      </a:r>
                      <a:r>
                        <a:rPr lang="en-US" sz="1800" dirty="0">
                          <a:latin typeface="Times New Roman"/>
                          <a:ea typeface="SimSun"/>
                          <a:cs typeface="Times New Roman"/>
                        </a:rPr>
                        <a:t>, </a:t>
                      </a:r>
                      <a:r>
                        <a:rPr lang="en-US" sz="1800" dirty="0" err="1">
                          <a:latin typeface="Times New Roman"/>
                          <a:ea typeface="SimSun"/>
                          <a:cs typeface="Times New Roman"/>
                        </a:rPr>
                        <a:t>khái</a:t>
                      </a:r>
                      <a:r>
                        <a:rPr lang="en-US" sz="1800" dirty="0">
                          <a:latin typeface="Times New Roman"/>
                          <a:ea typeface="SimSun"/>
                          <a:cs typeface="Times New Roman"/>
                        </a:rPr>
                        <a:t> </a:t>
                      </a:r>
                      <a:r>
                        <a:rPr lang="en-US" sz="1800" dirty="0" err="1">
                          <a:latin typeface="Times New Roman"/>
                          <a:ea typeface="SimSun"/>
                          <a:cs typeface="Times New Roman"/>
                        </a:rPr>
                        <a:t>quát</a:t>
                      </a:r>
                      <a:r>
                        <a:rPr lang="en-US" sz="1800" dirty="0">
                          <a:latin typeface="Times New Roman"/>
                          <a:ea typeface="SimSun"/>
                          <a:cs typeface="Times New Roman"/>
                        </a:rPr>
                        <a:t> </a:t>
                      </a:r>
                      <a:r>
                        <a:rPr lang="en-US" sz="1800" dirty="0" err="1">
                          <a:latin typeface="Times New Roman"/>
                          <a:ea typeface="SimSun"/>
                          <a:cs typeface="Times New Roman"/>
                        </a:rPr>
                        <a:t>hóa</a:t>
                      </a:r>
                      <a:r>
                        <a:rPr lang="en-US" sz="1800" dirty="0">
                          <a:latin typeface="Times New Roman"/>
                          <a:ea typeface="SimSun"/>
                          <a:cs typeface="Times New Roman"/>
                        </a:rPr>
                        <a:t> </a:t>
                      </a:r>
                      <a:r>
                        <a:rPr lang="en-US" sz="1800" dirty="0" err="1">
                          <a:latin typeface="Times New Roman"/>
                          <a:ea typeface="SimSun"/>
                          <a:cs typeface="Times New Roman"/>
                        </a:rPr>
                        <a:t>trong</a:t>
                      </a:r>
                      <a:r>
                        <a:rPr lang="en-US" sz="1800" dirty="0">
                          <a:latin typeface="Times New Roman"/>
                          <a:ea typeface="SimSun"/>
                          <a:cs typeface="Times New Roman"/>
                        </a:rPr>
                        <a:t> </a:t>
                      </a:r>
                      <a:r>
                        <a:rPr lang="en-US" sz="1800" dirty="0" err="1">
                          <a:latin typeface="Times New Roman"/>
                          <a:ea typeface="SimSun"/>
                          <a:cs typeface="Times New Roman"/>
                        </a:rPr>
                        <a:t>chứng</a:t>
                      </a:r>
                      <a:r>
                        <a:rPr lang="en-US" sz="1800" dirty="0">
                          <a:latin typeface="Times New Roman"/>
                          <a:ea typeface="SimSun"/>
                          <a:cs typeface="Times New Roman"/>
                        </a:rPr>
                        <a:t> </a:t>
                      </a:r>
                      <a:r>
                        <a:rPr lang="en-US" sz="1800" dirty="0" err="1">
                          <a:latin typeface="Times New Roman"/>
                          <a:ea typeface="SimSun"/>
                          <a:cs typeface="Times New Roman"/>
                        </a:rPr>
                        <a:t>minh</a:t>
                      </a:r>
                      <a:r>
                        <a:rPr lang="en-US" sz="1800" dirty="0">
                          <a:latin typeface="Times New Roman"/>
                          <a:ea typeface="SimSun"/>
                          <a:cs typeface="Times New Roman"/>
                        </a:rPr>
                        <a:t> </a:t>
                      </a:r>
                      <a:r>
                        <a:rPr lang="en-US" sz="1800" dirty="0" err="1">
                          <a:latin typeface="Times New Roman"/>
                          <a:ea typeface="SimSun"/>
                          <a:cs typeface="Times New Roman"/>
                        </a:rPr>
                        <a:t>toán</a:t>
                      </a:r>
                      <a:r>
                        <a:rPr lang="en-US" sz="1800" dirty="0">
                          <a:latin typeface="Times New Roman"/>
                          <a:ea typeface="SimSun"/>
                          <a:cs typeface="Times New Roman"/>
                        </a:rPr>
                        <a:t> </a:t>
                      </a:r>
                      <a:r>
                        <a:rPr lang="en-US" sz="1800" dirty="0" err="1">
                          <a:latin typeface="Times New Roman"/>
                          <a:ea typeface="SimSun"/>
                          <a:cs typeface="Times New Roman"/>
                        </a:rPr>
                        <a:t>học</a:t>
                      </a:r>
                      <a:r>
                        <a:rPr lang="en-US" sz="1800" dirty="0">
                          <a:latin typeface="Times New Roman"/>
                          <a:ea typeface="SimSun"/>
                          <a:cs typeface="Times New Roman"/>
                        </a:rPr>
                        <a:t>. </a:t>
                      </a:r>
                    </a:p>
                  </a:txBody>
                  <a:tcPr marL="68580" marR="68580" marT="0" marB="0"/>
                </a:tc>
                <a:extLst>
                  <a:ext uri="{0D108BD9-81ED-4DB2-BD59-A6C34878D82A}">
                    <a16:rowId xmlns:a16="http://schemas.microsoft.com/office/drawing/2014/main" val="10003"/>
                  </a:ext>
                </a:extLst>
              </a:tr>
            </a:tbl>
          </a:graphicData>
        </a:graphic>
      </p:graphicFrame>
    </p:spTree>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04B528FF-FE38-43C6-B921-76687FBC387E}"/>
              </a:ext>
            </a:extLst>
          </p:cNvPr>
          <p:cNvCxnSpPr>
            <a:cxnSpLocks/>
          </p:cNvCxnSpPr>
          <p:nvPr/>
        </p:nvCxnSpPr>
        <p:spPr>
          <a:xfrm>
            <a:off x="4584648" y="521701"/>
            <a:ext cx="7308000" cy="0"/>
          </a:xfrm>
          <a:prstGeom prst="line">
            <a:avLst/>
          </a:prstGeom>
        </p:spPr>
        <p:style>
          <a:lnRef idx="3">
            <a:schemeClr val="accent2"/>
          </a:lnRef>
          <a:fillRef idx="0">
            <a:schemeClr val="accent2"/>
          </a:fillRef>
          <a:effectRef idx="2">
            <a:schemeClr val="accent2"/>
          </a:effectRef>
          <a:fontRef idx="minor">
            <a:schemeClr val="tx1"/>
          </a:fontRef>
        </p:style>
      </p:cxnSp>
      <p:sp>
        <p:nvSpPr>
          <p:cNvPr id="4" name="Rectangle 3">
            <a:extLst>
              <a:ext uri="{FF2B5EF4-FFF2-40B4-BE49-F238E27FC236}">
                <a16:creationId xmlns:a16="http://schemas.microsoft.com/office/drawing/2014/main" id="{D71E70E0-839E-4661-AF67-2BC6E4A279C7}"/>
              </a:ext>
            </a:extLst>
          </p:cNvPr>
          <p:cNvSpPr/>
          <p:nvPr/>
        </p:nvSpPr>
        <p:spPr>
          <a:xfrm>
            <a:off x="-288032" y="6378593"/>
            <a:ext cx="12192000" cy="485646"/>
          </a:xfrm>
          <a:prstGeom prst="rect">
            <a:avLst/>
          </a:prstGeom>
          <a:solidFill>
            <a:srgbClr val="C733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b="1" dirty="0">
              <a:latin typeface="Arial" panose="020B0604020202020204" pitchFamily="34" charset="0"/>
              <a:ea typeface="Aachen" panose="02020500000000000000" pitchFamily="18" charset="0"/>
              <a:cs typeface="Arial" panose="020B0604020202020204" pitchFamily="34" charset="0"/>
            </a:endParaRPr>
          </a:p>
        </p:txBody>
      </p:sp>
      <p:graphicFrame>
        <p:nvGraphicFramePr>
          <p:cNvPr id="9" name="Table 8">
            <a:extLst>
              <a:ext uri="{FF2B5EF4-FFF2-40B4-BE49-F238E27FC236}">
                <a16:creationId xmlns:a16="http://schemas.microsoft.com/office/drawing/2014/main" id="{1B4C4052-DAC3-4241-9F65-7DF70D4A0435}"/>
              </a:ext>
            </a:extLst>
          </p:cNvPr>
          <p:cNvGraphicFramePr>
            <a:graphicFrameLocks noGrp="1"/>
          </p:cNvGraphicFramePr>
          <p:nvPr>
            <p:extLst>
              <p:ext uri="{D42A27DB-BD31-4B8C-83A1-F6EECF244321}">
                <p14:modId xmlns:p14="http://schemas.microsoft.com/office/powerpoint/2010/main" val="3090015082"/>
              </p:ext>
            </p:extLst>
          </p:nvPr>
        </p:nvGraphicFramePr>
        <p:xfrm>
          <a:off x="288032" y="116632"/>
          <a:ext cx="11604616" cy="6732221"/>
        </p:xfrm>
        <a:graphic>
          <a:graphicData uri="http://schemas.openxmlformats.org/drawingml/2006/table">
            <a:tbl>
              <a:tblPr firstRow="1" firstCol="1" bandRow="1"/>
              <a:tblGrid>
                <a:gridCol w="5802308">
                  <a:extLst>
                    <a:ext uri="{9D8B030D-6E8A-4147-A177-3AD203B41FA5}">
                      <a16:colId xmlns:a16="http://schemas.microsoft.com/office/drawing/2014/main" val="1286783118"/>
                    </a:ext>
                  </a:extLst>
                </a:gridCol>
                <a:gridCol w="5802308">
                  <a:extLst>
                    <a:ext uri="{9D8B030D-6E8A-4147-A177-3AD203B41FA5}">
                      <a16:colId xmlns:a16="http://schemas.microsoft.com/office/drawing/2014/main" val="3158961662"/>
                    </a:ext>
                  </a:extLst>
                </a:gridCol>
              </a:tblGrid>
              <a:tr h="480323">
                <a:tc>
                  <a:txBody>
                    <a:bodyPr/>
                    <a:lstStyle/>
                    <a:p>
                      <a:pPr algn="ctr">
                        <a:lnSpc>
                          <a:spcPct val="115000"/>
                        </a:lnSpc>
                        <a:spcAft>
                          <a:spcPts val="1000"/>
                        </a:spcAft>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Mức độ</a:t>
                      </a:r>
                    </a:p>
                  </a:txBody>
                  <a:tcPr marL="30022" marR="300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Một số động từ mô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tả</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mức độ</a:t>
                      </a:r>
                    </a:p>
                  </a:txBody>
                  <a:tcPr marL="30022" marR="300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8433615"/>
                  </a:ext>
                </a:extLst>
              </a:tr>
              <a:tr h="1585994">
                <a:tc>
                  <a:txBody>
                    <a:bodyPr/>
                    <a:lstStyle/>
                    <a:p>
                      <a:pPr>
                        <a:lnSpc>
                          <a:spcPct val="115000"/>
                        </a:lnSpc>
                        <a:spcAft>
                          <a:spcPts val="1000"/>
                        </a:spcAft>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BIẾT </a:t>
                      </a:r>
                    </a:p>
                    <a:p>
                      <a:pPr>
                        <a:lnSpc>
                          <a:spcPct val="115000"/>
                        </a:lnSpc>
                        <a:spcAft>
                          <a:spcPts val="1000"/>
                        </a:spcAft>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(Nhận biết và nhớ lại các thông tin đã được tiếp nhận trước đó)</a:t>
                      </a:r>
                    </a:p>
                  </a:txBody>
                  <a:tcPr marL="30022" marR="300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Làm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quen</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 Nhận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dạng</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Nhận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txBody>
                  <a:tcPr marL="30022" marR="300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1148969"/>
                  </a:ext>
                </a:extLst>
              </a:tr>
              <a:tr h="1585994">
                <a:tc>
                  <a:txBody>
                    <a:bodyPr/>
                    <a:lstStyle/>
                    <a:p>
                      <a:pPr>
                        <a:lnSpc>
                          <a:spcPct val="115000"/>
                        </a:lnSpc>
                        <a:spcAft>
                          <a:spcPts val="1000"/>
                        </a:spcAft>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HIỂU </a:t>
                      </a:r>
                    </a:p>
                    <a:p>
                      <a:pPr>
                        <a:lnSpc>
                          <a:spcPct val="115000"/>
                        </a:lnSpc>
                        <a:spcAft>
                          <a:spcPts val="1000"/>
                        </a:spcAft>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(Hiểu được ý nghĩa của thông tin,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diễn</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đạt được thông tin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ý hiểu của cá nhân)</a:t>
                      </a:r>
                    </a:p>
                  </a:txBody>
                  <a:tcPr marL="30022" marR="300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Mô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tả</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Giải thích; Thể hiện;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Sắp</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xếp.</a:t>
                      </a:r>
                    </a:p>
                  </a:txBody>
                  <a:tcPr marL="30022" marR="300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5497217"/>
                  </a:ext>
                </a:extLst>
              </a:tr>
              <a:tr h="3079910">
                <a:tc>
                  <a:txBody>
                    <a:bodyPr/>
                    <a:lstStyle/>
                    <a:p>
                      <a:pPr>
                        <a:lnSpc>
                          <a:spcPct val="115000"/>
                        </a:lnSpc>
                        <a:spcAft>
                          <a:spcPts val="1000"/>
                        </a:spcAft>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VẬN DỤNG</a:t>
                      </a:r>
                    </a:p>
                    <a:p>
                      <a:pPr>
                        <a:lnSpc>
                          <a:spcPct val="115000"/>
                        </a:lnSpc>
                        <a:spcAft>
                          <a:spcPts val="1000"/>
                        </a:spcAft>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(Vận dụng thông tin đã biết vào một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tình</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huống</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điều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kiện</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mới</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hoặc</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đê</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giải</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quyết</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vấn</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đê</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txBody>
                  <a:tcPr marL="30022" marR="300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Tính;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Vẽ</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Thực hiện; Sử dụng; Vận dụng;</a:t>
                      </a:r>
                    </a:p>
                    <a:p>
                      <a:pPr>
                        <a:lnSpc>
                          <a:spcPct val="115000"/>
                        </a:lnSpc>
                        <a:spcAft>
                          <a:spcPts val="1000"/>
                        </a:spcAft>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So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sánh</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Phân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biệt</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Lí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giải</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Chứng</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minh</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Giải</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quyết</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0022" marR="300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491863"/>
                  </a:ext>
                </a:extLst>
              </a:tr>
            </a:tbl>
          </a:graphicData>
        </a:graphic>
      </p:graphicFrame>
    </p:spTree>
    <p:extLst>
      <p:ext uri="{BB962C8B-B14F-4D97-AF65-F5344CB8AC3E}">
        <p14:creationId xmlns:p14="http://schemas.microsoft.com/office/powerpoint/2010/main" val="3497802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3"/>
          </p:nvPr>
        </p:nvSpPr>
        <p:spPr>
          <a:xfrm flipH="1">
            <a:off x="415600" y="1273066"/>
            <a:ext cx="11360797" cy="5584934"/>
          </a:xfrm>
        </p:spPr>
        <p:txBody>
          <a:bodyPr/>
          <a:lstStyle/>
          <a:p>
            <a:pPr algn="l"/>
            <a:r>
              <a:rPr lang="en-US" sz="3600" dirty="0">
                <a:latin typeface="Times New Roman" panose="02020603050405020304" pitchFamily="18" charset="0"/>
                <a:cs typeface="Times New Roman" panose="02020603050405020304" pitchFamily="18" charset="0"/>
              </a:rPr>
              <a:t>1. </a:t>
            </a:r>
            <a:r>
              <a:rPr lang="en-US" sz="4400" dirty="0" err="1">
                <a:latin typeface="Times New Roman" panose="02020603050405020304" pitchFamily="18" charset="0"/>
                <a:cs typeface="Times New Roman" panose="02020603050405020304" pitchFamily="18" charset="0"/>
              </a:rPr>
              <a:t>Thầy</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cô</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cho</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biết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mục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đích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đánh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giá</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học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sinh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yêu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cầu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đánh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giá</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học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sinh</a:t>
            </a:r>
            <a:r>
              <a:rPr lang="en-US" sz="4400" dirty="0">
                <a:latin typeface="Times New Roman" panose="02020603050405020304" pitchFamily="18" charset="0"/>
                <a:cs typeface="Times New Roman" panose="02020603050405020304" pitchFamily="18" charset="0"/>
              </a:rPr>
              <a:t>.</a:t>
            </a:r>
          </a:p>
          <a:p>
            <a:pPr algn="l"/>
            <a:r>
              <a:rPr lang="en-US" sz="4400" dirty="0">
                <a:latin typeface="Times New Roman" panose="02020603050405020304" pitchFamily="18" charset="0"/>
                <a:cs typeface="Times New Roman" panose="02020603050405020304" pitchFamily="18" charset="0"/>
              </a:rPr>
              <a:t>2. </a:t>
            </a:r>
            <a:r>
              <a:rPr lang="en-US" sz="4400" dirty="0" err="1">
                <a:latin typeface="Times New Roman" panose="02020603050405020304" pitchFamily="18" charset="0"/>
                <a:cs typeface="Times New Roman" panose="02020603050405020304" pitchFamily="18" charset="0"/>
              </a:rPr>
              <a:t>Thầy</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cô</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hiểu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ntn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về</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năng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lực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của</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học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sinh</a:t>
            </a:r>
            <a:r>
              <a:rPr lang="en-US" sz="4400" dirty="0">
                <a:latin typeface="Times New Roman" panose="02020603050405020304" pitchFamily="18" charset="0"/>
                <a:cs typeface="Times New Roman" panose="02020603050405020304" pitchFamily="18" charset="0"/>
              </a:rPr>
              <a:t>?</a:t>
            </a:r>
          </a:p>
          <a:p>
            <a:pPr algn="l"/>
            <a:r>
              <a:rPr lang="en-US" sz="4400" dirty="0">
                <a:latin typeface="Times New Roman" panose="02020603050405020304" pitchFamily="18" charset="0"/>
                <a:cs typeface="Times New Roman" panose="02020603050405020304" pitchFamily="18" charset="0"/>
              </a:rPr>
              <a:t>3. </a:t>
            </a:r>
            <a:r>
              <a:rPr lang="en-US" sz="4400" dirty="0" err="1">
                <a:latin typeface="Times New Roman" panose="02020603050405020304" pitchFamily="18" charset="0"/>
                <a:cs typeface="Times New Roman" panose="02020603050405020304" pitchFamily="18" charset="0"/>
              </a:rPr>
              <a:t>Thầy</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cô</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hiểu</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ntn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về</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đánh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giá</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năng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lực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của</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học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sinh</a:t>
            </a:r>
            <a:r>
              <a:rPr lang="en-US" sz="4400" dirty="0">
                <a:latin typeface="Times New Roman" panose="02020603050405020304" pitchFamily="18" charset="0"/>
                <a:cs typeface="Times New Roman" panose="02020603050405020304" pitchFamily="18" charset="0"/>
              </a:rPr>
              <a:t>?</a:t>
            </a:r>
          </a:p>
          <a:p>
            <a:pPr algn="l"/>
            <a:r>
              <a:rPr lang="en-US" sz="4400" dirty="0">
                <a:latin typeface="Times New Roman" panose="02020603050405020304" pitchFamily="18" charset="0"/>
                <a:cs typeface="Times New Roman" panose="02020603050405020304" pitchFamily="18" charset="0"/>
              </a:rPr>
              <a:t>4. </a:t>
            </a:r>
            <a:r>
              <a:rPr lang="en-US" sz="4400" dirty="0" err="1">
                <a:latin typeface="Times New Roman" panose="02020603050405020304" pitchFamily="18" charset="0"/>
                <a:cs typeface="Times New Roman" panose="02020603050405020304" pitchFamily="18" charset="0"/>
              </a:rPr>
              <a:t>Để</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đánh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giá</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năng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lực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của</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học</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sinh</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theo</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thầy</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cô</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cần</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sử</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dụng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các</a:t>
            </a:r>
            <a:r>
              <a:rPr lang="en-US" sz="4400" dirty="0">
                <a:latin typeface="Times New Roman" panose="02020603050405020304" pitchFamily="18" charset="0"/>
                <a:cs typeface="Times New Roman" panose="02020603050405020304" pitchFamily="18" charset="0"/>
              </a:rPr>
              <a:t> PP, </a:t>
            </a:r>
            <a:r>
              <a:rPr lang="en-US" sz="4400" dirty="0" err="1">
                <a:latin typeface="Times New Roman" panose="02020603050405020304" pitchFamily="18" charset="0"/>
                <a:cs typeface="Times New Roman" panose="02020603050405020304" pitchFamily="18" charset="0"/>
              </a:rPr>
              <a:t>kĩ</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thuật</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và</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công</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cụ</a:t>
            </a:r>
            <a:r>
              <a:rPr lang="en-US" sz="4400" dirty="0">
                <a:latin typeface="Times New Roman" panose="02020603050405020304" pitchFamily="18" charset="0"/>
                <a:cs typeface="Times New Roman" panose="02020603050405020304" pitchFamily="18" charset="0"/>
              </a:rPr>
              <a:t> </a:t>
            </a:r>
            <a:r>
              <a:rPr lang="en-US" sz="4400" dirty="0" err="1">
                <a:latin typeface="Times New Roman" panose="02020603050405020304" pitchFamily="18" charset="0"/>
                <a:cs typeface="Times New Roman" panose="02020603050405020304" pitchFamily="18" charset="0"/>
              </a:rPr>
              <a:t>nào</a:t>
            </a:r>
            <a:r>
              <a:rPr lang="en-US" sz="4400" dirty="0">
                <a:latin typeface="Times New Roman" panose="02020603050405020304" pitchFamily="18" charset="0"/>
                <a:cs typeface="Times New Roman" panose="02020603050405020304" pitchFamily="18" charset="0"/>
              </a:rPr>
              <a:t>?</a:t>
            </a:r>
          </a:p>
        </p:txBody>
      </p:sp>
      <p:sp>
        <p:nvSpPr>
          <p:cNvPr id="14" name="Title 13"/>
          <p:cNvSpPr>
            <a:spLocks noGrp="1"/>
          </p:cNvSpPr>
          <p:nvPr>
            <p:ph type="title" idx="15"/>
          </p:nvPr>
        </p:nvSpPr>
        <p:spPr/>
        <p:txBody>
          <a:bodyPr/>
          <a:lstStyle/>
          <a:p>
            <a:r>
              <a:rPr lang="en-US" b="1" u="sng" dirty="0" err="1"/>
              <a:t>Một</a:t>
            </a:r>
            <a:r>
              <a:rPr lang="en-US" b="1" u="sng" dirty="0"/>
              <a:t> </a:t>
            </a:r>
            <a:r>
              <a:rPr lang="en-US" b="1" u="sng" dirty="0" err="1"/>
              <a:t>số</a:t>
            </a:r>
            <a:r>
              <a:rPr lang="en-US" b="1" u="sng" dirty="0"/>
              <a:t> </a:t>
            </a:r>
            <a:r>
              <a:rPr lang="en-US" b="1" u="sng" dirty="0" err="1"/>
              <a:t>kiến</a:t>
            </a:r>
            <a:r>
              <a:rPr lang="en-US" b="1" u="sng" dirty="0"/>
              <a:t> </a:t>
            </a:r>
            <a:r>
              <a:rPr lang="en-US" b="1" u="sng" dirty="0" err="1"/>
              <a:t>thức</a:t>
            </a:r>
            <a:r>
              <a:rPr lang="en-US" b="1" u="sng" dirty="0"/>
              <a:t> </a:t>
            </a:r>
            <a:r>
              <a:rPr lang="en-US" b="1" u="sng" dirty="0" err="1"/>
              <a:t>cơ</a:t>
            </a:r>
            <a:r>
              <a:rPr lang="en-US" b="1" u="sng" dirty="0"/>
              <a:t> </a:t>
            </a:r>
            <a:r>
              <a:rPr lang="en-US" b="1" u="sng" dirty="0" err="1"/>
              <a:t>bản</a:t>
            </a:r>
            <a:endParaRPr lang="en-US" b="1" u="sng" dirty="0"/>
          </a:p>
        </p:txBody>
      </p:sp>
    </p:spTree>
    <p:extLst>
      <p:ext uri="{BB962C8B-B14F-4D97-AF65-F5344CB8AC3E}">
        <p14:creationId xmlns:p14="http://schemas.microsoft.com/office/powerpoint/2010/main" val="3110373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D828C43F-BD26-4B37-9A1D-82EAD3BE2BBD}"/>
              </a:ext>
            </a:extLst>
          </p:cNvPr>
          <p:cNvGraphicFramePr>
            <a:graphicFrameLocks noGrp="1"/>
          </p:cNvGraphicFramePr>
          <p:nvPr>
            <p:extLst>
              <p:ext uri="{D42A27DB-BD31-4B8C-83A1-F6EECF244321}">
                <p14:modId xmlns:p14="http://schemas.microsoft.com/office/powerpoint/2010/main" val="585466491"/>
              </p:ext>
            </p:extLst>
          </p:nvPr>
        </p:nvGraphicFramePr>
        <p:xfrm>
          <a:off x="119844" y="548680"/>
          <a:ext cx="11952312" cy="7478014"/>
        </p:xfrm>
        <a:graphic>
          <a:graphicData uri="http://schemas.openxmlformats.org/drawingml/2006/table">
            <a:tbl>
              <a:tblPr firstRow="1" firstCol="1" lastRow="1" lastCol="1" bandRow="1" bandCol="1">
                <a:tableStyleId>{5C22544A-7EE6-4342-B048-85BDC9FD1C3A}</a:tableStyleId>
              </a:tblPr>
              <a:tblGrid>
                <a:gridCol w="4655840">
                  <a:extLst>
                    <a:ext uri="{9D8B030D-6E8A-4147-A177-3AD203B41FA5}">
                      <a16:colId xmlns:a16="http://schemas.microsoft.com/office/drawing/2014/main" val="856837772"/>
                    </a:ext>
                  </a:extLst>
                </a:gridCol>
                <a:gridCol w="3251074">
                  <a:extLst>
                    <a:ext uri="{9D8B030D-6E8A-4147-A177-3AD203B41FA5}">
                      <a16:colId xmlns:a16="http://schemas.microsoft.com/office/drawing/2014/main" val="1718681266"/>
                    </a:ext>
                  </a:extLst>
                </a:gridCol>
                <a:gridCol w="4045398">
                  <a:extLst>
                    <a:ext uri="{9D8B030D-6E8A-4147-A177-3AD203B41FA5}">
                      <a16:colId xmlns:a16="http://schemas.microsoft.com/office/drawing/2014/main" val="417503037"/>
                    </a:ext>
                  </a:extLst>
                </a:gridCol>
              </a:tblGrid>
              <a:tr h="144016">
                <a:tc>
                  <a:txBody>
                    <a:bodyPr/>
                    <a:lstStyle/>
                    <a:p>
                      <a:pPr indent="457200" algn="ctr">
                        <a:lnSpc>
                          <a:spcPct val="15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Kiến thức</a:t>
                      </a:r>
                      <a:endParaRPr lang="en-US" sz="1800" b="0" dirty="0">
                        <a:ln>
                          <a:solidFill>
                            <a:schemeClr val="bg1"/>
                          </a:solidFill>
                        </a:ln>
                        <a:solidFill>
                          <a:schemeClr val="accent1">
                            <a:lumMod val="20000"/>
                            <a:lumOff val="8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11" marR="36711" marT="0" marB="0"/>
                </a:tc>
                <a:tc>
                  <a:txBody>
                    <a:bodyPr/>
                    <a:lstStyle/>
                    <a:p>
                      <a:pPr indent="457200" algn="ctr">
                        <a:lnSpc>
                          <a:spcPct val="15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Kĩ năng</a:t>
                      </a:r>
                      <a:endParaRPr lang="en-US" sz="1800" b="0" dirty="0">
                        <a:ln>
                          <a:solidFill>
                            <a:schemeClr val="bg1"/>
                          </a:solidFill>
                        </a:ln>
                        <a:solidFill>
                          <a:schemeClr val="accent1">
                            <a:lumMod val="20000"/>
                            <a:lumOff val="8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11" marR="36711" marT="0" marB="0"/>
                </a:tc>
                <a:tc>
                  <a:txBody>
                    <a:bodyPr/>
                    <a:lstStyle/>
                    <a:p>
                      <a:pPr indent="457200" algn="ctr">
                        <a:lnSpc>
                          <a:spcPct val="15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Thái độ</a:t>
                      </a:r>
                      <a:endParaRPr lang="en-US" sz="1800" b="0" dirty="0">
                        <a:ln>
                          <a:solidFill>
                            <a:schemeClr val="bg1"/>
                          </a:solidFill>
                        </a:ln>
                        <a:solidFill>
                          <a:schemeClr val="accent1">
                            <a:lumMod val="20000"/>
                            <a:lumOff val="8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11" marR="36711" marT="0" marB="0"/>
                </a:tc>
                <a:extLst>
                  <a:ext uri="{0D108BD9-81ED-4DB2-BD59-A6C34878D82A}">
                    <a16:rowId xmlns:a16="http://schemas.microsoft.com/office/drawing/2014/main" val="2616638942"/>
                  </a:ext>
                </a:extLst>
              </a:tr>
              <a:tr h="6510079">
                <a:tc>
                  <a:txBody>
                    <a:bodyPr/>
                    <a:lstStyle/>
                    <a:p>
                      <a:pPr indent="457200" algn="just">
                        <a:lnSpc>
                          <a:spcPct val="120000"/>
                        </a:lnSpc>
                        <a:spcAft>
                          <a:spcPts val="600"/>
                        </a:spcAft>
                      </a:pPr>
                      <a:r>
                        <a:rPr lang="pt-B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Mức độ nhận biết</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pt-B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Nêu lên được,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Trình</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bày</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được</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Phát</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biểu</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được</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Kể</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lại</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được</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Liệt</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kê</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được</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Nhận</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biết</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được</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Chỉ</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ra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được</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Mô</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tả</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được</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a:t>
                      </a: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Mức độ thông hiểu</a:t>
                      </a: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Xác định được, So sánh được</a:t>
                      </a: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Phân </a:t>
                      </a:r>
                      <a:r>
                        <a:rPr lang="en-US"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biệt</a:t>
                      </a: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được, Phát hiện được</a:t>
                      </a: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Phân tích được, Tóm tắt được</a:t>
                      </a: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Đánh giá được</a:t>
                      </a: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a:t>
                      </a: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Mức độ vận dụng</a:t>
                      </a: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Giải thích được, </a:t>
                      </a:r>
                      <a:r>
                        <a:rPr lang="it-IT"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Chứng minh được, Liên hệ được</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it-IT"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Vận dụng được </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it-IT" sz="1800" b="0" dirty="0">
                          <a:ln>
                            <a:solidFill>
                              <a:schemeClr val="bg1"/>
                            </a:solidFill>
                          </a:ln>
                          <a:solidFill>
                            <a:schemeClr val="tx1"/>
                          </a:solidFill>
                          <a:effectLst/>
                          <a:latin typeface="Times New Roman" panose="02020603050405020304" pitchFamily="18" charset="0"/>
                          <a:cs typeface="Times New Roman" panose="02020603050405020304" pitchFamily="18" charset="0"/>
                        </a:rPr>
                        <a:t>Xây dựng được,</a:t>
                      </a:r>
                      <a:r>
                        <a:rPr lang="en-US" sz="1800" b="0" dirty="0">
                          <a:ln>
                            <a:solidFill>
                              <a:schemeClr val="bg1"/>
                            </a:solidFill>
                          </a:ln>
                          <a:solidFill>
                            <a:schemeClr val="tx1"/>
                          </a:solidFill>
                          <a:effectLst/>
                          <a:latin typeface="Times New Roman" panose="02020603050405020304" pitchFamily="18" charset="0"/>
                          <a:cs typeface="Times New Roman" panose="02020603050405020304" pitchFamily="18" charset="0"/>
                        </a:rPr>
                        <a:t>Giải quyết được</a:t>
                      </a: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a:t>
                      </a:r>
                      <a:endParaRPr lang="en-US" sz="1800" b="0" dirty="0">
                        <a:ln>
                          <a:solidFill>
                            <a:schemeClr val="bg1"/>
                          </a:solidFill>
                        </a:ln>
                        <a:solidFill>
                          <a:schemeClr val="accent1">
                            <a:lumMod val="20000"/>
                            <a:lumOff val="8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11" marR="36711" marT="0" marB="0">
                    <a:solidFill>
                      <a:srgbClr val="002060"/>
                    </a:solidFill>
                  </a:tcPr>
                </a:tc>
                <a:tc>
                  <a:txBody>
                    <a:bodyPr/>
                    <a:lstStyle/>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Lập được</a:t>
                      </a: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Viết </a:t>
                      </a:r>
                      <a:r>
                        <a:rPr lang="en-US"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đươc</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Tính được/biết </a:t>
                      </a:r>
                      <a:r>
                        <a:rPr lang="en-US"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tính</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pt-B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Vẽ được, Đo được/biết đo</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pt-B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Thực hiện được</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pt-B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Biết cách….</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pt-B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Tổ chức được</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pt-B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Thu thập được</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pt-B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Biết làm thí nghiệm</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pt-B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Phân loại được</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a:t>
                      </a: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endParaRPr lang="en-US" sz="1800" b="0" dirty="0">
                        <a:ln>
                          <a:solidFill>
                            <a:schemeClr val="bg1"/>
                          </a:solidFill>
                        </a:ln>
                        <a:solidFill>
                          <a:schemeClr val="accent1">
                            <a:lumMod val="20000"/>
                            <a:lumOff val="8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11" marR="36711" marT="0" marB="0">
                    <a:solidFill>
                      <a:srgbClr val="002060"/>
                    </a:solidFill>
                  </a:tcPr>
                </a:tc>
                <a:tc>
                  <a:txBody>
                    <a:bodyPr/>
                    <a:lstStyle/>
                    <a:p>
                      <a:pPr indent="457200" algn="just">
                        <a:lnSpc>
                          <a:spcPct val="120000"/>
                        </a:lnSpc>
                        <a:spcAft>
                          <a:spcPts val="600"/>
                        </a:spcAft>
                      </a:pP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Tuân</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thủ</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Tán</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thành</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đồng</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ý/</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ủng</a:t>
                      </a:r>
                      <a:r>
                        <a:rPr lang="fr-F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 </a:t>
                      </a:r>
                      <a:r>
                        <a:rPr lang="fr-FR" sz="1800" b="0" dirty="0" err="1">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hộ</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pt-B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Phản đối</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pt-BR"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Hướng ứng</a:t>
                      </a:r>
                      <a:endPar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endParaRP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Chấp nhận</a:t>
                      </a: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Bảo vệ</a:t>
                      </a: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Hợp tác</a:t>
                      </a:r>
                    </a:p>
                    <a:p>
                      <a:pPr indent="457200" algn="just">
                        <a:lnSpc>
                          <a:spcPct val="120000"/>
                        </a:lnSpc>
                        <a:spcAft>
                          <a:spcPts val="600"/>
                        </a:spcAft>
                      </a:pPr>
                      <a:r>
                        <a:rPr lang="en-US" sz="1800" b="0" dirty="0">
                          <a:ln>
                            <a:solidFill>
                              <a:schemeClr val="bg1"/>
                            </a:solidFill>
                          </a:ln>
                          <a:solidFill>
                            <a:schemeClr val="accent1">
                              <a:lumMod val="20000"/>
                              <a:lumOff val="80000"/>
                            </a:schemeClr>
                          </a:solidFill>
                          <a:effectLst/>
                          <a:latin typeface="Times New Roman" panose="02020603050405020304" pitchFamily="18" charset="0"/>
                          <a:cs typeface="Times New Roman" panose="02020603050405020304" pitchFamily="18" charset="0"/>
                        </a:rPr>
                        <a:t>….</a:t>
                      </a:r>
                      <a:endParaRPr lang="en-US" sz="1800" b="0" dirty="0">
                        <a:ln>
                          <a:solidFill>
                            <a:schemeClr val="bg1"/>
                          </a:solidFill>
                        </a:ln>
                        <a:solidFill>
                          <a:schemeClr val="accent1">
                            <a:lumMod val="20000"/>
                            <a:lumOff val="8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11" marR="36711" marT="0" marB="0">
                    <a:solidFill>
                      <a:srgbClr val="002060"/>
                    </a:solidFill>
                  </a:tcPr>
                </a:tc>
                <a:extLst>
                  <a:ext uri="{0D108BD9-81ED-4DB2-BD59-A6C34878D82A}">
                    <a16:rowId xmlns:a16="http://schemas.microsoft.com/office/drawing/2014/main" val="1412424981"/>
                  </a:ext>
                </a:extLst>
              </a:tr>
            </a:tbl>
          </a:graphicData>
        </a:graphic>
      </p:graphicFrame>
      <p:sp>
        <p:nvSpPr>
          <p:cNvPr id="8" name="Rectangle 3">
            <a:extLst>
              <a:ext uri="{FF2B5EF4-FFF2-40B4-BE49-F238E27FC236}">
                <a16:creationId xmlns:a16="http://schemas.microsoft.com/office/drawing/2014/main" id="{D91AE0A1-E0F1-417E-9EE4-4C0AE46EEAE2}"/>
              </a:ext>
            </a:extLst>
          </p:cNvPr>
          <p:cNvSpPr>
            <a:spLocks noChangeArrowheads="1"/>
          </p:cNvSpPr>
          <p:nvPr/>
        </p:nvSpPr>
        <p:spPr bwMode="auto">
          <a:xfrm>
            <a:off x="2135560" y="25460"/>
            <a:ext cx="871424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r>
              <a:rPr lang="en-US" alt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a:t>
            </a:r>
            <a:r>
              <a:rPr kumimoji="0" lang="en-US" altLang="en-US" sz="2800" b="1" i="0" u="none" strike="noStrike" cap="none" normalizeH="0" baseline="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ột số động từ thể hiện mức độ, yêu cầu nhất định.  </a:t>
            </a:r>
            <a:endParaRPr kumimoji="0" lang="en-US" altLang="en-US" sz="2800" b="1"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15733039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0EBE2449-27D8-4C3C-B62A-5A98C0B700D3}"/>
              </a:ext>
            </a:extLst>
          </p:cNvPr>
          <p:cNvCxnSpPr/>
          <p:nvPr/>
        </p:nvCxnSpPr>
        <p:spPr>
          <a:xfrm>
            <a:off x="4872680" y="561956"/>
            <a:ext cx="7308000" cy="0"/>
          </a:xfrm>
          <a:prstGeom prst="line">
            <a:avLst/>
          </a:prstGeom>
        </p:spPr>
        <p:style>
          <a:lnRef idx="3">
            <a:schemeClr val="accent2"/>
          </a:lnRef>
          <a:fillRef idx="0">
            <a:schemeClr val="accent2"/>
          </a:fillRef>
          <a:effectRef idx="2">
            <a:schemeClr val="accent2"/>
          </a:effectRef>
          <a:fontRef idx="minor">
            <a:schemeClr val="tx1"/>
          </a:fontRef>
        </p:style>
      </p:cxnSp>
      <p:sp>
        <p:nvSpPr>
          <p:cNvPr id="2" name="Rectangle 1">
            <a:extLst>
              <a:ext uri="{FF2B5EF4-FFF2-40B4-BE49-F238E27FC236}">
                <a16:creationId xmlns:a16="http://schemas.microsoft.com/office/drawing/2014/main" id="{4DF1D987-3C3B-4288-9CFD-D87816BC7310}"/>
              </a:ext>
            </a:extLst>
          </p:cNvPr>
          <p:cNvSpPr/>
          <p:nvPr/>
        </p:nvSpPr>
        <p:spPr>
          <a:xfrm>
            <a:off x="0" y="6400800"/>
            <a:ext cx="12192000" cy="457200"/>
          </a:xfrm>
          <a:prstGeom prst="rect">
            <a:avLst/>
          </a:prstGeom>
          <a:solidFill>
            <a:srgbClr val="C733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b="1" dirty="0">
              <a:latin typeface="Arial" panose="020B0604020202020204" pitchFamily="34" charset="0"/>
              <a:ea typeface="Aachen" panose="02020500000000000000" pitchFamily="18" charset="0"/>
              <a:cs typeface="Arial" panose="020B0604020202020204" pitchFamily="34" charset="0"/>
            </a:endParaRPr>
          </a:p>
        </p:txBody>
      </p:sp>
      <p:sp>
        <p:nvSpPr>
          <p:cNvPr id="3" name="TextBox 2">
            <a:extLst>
              <a:ext uri="{FF2B5EF4-FFF2-40B4-BE49-F238E27FC236}">
                <a16:creationId xmlns:a16="http://schemas.microsoft.com/office/drawing/2014/main" id="{596AD039-54B9-436D-BA74-0C65A3593F92}"/>
              </a:ext>
            </a:extLst>
          </p:cNvPr>
          <p:cNvSpPr txBox="1"/>
          <p:nvPr/>
        </p:nvSpPr>
        <p:spPr>
          <a:xfrm>
            <a:off x="454696" y="1746288"/>
            <a:ext cx="11737304" cy="1372876"/>
          </a:xfrm>
          <a:prstGeom prst="rect">
            <a:avLst/>
          </a:prstGeom>
          <a:noFill/>
        </p:spPr>
        <p:txBody>
          <a:bodyPr wrap="square" rtlCol="0">
            <a:spAutoFit/>
          </a:bodyPr>
          <a:lstStyle/>
          <a:p>
            <a:pPr defTabSz="360000">
              <a:lnSpc>
                <a:spcPct val="130000"/>
              </a:lnSpc>
            </a:pPr>
            <a:endParaRPr lang="en-US" sz="2800" b="1" dirty="0">
              <a:latin typeface="Times New Roman" pitchFamily="18" charset="0"/>
              <a:cs typeface="Times New Roman" pitchFamily="18" charset="0"/>
            </a:endParaRPr>
          </a:p>
          <a:p>
            <a:pPr algn="ctr" defTabSz="360000">
              <a:lnSpc>
                <a:spcPct val="130000"/>
              </a:lnSpc>
            </a:pPr>
            <a:r>
              <a:rPr lang="en-US" sz="4000" b="1" dirty="0">
                <a:solidFill>
                  <a:srgbClr val="FF0000"/>
                </a:solidFill>
                <a:latin typeface="Times New Roman" pitchFamily="18" charset="0"/>
                <a:cs typeface="Times New Roman" pitchFamily="18" charset="0"/>
              </a:rPr>
              <a:t>XIN TRÂN TRỌNG CẢM ƠN!</a:t>
            </a:r>
          </a:p>
        </p:txBody>
      </p:sp>
    </p:spTree>
    <p:extLst>
      <p:ext uri="{BB962C8B-B14F-4D97-AF65-F5344CB8AC3E}">
        <p14:creationId xmlns:p14="http://schemas.microsoft.com/office/powerpoint/2010/main" val="3031985256"/>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3"/>
          </p:nvPr>
        </p:nvSpPr>
        <p:spPr>
          <a:xfrm flipH="1">
            <a:off x="191344" y="908721"/>
            <a:ext cx="12000656" cy="6336703"/>
          </a:xfrm>
        </p:spPr>
        <p:txBody>
          <a:bodyPr/>
          <a:lstStyle/>
          <a:p>
            <a:pPr algn="just">
              <a:lnSpc>
                <a:spcPct val="130000"/>
              </a:lnSpc>
              <a:spcBef>
                <a:spcPts val="600"/>
              </a:spcBef>
            </a:pPr>
            <a:r>
              <a:rPr lang="en-US" sz="2800" dirty="0">
                <a:solidFill>
                  <a:srgbClr val="000066"/>
                </a:solidFill>
                <a:latin typeface="Arial" pitchFamily="34" charset="0"/>
                <a:cs typeface="Arial" pitchFamily="34" charset="0"/>
                <a:sym typeface="Wingdings" pitchFamily="2" charset="2"/>
              </a:rPr>
              <a:t> </a:t>
            </a:r>
            <a:r>
              <a:rPr lang="pt-BR" sz="3200" dirty="0">
                <a:latin typeface="Times New Roman" pitchFamily="18" charset="0"/>
                <a:cs typeface="Times New Roman" pitchFamily="18" charset="0"/>
                <a:sym typeface="Wingdings" pitchFamily="2" charset="2"/>
              </a:rPr>
              <a:t>1) </a:t>
            </a:r>
            <a:r>
              <a:rPr lang="pt-BR" sz="3200" i="1" dirty="0">
                <a:solidFill>
                  <a:srgbClr val="FF0000"/>
                </a:solidFill>
                <a:latin typeface="Times New Roman" pitchFamily="18" charset="0"/>
                <a:cs typeface="Times New Roman" pitchFamily="18" charset="0"/>
                <a:sym typeface="Wingdings" pitchFamily="2" charset="2"/>
              </a:rPr>
              <a:t>Xác nhận </a:t>
            </a:r>
            <a:r>
              <a:rPr lang="pt-BR" sz="3200" dirty="0">
                <a:latin typeface="Times New Roman" pitchFamily="18" charset="0"/>
                <a:cs typeface="Times New Roman" pitchFamily="18" charset="0"/>
                <a:sym typeface="Wingdings" pitchFamily="2" charset="2"/>
              </a:rPr>
              <a:t>kết quả học tập (kiến thức, kỹ năng, thái độ, </a:t>
            </a:r>
            <a:r>
              <a:rPr lang="pt-BR" sz="3200" b="1" dirty="0">
                <a:latin typeface="Times New Roman" pitchFamily="18" charset="0"/>
                <a:cs typeface="Times New Roman" pitchFamily="18" charset="0"/>
                <a:sym typeface="Wingdings" pitchFamily="2" charset="2"/>
              </a:rPr>
              <a:t>năng lực</a:t>
            </a:r>
            <a:r>
              <a:rPr lang="pt-BR" sz="3200" dirty="0">
                <a:latin typeface="Times New Roman" pitchFamily="18" charset="0"/>
                <a:cs typeface="Times New Roman" pitchFamily="18" charset="0"/>
                <a:sym typeface="Wingdings" pitchFamily="2" charset="2"/>
              </a:rPr>
              <a:t>) của người học so với mục tiêu giáo dục</a:t>
            </a:r>
          </a:p>
          <a:p>
            <a:pPr algn="just">
              <a:lnSpc>
                <a:spcPct val="130000"/>
              </a:lnSpc>
              <a:spcBef>
                <a:spcPts val="600"/>
              </a:spcBef>
            </a:pPr>
            <a:r>
              <a:rPr lang="pt-BR" sz="3200" dirty="0">
                <a:latin typeface="Times New Roman" pitchFamily="18" charset="0"/>
                <a:cs typeface="Times New Roman" pitchFamily="18" charset="0"/>
                <a:sym typeface="Wingdings" pitchFamily="2" charset="2"/>
              </a:rPr>
              <a:t>	2) Cung cấp nguồn thông tin phản hồi giúp HS </a:t>
            </a:r>
            <a:r>
              <a:rPr lang="pt-BR" sz="3200" i="1" dirty="0">
                <a:solidFill>
                  <a:srgbClr val="FF0000"/>
                </a:solidFill>
                <a:latin typeface="Times New Roman" pitchFamily="18" charset="0"/>
                <a:cs typeface="Times New Roman" pitchFamily="18" charset="0"/>
                <a:sym typeface="Wingdings" pitchFamily="2" charset="2"/>
              </a:rPr>
              <a:t>điều chỉnh </a:t>
            </a:r>
            <a:r>
              <a:rPr lang="pt-BR" sz="3200" dirty="0">
                <a:latin typeface="Times New Roman" pitchFamily="18" charset="0"/>
                <a:cs typeface="Times New Roman" pitchFamily="18" charset="0"/>
                <a:sym typeface="Wingdings" pitchFamily="2" charset="2"/>
              </a:rPr>
              <a:t>việc học tập, GV điều chỉnh việc giảng dạy của mình. </a:t>
            </a:r>
          </a:p>
          <a:p>
            <a:pPr algn="just">
              <a:lnSpc>
                <a:spcPct val="130000"/>
              </a:lnSpc>
              <a:spcBef>
                <a:spcPts val="600"/>
              </a:spcBef>
            </a:pPr>
            <a:r>
              <a:rPr lang="pt-BR" sz="3200" dirty="0">
                <a:latin typeface="Times New Roman" pitchFamily="18" charset="0"/>
                <a:cs typeface="Times New Roman" pitchFamily="18" charset="0"/>
                <a:sym typeface="Wingdings" pitchFamily="2" charset="2"/>
              </a:rPr>
              <a:t>   3) Giúp các cơ quan giáo dục, các nhà quản lý và hoạch định chính sách có những giải pháp điều chỉnh, bổ sung và chỉ đạo kịp thời.</a:t>
            </a:r>
          </a:p>
          <a:p>
            <a:pPr algn="just">
              <a:lnSpc>
                <a:spcPct val="130000"/>
              </a:lnSpc>
              <a:spcBef>
                <a:spcPts val="600"/>
              </a:spcBef>
            </a:pPr>
            <a:r>
              <a:rPr lang="pt-BR" sz="3200" dirty="0">
                <a:latin typeface="Times New Roman" pitchFamily="18" charset="0"/>
                <a:cs typeface="Times New Roman" pitchFamily="18" charset="0"/>
                <a:sym typeface="Wingdings" pitchFamily="2" charset="2"/>
              </a:rPr>
              <a:t>   4) Cung cấp thông tin về học tập của HS cho đối tượng khác</a:t>
            </a:r>
            <a:endParaRPr lang="en-US" sz="3200" dirty="0"/>
          </a:p>
        </p:txBody>
      </p:sp>
      <p:sp>
        <p:nvSpPr>
          <p:cNvPr id="14" name="Title 13"/>
          <p:cNvSpPr>
            <a:spLocks noGrp="1"/>
          </p:cNvSpPr>
          <p:nvPr>
            <p:ph type="title" idx="15"/>
          </p:nvPr>
        </p:nvSpPr>
        <p:spPr>
          <a:xfrm>
            <a:off x="415600" y="188641"/>
            <a:ext cx="11360800" cy="720080"/>
          </a:xfrm>
        </p:spPr>
        <p:txBody>
          <a:bodyPr/>
          <a:lstStyle/>
          <a:p>
            <a:r>
              <a:rPr lang="en-US" sz="3600" b="1" dirty="0" err="1">
                <a:solidFill>
                  <a:schemeClr val="accent2">
                    <a:lumMod val="75000"/>
                  </a:schemeClr>
                </a:solidFill>
                <a:latin typeface="Arial" pitchFamily="34" charset="0"/>
                <a:cs typeface="Arial" pitchFamily="34" charset="0"/>
              </a:rPr>
              <a:t>Mục</a:t>
            </a:r>
            <a:r>
              <a:rPr lang="en-US" sz="3600" b="1" dirty="0">
                <a:solidFill>
                  <a:schemeClr val="accent2">
                    <a:lumMod val="75000"/>
                  </a:schemeClr>
                </a:solidFill>
                <a:latin typeface="Arial" pitchFamily="34" charset="0"/>
                <a:cs typeface="Arial" pitchFamily="34" charset="0"/>
              </a:rPr>
              <a:t> </a:t>
            </a:r>
            <a:r>
              <a:rPr lang="en-US" sz="3600" b="1" dirty="0" err="1">
                <a:solidFill>
                  <a:schemeClr val="accent2">
                    <a:lumMod val="75000"/>
                  </a:schemeClr>
                </a:solidFill>
                <a:latin typeface="Arial" pitchFamily="34" charset="0"/>
                <a:cs typeface="Arial" pitchFamily="34" charset="0"/>
              </a:rPr>
              <a:t>đích</a:t>
            </a:r>
            <a:r>
              <a:rPr lang="en-US" sz="3600" b="1" dirty="0">
                <a:solidFill>
                  <a:schemeClr val="accent2">
                    <a:lumMod val="75000"/>
                  </a:schemeClr>
                </a:solidFill>
                <a:latin typeface="Arial" pitchFamily="34" charset="0"/>
                <a:cs typeface="Arial" pitchFamily="34" charset="0"/>
              </a:rPr>
              <a:t> </a:t>
            </a:r>
            <a:r>
              <a:rPr lang="en-US" sz="3600" b="1" dirty="0" err="1">
                <a:solidFill>
                  <a:schemeClr val="accent2">
                    <a:lumMod val="75000"/>
                  </a:schemeClr>
                </a:solidFill>
                <a:latin typeface="Arial" pitchFamily="34" charset="0"/>
                <a:cs typeface="Arial" pitchFamily="34" charset="0"/>
              </a:rPr>
              <a:t>của</a:t>
            </a:r>
            <a:r>
              <a:rPr lang="en-US" sz="3600" b="1" dirty="0">
                <a:solidFill>
                  <a:schemeClr val="accent2">
                    <a:lumMod val="75000"/>
                  </a:schemeClr>
                </a:solidFill>
                <a:latin typeface="Arial" pitchFamily="34" charset="0"/>
                <a:cs typeface="Arial" pitchFamily="34" charset="0"/>
              </a:rPr>
              <a:t> ĐG </a:t>
            </a:r>
            <a:r>
              <a:rPr lang="en-US" sz="3600" b="1" dirty="0" err="1">
                <a:solidFill>
                  <a:schemeClr val="accent2">
                    <a:lumMod val="75000"/>
                  </a:schemeClr>
                </a:solidFill>
                <a:latin typeface="Arial" pitchFamily="34" charset="0"/>
                <a:cs typeface="Arial" pitchFamily="34" charset="0"/>
              </a:rPr>
              <a:t>học</a:t>
            </a:r>
            <a:r>
              <a:rPr lang="en-US" sz="3600" b="1" dirty="0">
                <a:solidFill>
                  <a:schemeClr val="accent2">
                    <a:lumMod val="75000"/>
                  </a:schemeClr>
                </a:solidFill>
                <a:latin typeface="Arial" pitchFamily="34" charset="0"/>
                <a:cs typeface="Arial" pitchFamily="34" charset="0"/>
              </a:rPr>
              <a:t> </a:t>
            </a:r>
            <a:r>
              <a:rPr lang="en-US" sz="3600" b="1" dirty="0" err="1">
                <a:solidFill>
                  <a:schemeClr val="accent2">
                    <a:lumMod val="75000"/>
                  </a:schemeClr>
                </a:solidFill>
                <a:latin typeface="Arial" pitchFamily="34" charset="0"/>
                <a:cs typeface="Arial" pitchFamily="34" charset="0"/>
              </a:rPr>
              <a:t>sinh</a:t>
            </a:r>
            <a:endParaRPr lang="en-US" sz="3600" dirty="0">
              <a:solidFill>
                <a:schemeClr val="accent2">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3465673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3"/>
          </p:nvPr>
        </p:nvSpPr>
        <p:spPr>
          <a:xfrm flipH="1">
            <a:off x="839416" y="1484784"/>
            <a:ext cx="10712728" cy="3960440"/>
          </a:xfrm>
        </p:spPr>
        <p:txBody>
          <a:bodyPr/>
          <a:lstStyle/>
          <a:p>
            <a:pPr algn="just"/>
            <a:r>
              <a:rPr lang="en-US" sz="3200" dirty="0"/>
              <a:t>1. Đ</a:t>
            </a:r>
            <a:r>
              <a:rPr lang="vi-VN" sz="3200" dirty="0"/>
              <a:t>ánh giá </a:t>
            </a:r>
            <a:r>
              <a:rPr lang="en-US" sz="3200" dirty="0" err="1"/>
              <a:t>căn</a:t>
            </a:r>
            <a:r>
              <a:rPr lang="en-US" sz="3200" dirty="0"/>
              <a:t> </a:t>
            </a:r>
            <a:r>
              <a:rPr lang="en-US" sz="3200" dirty="0" err="1"/>
              <a:t>cứ</a:t>
            </a:r>
            <a:r>
              <a:rPr lang="en-US" sz="3200" dirty="0"/>
              <a:t> </a:t>
            </a:r>
            <a:r>
              <a:rPr lang="en-US" sz="3200" dirty="0" err="1"/>
              <a:t>vào</a:t>
            </a:r>
            <a:r>
              <a:rPr lang="en-US" sz="3200" dirty="0"/>
              <a:t> YCCĐ </a:t>
            </a:r>
            <a:r>
              <a:rPr lang="en-US" sz="3200" dirty="0" err="1"/>
              <a:t>được</a:t>
            </a:r>
            <a:r>
              <a:rPr lang="en-US" sz="3200" dirty="0"/>
              <a:t> </a:t>
            </a:r>
            <a:r>
              <a:rPr lang="en-US" sz="3200" dirty="0" err="1"/>
              <a:t>quy</a:t>
            </a:r>
            <a:r>
              <a:rPr lang="en-US" sz="3200" dirty="0"/>
              <a:t> </a:t>
            </a:r>
            <a:r>
              <a:rPr lang="en-US" sz="3200" dirty="0" err="1"/>
              <a:t>định</a:t>
            </a:r>
            <a:r>
              <a:rPr lang="en-US" sz="3200" dirty="0"/>
              <a:t> </a:t>
            </a:r>
            <a:r>
              <a:rPr lang="en-US" sz="3200" dirty="0" err="1"/>
              <a:t>trong</a:t>
            </a:r>
            <a:r>
              <a:rPr lang="en-US" sz="3200" dirty="0"/>
              <a:t> CTGDPT</a:t>
            </a:r>
            <a:r>
              <a:rPr lang="vi-VN" sz="3200" dirty="0"/>
              <a:t>.</a:t>
            </a:r>
            <a:endParaRPr lang="en-US" sz="3200" dirty="0"/>
          </a:p>
          <a:p>
            <a:pPr algn="just"/>
            <a:r>
              <a:rPr lang="en-US" sz="3200" dirty="0"/>
              <a:t>2. Đ</a:t>
            </a:r>
            <a:r>
              <a:rPr lang="vi-VN" sz="3200" dirty="0"/>
              <a:t>ánh giá </a:t>
            </a:r>
            <a:r>
              <a:rPr lang="en-US" sz="3200" dirty="0"/>
              <a:t>b</a:t>
            </a:r>
            <a:r>
              <a:rPr lang="vi-VN" sz="3200" dirty="0"/>
              <a:t>ảo đảm t</a:t>
            </a:r>
            <a:r>
              <a:rPr lang="en-US" sz="3200" dirty="0" err="1"/>
              <a:t>ính</a:t>
            </a:r>
            <a:r>
              <a:rPr lang="en-US" sz="3200" dirty="0"/>
              <a:t> </a:t>
            </a:r>
            <a:r>
              <a:rPr lang="en-US" sz="3200" dirty="0" err="1"/>
              <a:t>chính</a:t>
            </a:r>
            <a:r>
              <a:rPr lang="en-US" sz="3200" dirty="0"/>
              <a:t> </a:t>
            </a:r>
            <a:r>
              <a:rPr lang="en-US" sz="3200" dirty="0" err="1"/>
              <a:t>xác</a:t>
            </a:r>
            <a:r>
              <a:rPr lang="en-US" sz="3200" dirty="0"/>
              <a:t>, t</a:t>
            </a:r>
            <a:r>
              <a:rPr lang="vi-VN" sz="3200" dirty="0"/>
              <a:t>oàn diện</a:t>
            </a:r>
            <a:r>
              <a:rPr lang="en-US" sz="3200" dirty="0"/>
              <a:t>, </a:t>
            </a:r>
            <a:r>
              <a:rPr lang="vi-VN" sz="3200" dirty="0"/>
              <a:t>công bằng, </a:t>
            </a:r>
            <a:r>
              <a:rPr lang="en-US" sz="3200" dirty="0" err="1"/>
              <a:t>trung</a:t>
            </a:r>
            <a:r>
              <a:rPr lang="en-US" sz="3200" dirty="0"/>
              <a:t> </a:t>
            </a:r>
            <a:r>
              <a:rPr lang="en-US" sz="3200" dirty="0" err="1"/>
              <a:t>thực</a:t>
            </a:r>
            <a:r>
              <a:rPr lang="en-US" sz="3200" dirty="0"/>
              <a:t> </a:t>
            </a:r>
            <a:r>
              <a:rPr lang="en-US" sz="3200" dirty="0" err="1"/>
              <a:t>và</a:t>
            </a:r>
            <a:r>
              <a:rPr lang="en-US" sz="3200" dirty="0"/>
              <a:t> </a:t>
            </a:r>
            <a:r>
              <a:rPr lang="vi-VN" sz="3200" dirty="0"/>
              <a:t>khách quan.</a:t>
            </a:r>
            <a:endParaRPr lang="en-US" sz="3200" dirty="0"/>
          </a:p>
          <a:p>
            <a:pPr algn="just"/>
            <a:r>
              <a:rPr lang="en-US" sz="3200" dirty="0"/>
              <a:t>3. Đ</a:t>
            </a:r>
            <a:r>
              <a:rPr lang="vi-VN" sz="3200" dirty="0"/>
              <a:t>ánh giá bằng nhiều phương pháp, </a:t>
            </a:r>
            <a:r>
              <a:rPr lang="en-US" sz="3200" dirty="0" err="1"/>
              <a:t>hình</a:t>
            </a:r>
            <a:r>
              <a:rPr lang="en-US" sz="3200" dirty="0"/>
              <a:t> </a:t>
            </a:r>
            <a:r>
              <a:rPr lang="en-US" sz="3200" dirty="0" err="1"/>
              <a:t>thức</a:t>
            </a:r>
            <a:r>
              <a:rPr lang="en-US" sz="3200" dirty="0"/>
              <a:t>, </a:t>
            </a:r>
            <a:r>
              <a:rPr lang="vi-VN" sz="3200" dirty="0"/>
              <a:t>kĩ thuật và công cụ khác nhau</a:t>
            </a:r>
            <a:r>
              <a:rPr lang="en-US" sz="3200" dirty="0"/>
              <a:t>; </a:t>
            </a:r>
            <a:r>
              <a:rPr lang="en-US" sz="3200" dirty="0" err="1"/>
              <a:t>kết</a:t>
            </a:r>
            <a:r>
              <a:rPr lang="en-US" sz="3200" dirty="0"/>
              <a:t> </a:t>
            </a:r>
            <a:r>
              <a:rPr lang="en-US" sz="3200" dirty="0" err="1"/>
              <a:t>hợp</a:t>
            </a:r>
            <a:r>
              <a:rPr lang="en-US" sz="3200" dirty="0"/>
              <a:t> </a:t>
            </a:r>
            <a:r>
              <a:rPr lang="en-US" sz="3200" dirty="0" err="1"/>
              <a:t>giữa</a:t>
            </a:r>
            <a:r>
              <a:rPr lang="en-US" sz="3200" dirty="0"/>
              <a:t> ĐGTX </a:t>
            </a:r>
            <a:r>
              <a:rPr lang="en-US" sz="3200" dirty="0" err="1"/>
              <a:t>và</a:t>
            </a:r>
            <a:r>
              <a:rPr lang="en-US" sz="3200" dirty="0"/>
              <a:t> </a:t>
            </a:r>
            <a:r>
              <a:rPr lang="en-US" sz="3200" dirty="0" err="1"/>
              <a:t>đánh</a:t>
            </a:r>
            <a:r>
              <a:rPr lang="en-US" sz="3200" dirty="0"/>
              <a:t> </a:t>
            </a:r>
            <a:r>
              <a:rPr lang="en-US" sz="3200" dirty="0" err="1"/>
              <a:t>giá</a:t>
            </a:r>
            <a:r>
              <a:rPr lang="en-US" sz="3200" dirty="0"/>
              <a:t> </a:t>
            </a:r>
            <a:r>
              <a:rPr lang="en-US" sz="3200" dirty="0" err="1"/>
              <a:t>định</a:t>
            </a:r>
            <a:r>
              <a:rPr lang="en-US" sz="3200" dirty="0"/>
              <a:t> </a:t>
            </a:r>
            <a:r>
              <a:rPr lang="en-US" sz="3200" dirty="0" err="1"/>
              <a:t>kì</a:t>
            </a:r>
            <a:r>
              <a:rPr lang="en-US" sz="3200" dirty="0"/>
              <a:t>.</a:t>
            </a:r>
          </a:p>
          <a:p>
            <a:pPr algn="just"/>
            <a:r>
              <a:rPr lang="en-US" sz="3200" dirty="0"/>
              <a:t>4. </a:t>
            </a:r>
            <a:r>
              <a:rPr lang="vi-VN" sz="3200" dirty="0"/>
              <a:t>Đánh giá vì sự tiến bộ của học sinh; coi trọng việc động viên, </a:t>
            </a:r>
            <a:r>
              <a:rPr lang="en-US" sz="3200" dirty="0" err="1"/>
              <a:t>khuyến</a:t>
            </a:r>
            <a:r>
              <a:rPr lang="en-US" sz="3200" dirty="0"/>
              <a:t> </a:t>
            </a:r>
            <a:r>
              <a:rPr lang="vi-VN" sz="3200" dirty="0"/>
              <a:t>khích sự cố gắng trong </a:t>
            </a:r>
            <a:r>
              <a:rPr lang="en-US" sz="3200" dirty="0" err="1"/>
              <a:t>rèn</a:t>
            </a:r>
            <a:r>
              <a:rPr lang="en-US" sz="3200" dirty="0"/>
              <a:t> </a:t>
            </a:r>
            <a:r>
              <a:rPr lang="en-US" sz="3200" dirty="0" err="1"/>
              <a:t>luyện</a:t>
            </a:r>
            <a:r>
              <a:rPr lang="en-US" sz="3200" dirty="0"/>
              <a:t> </a:t>
            </a:r>
            <a:r>
              <a:rPr lang="en-US" sz="3200" dirty="0" err="1"/>
              <a:t>và</a:t>
            </a:r>
            <a:r>
              <a:rPr lang="en-US" sz="3200" dirty="0"/>
              <a:t> </a:t>
            </a:r>
            <a:r>
              <a:rPr lang="en-US" sz="3200" dirty="0" err="1"/>
              <a:t>học</a:t>
            </a:r>
            <a:r>
              <a:rPr lang="en-US" sz="3200" dirty="0"/>
              <a:t> </a:t>
            </a:r>
            <a:r>
              <a:rPr lang="en-US" sz="3200" dirty="0" err="1"/>
              <a:t>tập</a:t>
            </a:r>
            <a:r>
              <a:rPr lang="vi-VN" sz="3200" dirty="0"/>
              <a:t> của học sinh</a:t>
            </a:r>
            <a:r>
              <a:rPr lang="en-US" sz="3200" dirty="0"/>
              <a:t>; </a:t>
            </a:r>
            <a:r>
              <a:rPr lang="vi-VN" sz="3200" dirty="0"/>
              <a:t>không so sánh học sinh </a:t>
            </a:r>
            <a:r>
              <a:rPr lang="en-US" sz="3200" dirty="0" err="1"/>
              <a:t>với</a:t>
            </a:r>
            <a:r>
              <a:rPr lang="en-US" sz="3200" dirty="0"/>
              <a:t> </a:t>
            </a:r>
            <a:r>
              <a:rPr lang="en-US" sz="3200" dirty="0" err="1"/>
              <a:t>nhau</a:t>
            </a:r>
            <a:r>
              <a:rPr lang="en-US" sz="3200" dirty="0"/>
              <a:t>.</a:t>
            </a:r>
          </a:p>
        </p:txBody>
      </p:sp>
      <p:sp>
        <p:nvSpPr>
          <p:cNvPr id="14" name="Title 13"/>
          <p:cNvSpPr>
            <a:spLocks noGrp="1"/>
          </p:cNvSpPr>
          <p:nvPr>
            <p:ph type="title" idx="15"/>
          </p:nvPr>
        </p:nvSpPr>
        <p:spPr>
          <a:xfrm>
            <a:off x="415600" y="188641"/>
            <a:ext cx="11360800" cy="720080"/>
          </a:xfrm>
        </p:spPr>
        <p:txBody>
          <a:bodyPr/>
          <a:lstStyle/>
          <a:p>
            <a:r>
              <a:rPr lang="en-US" sz="3600" b="1" dirty="0" err="1">
                <a:solidFill>
                  <a:schemeClr val="accent2">
                    <a:lumMod val="75000"/>
                  </a:schemeClr>
                </a:solidFill>
                <a:latin typeface="Arial" pitchFamily="34" charset="0"/>
                <a:cs typeface="Arial" pitchFamily="34" charset="0"/>
              </a:rPr>
              <a:t>Yêu</a:t>
            </a:r>
            <a:r>
              <a:rPr lang="en-US" sz="3600" b="1" dirty="0">
                <a:solidFill>
                  <a:schemeClr val="accent2">
                    <a:lumMod val="75000"/>
                  </a:schemeClr>
                </a:solidFill>
                <a:latin typeface="Arial" pitchFamily="34" charset="0"/>
                <a:cs typeface="Arial" pitchFamily="34" charset="0"/>
              </a:rPr>
              <a:t> </a:t>
            </a:r>
            <a:r>
              <a:rPr lang="en-US" sz="3600" b="1" dirty="0" err="1">
                <a:solidFill>
                  <a:schemeClr val="accent2">
                    <a:lumMod val="75000"/>
                  </a:schemeClr>
                </a:solidFill>
                <a:latin typeface="Arial" pitchFamily="34" charset="0"/>
                <a:cs typeface="Arial" pitchFamily="34" charset="0"/>
              </a:rPr>
              <a:t>cầu</a:t>
            </a:r>
            <a:r>
              <a:rPr lang="en-US" sz="3600" b="1" dirty="0">
                <a:solidFill>
                  <a:schemeClr val="accent2">
                    <a:lumMod val="75000"/>
                  </a:schemeClr>
                </a:solidFill>
                <a:latin typeface="Arial" pitchFamily="34" charset="0"/>
                <a:cs typeface="Arial" pitchFamily="34" charset="0"/>
              </a:rPr>
              <a:t> </a:t>
            </a:r>
            <a:r>
              <a:rPr lang="en-US" sz="3600" b="1" dirty="0" err="1">
                <a:solidFill>
                  <a:schemeClr val="accent2">
                    <a:lumMod val="75000"/>
                  </a:schemeClr>
                </a:solidFill>
                <a:latin typeface="Arial" pitchFamily="34" charset="0"/>
                <a:cs typeface="Arial" pitchFamily="34" charset="0"/>
              </a:rPr>
              <a:t>đánh</a:t>
            </a:r>
            <a:r>
              <a:rPr lang="en-US" sz="3600" b="1" dirty="0">
                <a:solidFill>
                  <a:schemeClr val="accent2">
                    <a:lumMod val="75000"/>
                  </a:schemeClr>
                </a:solidFill>
                <a:latin typeface="Arial" pitchFamily="34" charset="0"/>
                <a:cs typeface="Arial" pitchFamily="34" charset="0"/>
              </a:rPr>
              <a:t> </a:t>
            </a:r>
            <a:r>
              <a:rPr lang="en-US" sz="3600" b="1" dirty="0" err="1">
                <a:solidFill>
                  <a:schemeClr val="accent2">
                    <a:lumMod val="75000"/>
                  </a:schemeClr>
                </a:solidFill>
                <a:latin typeface="Arial" pitchFamily="34" charset="0"/>
                <a:cs typeface="Arial" pitchFamily="34" charset="0"/>
              </a:rPr>
              <a:t>giá</a:t>
            </a:r>
            <a:endParaRPr lang="en-US" sz="3600" dirty="0">
              <a:solidFill>
                <a:schemeClr val="accent2">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3200730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AutoShape 3"/>
          <p:cNvSpPr>
            <a:spLocks noChangeArrowheads="1"/>
          </p:cNvSpPr>
          <p:nvPr/>
        </p:nvSpPr>
        <p:spPr bwMode="gray">
          <a:xfrm>
            <a:off x="6159500" y="1955800"/>
            <a:ext cx="880533" cy="2438400"/>
          </a:xfrm>
          <a:prstGeom prst="rightArrow">
            <a:avLst>
              <a:gd name="adj1" fmla="val 58333"/>
              <a:gd name="adj2" fmla="val 65532"/>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8438" name="AutoShape 7"/>
          <p:cNvSpPr>
            <a:spLocks noChangeArrowheads="1"/>
          </p:cNvSpPr>
          <p:nvPr/>
        </p:nvSpPr>
        <p:spPr bwMode="blackWhite">
          <a:xfrm>
            <a:off x="7023101" y="850900"/>
            <a:ext cx="4254500" cy="5016499"/>
          </a:xfrm>
          <a:prstGeom prst="roundRect">
            <a:avLst>
              <a:gd name="adj" fmla="val 9106"/>
            </a:avLst>
          </a:prstGeom>
          <a:solidFill>
            <a:schemeClr val="accent5">
              <a:lumMod val="20000"/>
              <a:lumOff val="80000"/>
            </a:schemeClr>
          </a:solidFill>
          <a:ln>
            <a:noFill/>
          </a:ln>
          <a:effectLst>
            <a:outerShdw dist="107763" dir="2700000" algn="ctr" rotWithShape="0">
              <a:srgbClr val="000000">
                <a:alpha val="50000"/>
              </a:srgbClr>
            </a:outerShdw>
          </a:effectLst>
        </p:spPr>
        <p:txBody>
          <a:bodyPr anchor="ctr"/>
          <a:lstStyle/>
          <a:p>
            <a:pPr algn="just">
              <a:buFont typeface="Wingdings" pitchFamily="2" charset="2"/>
              <a:buNone/>
              <a:defRPr/>
            </a:pPr>
            <a:r>
              <a:rPr lang="en-US" sz="2800" b="1" i="1" dirty="0" err="1">
                <a:latin typeface="Arial" pitchFamily="34" charset="0"/>
              </a:rPr>
              <a:t>Năng</a:t>
            </a:r>
            <a:r>
              <a:rPr lang="en-US" sz="2800" b="1" i="1" dirty="0">
                <a:latin typeface="Arial" pitchFamily="34" charset="0"/>
              </a:rPr>
              <a:t> </a:t>
            </a:r>
            <a:r>
              <a:rPr lang="en-US" sz="2800" b="1" i="1" dirty="0" err="1">
                <a:latin typeface="Arial" pitchFamily="34" charset="0"/>
              </a:rPr>
              <a:t>lực</a:t>
            </a:r>
            <a:r>
              <a:rPr lang="en-US" sz="2800" b="1" i="1" dirty="0">
                <a:latin typeface="Arial" pitchFamily="34" charset="0"/>
              </a:rPr>
              <a:t> </a:t>
            </a:r>
            <a:r>
              <a:rPr lang="en-US" sz="2800" b="1" i="1" dirty="0" err="1">
                <a:latin typeface="Arial" pitchFamily="34" charset="0"/>
              </a:rPr>
              <a:t>là</a:t>
            </a:r>
            <a:r>
              <a:rPr lang="en-US" sz="2800" b="1" i="1" dirty="0">
                <a:latin typeface="Arial" pitchFamily="34" charset="0"/>
              </a:rPr>
              <a:t> </a:t>
            </a:r>
            <a:r>
              <a:rPr lang="en-US" sz="2800" b="1" i="1" dirty="0" err="1">
                <a:latin typeface="Arial" pitchFamily="34" charset="0"/>
              </a:rPr>
              <a:t>khả</a:t>
            </a:r>
            <a:r>
              <a:rPr lang="en-US" sz="2800" b="1" i="1" dirty="0">
                <a:latin typeface="Arial" pitchFamily="34" charset="0"/>
              </a:rPr>
              <a:t> </a:t>
            </a:r>
            <a:r>
              <a:rPr lang="en-US" sz="2800" b="1" i="1" dirty="0" err="1">
                <a:latin typeface="Arial" pitchFamily="34" charset="0"/>
              </a:rPr>
              <a:t>năng</a:t>
            </a:r>
            <a:r>
              <a:rPr lang="en-US" sz="2800" b="1" i="1" dirty="0">
                <a:latin typeface="Arial" pitchFamily="34" charset="0"/>
              </a:rPr>
              <a:t> </a:t>
            </a:r>
            <a:r>
              <a:rPr lang="en-US" sz="2800" b="1" i="1" dirty="0" err="1">
                <a:latin typeface="Arial" pitchFamily="34" charset="0"/>
              </a:rPr>
              <a:t>sử</a:t>
            </a:r>
            <a:r>
              <a:rPr lang="en-US" sz="2800" b="1" i="1" dirty="0">
                <a:latin typeface="Arial" pitchFamily="34" charset="0"/>
              </a:rPr>
              <a:t> </a:t>
            </a:r>
            <a:r>
              <a:rPr lang="en-US" sz="2800" b="1" i="1" dirty="0" err="1">
                <a:latin typeface="Arial" pitchFamily="34" charset="0"/>
              </a:rPr>
              <a:t>dụng</a:t>
            </a:r>
            <a:r>
              <a:rPr lang="en-US" sz="2800" b="1" i="1" dirty="0">
                <a:latin typeface="Arial" pitchFamily="34" charset="0"/>
              </a:rPr>
              <a:t> </a:t>
            </a:r>
            <a:r>
              <a:rPr lang="en-US" sz="2800" b="1" i="1" dirty="0" err="1">
                <a:latin typeface="Arial" pitchFamily="34" charset="0"/>
              </a:rPr>
              <a:t>một</a:t>
            </a:r>
            <a:r>
              <a:rPr lang="en-US" sz="2800" b="1" i="1" dirty="0">
                <a:latin typeface="Arial" pitchFamily="34" charset="0"/>
              </a:rPr>
              <a:t> </a:t>
            </a:r>
            <a:r>
              <a:rPr lang="en-US" sz="2800" b="1" i="1" dirty="0" err="1">
                <a:solidFill>
                  <a:srgbClr val="FF0000"/>
                </a:solidFill>
                <a:latin typeface="Arial" pitchFamily="34" charset="0"/>
              </a:rPr>
              <a:t>tập</a:t>
            </a:r>
            <a:r>
              <a:rPr lang="en-US" sz="2800" b="1" i="1" dirty="0">
                <a:solidFill>
                  <a:srgbClr val="FF0000"/>
                </a:solidFill>
                <a:latin typeface="Arial" pitchFamily="34" charset="0"/>
              </a:rPr>
              <a:t> </a:t>
            </a:r>
            <a:r>
              <a:rPr lang="en-US" sz="2800" b="1" i="1" dirty="0" err="1">
                <a:solidFill>
                  <a:srgbClr val="FF0000"/>
                </a:solidFill>
                <a:latin typeface="Arial" pitchFamily="34" charset="0"/>
              </a:rPr>
              <a:t>hợp</a:t>
            </a:r>
            <a:r>
              <a:rPr lang="en-US" sz="2800" b="1" i="1" dirty="0">
                <a:solidFill>
                  <a:srgbClr val="FF0000"/>
                </a:solidFill>
                <a:latin typeface="Arial" pitchFamily="34" charset="0"/>
              </a:rPr>
              <a:t> </a:t>
            </a:r>
            <a:r>
              <a:rPr lang="en-US" sz="2800" b="1" i="1" dirty="0" err="1">
                <a:solidFill>
                  <a:srgbClr val="FF0000"/>
                </a:solidFill>
                <a:latin typeface="Arial" pitchFamily="34" charset="0"/>
              </a:rPr>
              <a:t>có</a:t>
            </a:r>
            <a:r>
              <a:rPr lang="en-US" sz="2800" b="1" i="1" dirty="0">
                <a:solidFill>
                  <a:srgbClr val="FF0000"/>
                </a:solidFill>
                <a:latin typeface="Arial" pitchFamily="34" charset="0"/>
              </a:rPr>
              <a:t> </a:t>
            </a:r>
            <a:r>
              <a:rPr lang="en-US" sz="2800" b="1" i="1" dirty="0" err="1">
                <a:solidFill>
                  <a:srgbClr val="FF0000"/>
                </a:solidFill>
                <a:latin typeface="Arial" pitchFamily="34" charset="0"/>
              </a:rPr>
              <a:t>tổ</a:t>
            </a:r>
            <a:r>
              <a:rPr lang="en-US" sz="2800" b="1" i="1" dirty="0">
                <a:solidFill>
                  <a:srgbClr val="FF0000"/>
                </a:solidFill>
                <a:latin typeface="Arial" pitchFamily="34" charset="0"/>
              </a:rPr>
              <a:t> </a:t>
            </a:r>
            <a:r>
              <a:rPr lang="en-US" sz="2800" b="1" i="1" dirty="0" err="1">
                <a:solidFill>
                  <a:srgbClr val="FF0000"/>
                </a:solidFill>
                <a:latin typeface="Arial" pitchFamily="34" charset="0"/>
              </a:rPr>
              <a:t>chức</a:t>
            </a:r>
            <a:r>
              <a:rPr lang="en-US" sz="2800" b="1" i="1" dirty="0">
                <a:latin typeface="Arial" pitchFamily="34" charset="0"/>
              </a:rPr>
              <a:t> </a:t>
            </a:r>
            <a:r>
              <a:rPr lang="en-US" sz="2800" b="1" i="1" dirty="0" err="1">
                <a:latin typeface="Arial" pitchFamily="34" charset="0"/>
              </a:rPr>
              <a:t>các</a:t>
            </a:r>
            <a:r>
              <a:rPr lang="en-US" sz="2800" b="1" i="1" dirty="0">
                <a:latin typeface="Arial" pitchFamily="34" charset="0"/>
              </a:rPr>
              <a:t> </a:t>
            </a:r>
            <a:r>
              <a:rPr lang="en-US" sz="2800" b="1" i="1" dirty="0" err="1">
                <a:latin typeface="Arial" pitchFamily="34" charset="0"/>
              </a:rPr>
              <a:t>kiến</a:t>
            </a:r>
            <a:r>
              <a:rPr lang="en-US" sz="2800" b="1" i="1" dirty="0">
                <a:latin typeface="Arial" pitchFamily="34" charset="0"/>
              </a:rPr>
              <a:t> </a:t>
            </a:r>
            <a:r>
              <a:rPr lang="en-US" sz="2800" b="1" i="1" dirty="0" err="1">
                <a:latin typeface="Arial" pitchFamily="34" charset="0"/>
              </a:rPr>
              <a:t>thức</a:t>
            </a:r>
            <a:r>
              <a:rPr lang="en-US" sz="2800" b="1" i="1" dirty="0">
                <a:latin typeface="Arial" pitchFamily="34" charset="0"/>
              </a:rPr>
              <a:t>, </a:t>
            </a:r>
            <a:r>
              <a:rPr lang="en-US" sz="2800" b="1" i="1" dirty="0" err="1">
                <a:latin typeface="Arial" pitchFamily="34" charset="0"/>
              </a:rPr>
              <a:t>kỹ</a:t>
            </a:r>
            <a:r>
              <a:rPr lang="en-US" sz="2800" b="1" i="1" dirty="0">
                <a:latin typeface="Arial" pitchFamily="34" charset="0"/>
              </a:rPr>
              <a:t> </a:t>
            </a:r>
            <a:r>
              <a:rPr lang="en-US" sz="2800" b="1" i="1" dirty="0" err="1">
                <a:latin typeface="Arial" pitchFamily="34" charset="0"/>
              </a:rPr>
              <a:t>năng</a:t>
            </a:r>
            <a:r>
              <a:rPr lang="en-US" sz="2800" b="1" i="1" dirty="0">
                <a:latin typeface="Arial" pitchFamily="34" charset="0"/>
              </a:rPr>
              <a:t> </a:t>
            </a:r>
            <a:r>
              <a:rPr lang="en-US" sz="2800" b="1" i="1" dirty="0" err="1">
                <a:latin typeface="Arial" pitchFamily="34" charset="0"/>
              </a:rPr>
              <a:t>và</a:t>
            </a:r>
            <a:r>
              <a:rPr lang="en-US" sz="2800" b="1" i="1" dirty="0">
                <a:latin typeface="Arial" pitchFamily="34" charset="0"/>
              </a:rPr>
              <a:t> </a:t>
            </a:r>
            <a:r>
              <a:rPr lang="en-US" sz="2800" b="1" i="1" dirty="0" err="1">
                <a:latin typeface="Arial" pitchFamily="34" charset="0"/>
              </a:rPr>
              <a:t>thái</a:t>
            </a:r>
            <a:r>
              <a:rPr lang="en-US" sz="2800" b="1" i="1" dirty="0">
                <a:latin typeface="Arial" pitchFamily="34" charset="0"/>
              </a:rPr>
              <a:t> </a:t>
            </a:r>
            <a:r>
              <a:rPr lang="en-US" sz="2800" b="1" i="1" dirty="0" err="1">
                <a:latin typeface="Arial" pitchFamily="34" charset="0"/>
              </a:rPr>
              <a:t>độ</a:t>
            </a:r>
            <a:r>
              <a:rPr lang="en-US" sz="2800" b="1" i="1" dirty="0">
                <a:latin typeface="Arial" pitchFamily="34" charset="0"/>
              </a:rPr>
              <a:t> </a:t>
            </a:r>
            <a:r>
              <a:rPr lang="en-US" sz="2800" b="1" i="1" dirty="0" err="1">
                <a:latin typeface="Arial" pitchFamily="34" charset="0"/>
              </a:rPr>
              <a:t>để</a:t>
            </a:r>
            <a:r>
              <a:rPr lang="en-US" sz="2800" b="1" i="1" dirty="0">
                <a:latin typeface="Arial" pitchFamily="34" charset="0"/>
              </a:rPr>
              <a:t> </a:t>
            </a:r>
            <a:r>
              <a:rPr lang="en-US" sz="2800" b="1" i="1" dirty="0" err="1">
                <a:solidFill>
                  <a:srgbClr val="FF0000"/>
                </a:solidFill>
                <a:latin typeface="Arial" pitchFamily="34" charset="0"/>
              </a:rPr>
              <a:t>hoàn</a:t>
            </a:r>
            <a:r>
              <a:rPr lang="en-US" sz="2800" b="1" i="1" dirty="0">
                <a:solidFill>
                  <a:srgbClr val="FF0000"/>
                </a:solidFill>
                <a:latin typeface="Arial" pitchFamily="34" charset="0"/>
              </a:rPr>
              <a:t> </a:t>
            </a:r>
            <a:r>
              <a:rPr lang="en-US" sz="2800" b="1" i="1" dirty="0" err="1">
                <a:solidFill>
                  <a:srgbClr val="FF0000"/>
                </a:solidFill>
                <a:latin typeface="Arial" pitchFamily="34" charset="0"/>
              </a:rPr>
              <a:t>thành</a:t>
            </a:r>
            <a:r>
              <a:rPr lang="en-US" sz="2800" b="1" i="1" dirty="0">
                <a:solidFill>
                  <a:srgbClr val="FF0000"/>
                </a:solidFill>
                <a:latin typeface="Arial" pitchFamily="34" charset="0"/>
              </a:rPr>
              <a:t> </a:t>
            </a:r>
            <a:r>
              <a:rPr lang="en-US" sz="2800" b="1" i="1" dirty="0" err="1">
                <a:latin typeface="Arial" pitchFamily="34" charset="0"/>
              </a:rPr>
              <a:t>một</a:t>
            </a:r>
            <a:r>
              <a:rPr lang="en-US" sz="2800" b="1" i="1" dirty="0">
                <a:latin typeface="Arial" pitchFamily="34" charset="0"/>
              </a:rPr>
              <a:t> </a:t>
            </a:r>
            <a:r>
              <a:rPr lang="en-US" sz="2800" b="1" i="1" dirty="0" err="1">
                <a:latin typeface="Arial" pitchFamily="34" charset="0"/>
              </a:rPr>
              <a:t>số</a:t>
            </a:r>
            <a:r>
              <a:rPr lang="en-US" sz="2800" b="1" i="1" dirty="0">
                <a:latin typeface="Arial" pitchFamily="34" charset="0"/>
              </a:rPr>
              <a:t> </a:t>
            </a:r>
            <a:r>
              <a:rPr lang="en-US" sz="2800" b="1" i="1" dirty="0" err="1">
                <a:latin typeface="Arial" pitchFamily="34" charset="0"/>
              </a:rPr>
              <a:t>nhiệm</a:t>
            </a:r>
            <a:r>
              <a:rPr lang="en-US" sz="2800" b="1" i="1" dirty="0">
                <a:latin typeface="Arial" pitchFamily="34" charset="0"/>
              </a:rPr>
              <a:t> </a:t>
            </a:r>
            <a:r>
              <a:rPr lang="en-US" sz="2800" b="1" i="1" dirty="0" err="1">
                <a:latin typeface="Arial" pitchFamily="34" charset="0"/>
              </a:rPr>
              <a:t>vụ</a:t>
            </a:r>
            <a:endParaRPr lang="pt-BR" sz="2800" b="1" i="1" dirty="0">
              <a:latin typeface="Times New Roman" pitchFamily="18" charset="0"/>
              <a:cs typeface="Times New Roman" pitchFamily="18" charset="0"/>
            </a:endParaRPr>
          </a:p>
        </p:txBody>
      </p:sp>
      <p:sp>
        <p:nvSpPr>
          <p:cNvPr id="7" name="AutoShape 5"/>
          <p:cNvSpPr>
            <a:spLocks noChangeArrowheads="1"/>
          </p:cNvSpPr>
          <p:nvPr/>
        </p:nvSpPr>
        <p:spPr bwMode="gray">
          <a:xfrm>
            <a:off x="406400" y="850900"/>
            <a:ext cx="5740400" cy="4889500"/>
          </a:xfrm>
          <a:prstGeom prst="roundRect">
            <a:avLst>
              <a:gd name="adj" fmla="val 9106"/>
            </a:avLst>
          </a:prstGeom>
          <a:solidFill>
            <a:schemeClr val="accent5">
              <a:lumMod val="20000"/>
              <a:lumOff val="80000"/>
            </a:schemeClr>
          </a:solidFill>
          <a:ln w="25400">
            <a:solidFill>
              <a:schemeClr val="tx1"/>
            </a:solidFill>
            <a:round/>
            <a:headEnd/>
            <a:tailEnd/>
          </a:ln>
          <a:effectLst/>
        </p:spPr>
        <p:txBody>
          <a:bodyPr wrap="none" anchor="ctr"/>
          <a:lstStyle/>
          <a:p>
            <a:pPr>
              <a:buFont typeface="Wingdings" pitchFamily="2" charset="2"/>
              <a:buNone/>
              <a:defRPr/>
            </a:pPr>
            <a:endParaRPr lang="fr-FR" sz="2400" b="1" i="1" dirty="0">
              <a:solidFill>
                <a:srgbClr val="000000"/>
              </a:solidFill>
              <a:latin typeface="Times New Roman" pitchFamily="18" charset="0"/>
              <a:cs typeface="Times New Roman" pitchFamily="18" charset="0"/>
            </a:endParaRPr>
          </a:p>
          <a:p>
            <a:pPr>
              <a:buFont typeface="Wingdings" pitchFamily="2" charset="2"/>
              <a:buNone/>
              <a:defRPr/>
            </a:pPr>
            <a:r>
              <a:rPr lang="fr-FR" sz="2800" b="1" i="1" dirty="0" err="1">
                <a:solidFill>
                  <a:srgbClr val="000000"/>
                </a:solidFill>
                <a:latin typeface="Times New Roman" pitchFamily="18" charset="0"/>
                <a:cs typeface="Times New Roman" pitchFamily="18" charset="0"/>
              </a:rPr>
              <a:t>Năng</a:t>
            </a:r>
            <a:r>
              <a:rPr lang="fr-FR" sz="2800" b="1" i="1" dirty="0">
                <a:solidFill>
                  <a:srgbClr val="000000"/>
                </a:solidFill>
                <a:latin typeface="Times New Roman" pitchFamily="18" charset="0"/>
                <a:cs typeface="Times New Roman" pitchFamily="18" charset="0"/>
              </a:rPr>
              <a:t> </a:t>
            </a:r>
            <a:r>
              <a:rPr lang="fr-FR" sz="2800" b="1" i="1" dirty="0" err="1">
                <a:solidFill>
                  <a:srgbClr val="000000"/>
                </a:solidFill>
                <a:latin typeface="Times New Roman" pitchFamily="18" charset="0"/>
                <a:cs typeface="Times New Roman" pitchFamily="18" charset="0"/>
              </a:rPr>
              <a:t>lực</a:t>
            </a:r>
            <a:r>
              <a:rPr lang="fr-FR" sz="2800" b="1" i="1" dirty="0">
                <a:solidFill>
                  <a:srgbClr val="000000"/>
                </a:solidFill>
                <a:latin typeface="Times New Roman" pitchFamily="18" charset="0"/>
                <a:cs typeface="Times New Roman" pitchFamily="18" charset="0"/>
              </a:rPr>
              <a:t> </a:t>
            </a:r>
            <a:r>
              <a:rPr lang="fr-FR" sz="2800" b="1" i="1" dirty="0" err="1">
                <a:solidFill>
                  <a:srgbClr val="000000"/>
                </a:solidFill>
                <a:latin typeface="Times New Roman" pitchFamily="18" charset="0"/>
                <a:cs typeface="Times New Roman" pitchFamily="18" charset="0"/>
              </a:rPr>
              <a:t>của</a:t>
            </a:r>
            <a:r>
              <a:rPr lang="fr-FR" sz="2800" b="1" i="1" dirty="0">
                <a:solidFill>
                  <a:srgbClr val="000000"/>
                </a:solidFill>
                <a:latin typeface="Times New Roman" pitchFamily="18" charset="0"/>
                <a:cs typeface="Times New Roman" pitchFamily="18" charset="0"/>
              </a:rPr>
              <a:t> HS:</a:t>
            </a:r>
          </a:p>
          <a:p>
            <a:pPr algn="l">
              <a:defRPr/>
            </a:pPr>
            <a:r>
              <a:rPr lang="en-US" sz="2800" dirty="0">
                <a:latin typeface="Arial" pitchFamily="34" charset="0"/>
              </a:rPr>
              <a:t>+ </a:t>
            </a:r>
            <a:r>
              <a:rPr lang="en-US" sz="2800" dirty="0" err="1">
                <a:latin typeface="Arial" pitchFamily="34" charset="0"/>
              </a:rPr>
              <a:t>gắn</a:t>
            </a:r>
            <a:r>
              <a:rPr lang="en-US" sz="2800" dirty="0">
                <a:latin typeface="Arial" pitchFamily="34" charset="0"/>
              </a:rPr>
              <a:t> </a:t>
            </a:r>
            <a:r>
              <a:rPr lang="en-US" sz="2800" dirty="0" err="1">
                <a:latin typeface="Arial" pitchFamily="34" charset="0"/>
              </a:rPr>
              <a:t>liền</a:t>
            </a:r>
            <a:r>
              <a:rPr lang="en-US" sz="2800" dirty="0">
                <a:latin typeface="Arial" pitchFamily="34" charset="0"/>
              </a:rPr>
              <a:t> </a:t>
            </a:r>
            <a:r>
              <a:rPr lang="en-US" sz="2800" dirty="0" err="1">
                <a:latin typeface="Arial" pitchFamily="34" charset="0"/>
              </a:rPr>
              <a:t>với</a:t>
            </a:r>
            <a:r>
              <a:rPr lang="en-US" sz="2800" dirty="0">
                <a:latin typeface="Arial" pitchFamily="34" charset="0"/>
              </a:rPr>
              <a:t> </a:t>
            </a:r>
            <a:r>
              <a:rPr lang="en-US" sz="2800" dirty="0" err="1">
                <a:latin typeface="Arial" pitchFamily="34" charset="0"/>
              </a:rPr>
              <a:t>mỗi</a:t>
            </a:r>
            <a:r>
              <a:rPr lang="en-US" sz="2800" dirty="0">
                <a:latin typeface="Arial" pitchFamily="34" charset="0"/>
              </a:rPr>
              <a:t> </a:t>
            </a:r>
            <a:r>
              <a:rPr lang="en-US" sz="2800" dirty="0" err="1">
                <a:latin typeface="Arial" pitchFamily="34" charset="0"/>
              </a:rPr>
              <a:t>cá</a:t>
            </a:r>
            <a:r>
              <a:rPr lang="en-US" sz="2800" dirty="0">
                <a:latin typeface="Arial" pitchFamily="34" charset="0"/>
              </a:rPr>
              <a:t> </a:t>
            </a:r>
            <a:r>
              <a:rPr lang="en-US" sz="2800" dirty="0" err="1">
                <a:latin typeface="Arial" pitchFamily="34" charset="0"/>
              </a:rPr>
              <a:t>nhân</a:t>
            </a:r>
            <a:endParaRPr lang="en-US" sz="2800" dirty="0">
              <a:latin typeface="Arial" pitchFamily="34" charset="0"/>
            </a:endParaRPr>
          </a:p>
          <a:p>
            <a:pPr algn="l">
              <a:buFont typeface="Wingdings" pitchFamily="2" charset="2"/>
              <a:buNone/>
              <a:defRPr/>
            </a:pPr>
            <a:r>
              <a:rPr lang="en-US" sz="2800" dirty="0">
                <a:latin typeface="Arial" pitchFamily="34" charset="0"/>
              </a:rPr>
              <a:t>+ </a:t>
            </a:r>
            <a:r>
              <a:rPr lang="en-US" sz="2800" dirty="0" err="1">
                <a:latin typeface="Arial" pitchFamily="34" charset="0"/>
              </a:rPr>
              <a:t>gắn</a:t>
            </a:r>
            <a:r>
              <a:rPr lang="en-US" sz="2800" dirty="0">
                <a:latin typeface="Arial" pitchFamily="34" charset="0"/>
              </a:rPr>
              <a:t> </a:t>
            </a:r>
            <a:r>
              <a:rPr lang="en-US" sz="2800" dirty="0" err="1">
                <a:latin typeface="Arial" pitchFamily="34" charset="0"/>
              </a:rPr>
              <a:t>liền</a:t>
            </a:r>
            <a:r>
              <a:rPr lang="en-US" sz="2800" dirty="0">
                <a:latin typeface="Arial" pitchFamily="34" charset="0"/>
              </a:rPr>
              <a:t> </a:t>
            </a:r>
            <a:r>
              <a:rPr lang="en-US" sz="2800" dirty="0" err="1">
                <a:latin typeface="Arial" pitchFamily="34" charset="0"/>
              </a:rPr>
              <a:t>với</a:t>
            </a:r>
            <a:r>
              <a:rPr lang="en-US" sz="2800" dirty="0">
                <a:latin typeface="Arial" pitchFamily="34" charset="0"/>
              </a:rPr>
              <a:t> </a:t>
            </a:r>
            <a:r>
              <a:rPr lang="en-US" sz="2800" dirty="0" err="1">
                <a:latin typeface="Arial" pitchFamily="34" charset="0"/>
              </a:rPr>
              <a:t>kiến</a:t>
            </a:r>
            <a:r>
              <a:rPr lang="en-US" sz="2800" dirty="0">
                <a:latin typeface="Arial" pitchFamily="34" charset="0"/>
              </a:rPr>
              <a:t> </a:t>
            </a:r>
            <a:r>
              <a:rPr lang="en-US" sz="2800" dirty="0" err="1">
                <a:latin typeface="Arial" pitchFamily="34" charset="0"/>
              </a:rPr>
              <a:t>thức</a:t>
            </a:r>
            <a:r>
              <a:rPr lang="en-US" sz="2800" dirty="0">
                <a:latin typeface="Arial" pitchFamily="34" charset="0"/>
              </a:rPr>
              <a:t>, </a:t>
            </a:r>
            <a:r>
              <a:rPr lang="en-US" sz="2800" dirty="0" err="1">
                <a:latin typeface="Arial" pitchFamily="34" charset="0"/>
              </a:rPr>
              <a:t>kỹ</a:t>
            </a:r>
            <a:r>
              <a:rPr lang="en-US" sz="2800" dirty="0">
                <a:latin typeface="Arial" pitchFamily="34" charset="0"/>
              </a:rPr>
              <a:t> </a:t>
            </a:r>
            <a:r>
              <a:rPr lang="en-US" sz="2800" dirty="0" err="1">
                <a:latin typeface="Arial" pitchFamily="34" charset="0"/>
              </a:rPr>
              <a:t>năng</a:t>
            </a:r>
            <a:r>
              <a:rPr lang="en-US" sz="2800" dirty="0">
                <a:latin typeface="Arial" pitchFamily="34" charset="0"/>
              </a:rPr>
              <a:t>,</a:t>
            </a:r>
          </a:p>
          <a:p>
            <a:pPr algn="l">
              <a:buFont typeface="Wingdings" pitchFamily="2" charset="2"/>
              <a:buNone/>
              <a:defRPr/>
            </a:pPr>
            <a:r>
              <a:rPr lang="en-US" sz="2800" dirty="0">
                <a:latin typeface="Arial" pitchFamily="34" charset="0"/>
              </a:rPr>
              <a:t> </a:t>
            </a:r>
            <a:r>
              <a:rPr lang="en-US" sz="2800" dirty="0" err="1">
                <a:latin typeface="Arial" pitchFamily="34" charset="0"/>
              </a:rPr>
              <a:t>thái</a:t>
            </a:r>
            <a:r>
              <a:rPr lang="en-US" sz="2800" dirty="0">
                <a:latin typeface="Arial" pitchFamily="34" charset="0"/>
              </a:rPr>
              <a:t> </a:t>
            </a:r>
            <a:r>
              <a:rPr lang="en-US" sz="2800" dirty="0" err="1">
                <a:latin typeface="Arial" pitchFamily="34" charset="0"/>
              </a:rPr>
              <a:t>độ</a:t>
            </a:r>
            <a:r>
              <a:rPr lang="en-US" sz="2800" dirty="0">
                <a:latin typeface="Arial" pitchFamily="34" charset="0"/>
              </a:rPr>
              <a:t> hay </a:t>
            </a:r>
            <a:r>
              <a:rPr lang="en-US" sz="2800" dirty="0" err="1">
                <a:latin typeface="Arial" pitchFamily="34" charset="0"/>
              </a:rPr>
              <a:t>các</a:t>
            </a:r>
            <a:r>
              <a:rPr lang="en-US" sz="2800" dirty="0">
                <a:latin typeface="Arial" pitchFamily="34" charset="0"/>
              </a:rPr>
              <a:t> </a:t>
            </a:r>
            <a:r>
              <a:rPr lang="en-US" sz="2800" dirty="0" err="1">
                <a:latin typeface="Arial" pitchFamily="34" charset="0"/>
              </a:rPr>
              <a:t>đặc</a:t>
            </a:r>
            <a:r>
              <a:rPr lang="en-US" sz="2800" dirty="0">
                <a:latin typeface="Arial" pitchFamily="34" charset="0"/>
              </a:rPr>
              <a:t> </a:t>
            </a:r>
            <a:r>
              <a:rPr lang="en-US" sz="2800" dirty="0" err="1">
                <a:latin typeface="Arial" pitchFamily="34" charset="0"/>
              </a:rPr>
              <a:t>tính</a:t>
            </a:r>
            <a:r>
              <a:rPr lang="en-US" sz="2800" dirty="0">
                <a:latin typeface="Arial" pitchFamily="34" charset="0"/>
              </a:rPr>
              <a:t> </a:t>
            </a:r>
            <a:r>
              <a:rPr lang="en-US" sz="2800" dirty="0" err="1">
                <a:latin typeface="Arial" pitchFamily="34" charset="0"/>
              </a:rPr>
              <a:t>cá</a:t>
            </a:r>
            <a:r>
              <a:rPr lang="en-US" sz="2800" dirty="0">
                <a:latin typeface="Arial" pitchFamily="34" charset="0"/>
              </a:rPr>
              <a:t> </a:t>
            </a:r>
            <a:r>
              <a:rPr lang="en-US" sz="2800" dirty="0" err="1">
                <a:latin typeface="Arial" pitchFamily="34" charset="0"/>
              </a:rPr>
              <a:t>nhân</a:t>
            </a:r>
            <a:r>
              <a:rPr lang="en-US" sz="2800" dirty="0">
                <a:latin typeface="Arial" pitchFamily="34" charset="0"/>
              </a:rPr>
              <a:t> </a:t>
            </a:r>
          </a:p>
          <a:p>
            <a:pPr algn="l">
              <a:buFont typeface="Wingdings" pitchFamily="2" charset="2"/>
              <a:buNone/>
              <a:defRPr/>
            </a:pPr>
            <a:r>
              <a:rPr lang="en-US" sz="2800" dirty="0">
                <a:latin typeface="Arial" pitchFamily="34" charset="0"/>
              </a:rPr>
              <a:t>+ </a:t>
            </a:r>
            <a:r>
              <a:rPr lang="en-US" sz="2800" dirty="0" err="1">
                <a:latin typeface="Arial" pitchFamily="34" charset="0"/>
              </a:rPr>
              <a:t>là</a:t>
            </a:r>
            <a:r>
              <a:rPr lang="en-US" sz="2800" dirty="0">
                <a:latin typeface="Arial" pitchFamily="34" charset="0"/>
              </a:rPr>
              <a:t> </a:t>
            </a:r>
            <a:r>
              <a:rPr lang="en-US" sz="2800" dirty="0" err="1">
                <a:latin typeface="Arial" pitchFamily="34" charset="0"/>
              </a:rPr>
              <a:t>kết</a:t>
            </a:r>
            <a:r>
              <a:rPr lang="en-US" sz="2800" dirty="0">
                <a:latin typeface="Arial" pitchFamily="34" charset="0"/>
              </a:rPr>
              <a:t> </a:t>
            </a:r>
            <a:r>
              <a:rPr lang="en-US" sz="2800" dirty="0" err="1">
                <a:latin typeface="Arial" pitchFamily="34" charset="0"/>
              </a:rPr>
              <a:t>quả</a:t>
            </a:r>
            <a:r>
              <a:rPr lang="en-US" sz="2800" dirty="0">
                <a:latin typeface="Arial" pitchFamily="34" charset="0"/>
              </a:rPr>
              <a:t> </a:t>
            </a:r>
            <a:r>
              <a:rPr lang="en-US" sz="2800" dirty="0" err="1">
                <a:latin typeface="Arial" pitchFamily="34" charset="0"/>
              </a:rPr>
              <a:t>của</a:t>
            </a:r>
            <a:r>
              <a:rPr lang="en-US" sz="2800" dirty="0">
                <a:latin typeface="Arial" pitchFamily="34" charset="0"/>
              </a:rPr>
              <a:t> </a:t>
            </a:r>
            <a:r>
              <a:rPr lang="en-US" sz="2800" dirty="0" err="1">
                <a:latin typeface="Arial" pitchFamily="34" charset="0"/>
              </a:rPr>
              <a:t>hoạt</a:t>
            </a:r>
            <a:r>
              <a:rPr lang="en-US" sz="2800" dirty="0">
                <a:latin typeface="Arial" pitchFamily="34" charset="0"/>
              </a:rPr>
              <a:t> </a:t>
            </a:r>
            <a:r>
              <a:rPr lang="en-US" sz="2800" dirty="0" err="1">
                <a:latin typeface="Arial" pitchFamily="34" charset="0"/>
              </a:rPr>
              <a:t>động</a:t>
            </a:r>
            <a:endParaRPr lang="en-US" sz="2800" dirty="0">
              <a:latin typeface="Arial" pitchFamily="34" charset="0"/>
            </a:endParaRPr>
          </a:p>
          <a:p>
            <a:pPr algn="l">
              <a:buFont typeface="Wingdings" pitchFamily="2" charset="2"/>
              <a:buNone/>
              <a:defRPr/>
            </a:pPr>
            <a:r>
              <a:rPr lang="en-US" sz="2800" dirty="0">
                <a:latin typeface="Arial" pitchFamily="34" charset="0"/>
              </a:rPr>
              <a:t>+ </a:t>
            </a:r>
            <a:r>
              <a:rPr lang="en-US" sz="2800" dirty="0" err="1">
                <a:latin typeface="Arial" pitchFamily="34" charset="0"/>
              </a:rPr>
              <a:t>thường</a:t>
            </a:r>
            <a:r>
              <a:rPr lang="en-US" sz="2800" i="1" dirty="0">
                <a:latin typeface="Arial" pitchFamily="34" charset="0"/>
              </a:rPr>
              <a:t> </a:t>
            </a:r>
            <a:r>
              <a:rPr lang="en-US" sz="2800" dirty="0" err="1">
                <a:latin typeface="Arial" pitchFamily="34" charset="0"/>
              </a:rPr>
              <a:t>biểu</a:t>
            </a:r>
            <a:r>
              <a:rPr lang="en-US" sz="2800" dirty="0">
                <a:latin typeface="Arial" pitchFamily="34" charset="0"/>
              </a:rPr>
              <a:t> </a:t>
            </a:r>
            <a:r>
              <a:rPr lang="en-US" sz="2800" dirty="0" err="1">
                <a:latin typeface="Arial" pitchFamily="34" charset="0"/>
              </a:rPr>
              <a:t>hiện</a:t>
            </a:r>
            <a:r>
              <a:rPr lang="en-US" sz="2800" dirty="0">
                <a:latin typeface="Arial" pitchFamily="34" charset="0"/>
              </a:rPr>
              <a:t> </a:t>
            </a:r>
            <a:r>
              <a:rPr lang="en-US" sz="2800" dirty="0" err="1">
                <a:latin typeface="Arial" pitchFamily="34" charset="0"/>
              </a:rPr>
              <a:t>ra</a:t>
            </a:r>
            <a:r>
              <a:rPr lang="en-US" sz="2800" dirty="0">
                <a:latin typeface="Arial" pitchFamily="34" charset="0"/>
              </a:rPr>
              <a:t> </a:t>
            </a:r>
            <a:r>
              <a:rPr lang="en-US" sz="2800" dirty="0" err="1">
                <a:latin typeface="Arial" pitchFamily="34" charset="0"/>
              </a:rPr>
              <a:t>bên</a:t>
            </a:r>
            <a:r>
              <a:rPr lang="en-US" sz="2800" dirty="0">
                <a:latin typeface="Arial" pitchFamily="34" charset="0"/>
              </a:rPr>
              <a:t> </a:t>
            </a:r>
            <a:r>
              <a:rPr lang="en-US" sz="2800" dirty="0" err="1">
                <a:latin typeface="Arial" pitchFamily="34" charset="0"/>
              </a:rPr>
              <a:t>ngoài</a:t>
            </a:r>
            <a:r>
              <a:rPr lang="en-US" sz="2800" dirty="0">
                <a:latin typeface="Arial" pitchFamily="34" charset="0"/>
              </a:rPr>
              <a:t>;</a:t>
            </a:r>
          </a:p>
          <a:p>
            <a:pPr algn="l">
              <a:buFont typeface="Wingdings" pitchFamily="2" charset="2"/>
              <a:buNone/>
              <a:defRPr/>
            </a:pPr>
            <a:r>
              <a:rPr lang="en-US" sz="2800" dirty="0">
                <a:latin typeface="Arial" pitchFamily="34" charset="0"/>
              </a:rPr>
              <a:t> </a:t>
            </a:r>
            <a:r>
              <a:rPr lang="en-US" sz="2800" dirty="0" err="1">
                <a:latin typeface="Arial" pitchFamily="34" charset="0"/>
              </a:rPr>
              <a:t>có</a:t>
            </a:r>
            <a:r>
              <a:rPr lang="en-US" sz="2800" dirty="0">
                <a:latin typeface="Arial" pitchFamily="34" charset="0"/>
              </a:rPr>
              <a:t> </a:t>
            </a:r>
            <a:r>
              <a:rPr lang="en-US" sz="2800" dirty="0" err="1">
                <a:latin typeface="Arial" pitchFamily="34" charset="0"/>
              </a:rPr>
              <a:t>thể</a:t>
            </a:r>
            <a:r>
              <a:rPr lang="en-US" sz="2800" dirty="0">
                <a:latin typeface="Arial" pitchFamily="34" charset="0"/>
              </a:rPr>
              <a:t> </a:t>
            </a:r>
            <a:r>
              <a:rPr lang="en-US" sz="2800" dirty="0" err="1">
                <a:latin typeface="Arial" pitchFamily="34" charset="0"/>
              </a:rPr>
              <a:t>quan</a:t>
            </a:r>
            <a:r>
              <a:rPr lang="en-US" sz="2800" dirty="0">
                <a:latin typeface="Arial" pitchFamily="34" charset="0"/>
              </a:rPr>
              <a:t> </a:t>
            </a:r>
            <a:r>
              <a:rPr lang="en-US" sz="2800" dirty="0" err="1">
                <a:latin typeface="Arial" pitchFamily="34" charset="0"/>
              </a:rPr>
              <a:t>sát</a:t>
            </a:r>
            <a:r>
              <a:rPr lang="en-US" sz="2800" dirty="0">
                <a:latin typeface="Arial" pitchFamily="34" charset="0"/>
              </a:rPr>
              <a:t> </a:t>
            </a:r>
            <a:r>
              <a:rPr lang="en-US" sz="2800" dirty="0" err="1">
                <a:latin typeface="Arial" pitchFamily="34" charset="0"/>
              </a:rPr>
              <a:t>được</a:t>
            </a:r>
            <a:r>
              <a:rPr lang="en-US" sz="2800" dirty="0">
                <a:latin typeface="Arial" pitchFamily="34" charset="0"/>
              </a:rPr>
              <a:t>, ĐG </a:t>
            </a:r>
            <a:r>
              <a:rPr lang="en-US" sz="2800" dirty="0" err="1">
                <a:latin typeface="Arial" pitchFamily="34" charset="0"/>
              </a:rPr>
              <a:t>được</a:t>
            </a:r>
            <a:endParaRPr lang="en-US" sz="2800" dirty="0">
              <a:latin typeface="Arial" pitchFamily="34" charset="0"/>
            </a:endParaRPr>
          </a:p>
          <a:p>
            <a:pPr algn="l">
              <a:buFont typeface="Wingdings" pitchFamily="2" charset="2"/>
              <a:buNone/>
              <a:defRPr/>
            </a:pPr>
            <a:r>
              <a:rPr lang="en-US" sz="2800" dirty="0">
                <a:latin typeface="Arial" pitchFamily="34" charset="0"/>
              </a:rPr>
              <a:t>+ </a:t>
            </a:r>
            <a:r>
              <a:rPr lang="en-US" sz="2800" dirty="0" err="1">
                <a:latin typeface="Arial" pitchFamily="34" charset="0"/>
              </a:rPr>
              <a:t>được</a:t>
            </a:r>
            <a:r>
              <a:rPr lang="en-US" sz="2800" dirty="0">
                <a:latin typeface="Arial" pitchFamily="34" charset="0"/>
              </a:rPr>
              <a:t> </a:t>
            </a:r>
            <a:r>
              <a:rPr lang="en-US" sz="2800" dirty="0" err="1">
                <a:latin typeface="Arial" pitchFamily="34" charset="0"/>
              </a:rPr>
              <a:t>hình</a:t>
            </a:r>
            <a:r>
              <a:rPr lang="en-US" sz="2800" dirty="0">
                <a:latin typeface="Arial" pitchFamily="34" charset="0"/>
              </a:rPr>
              <a:t> </a:t>
            </a:r>
            <a:r>
              <a:rPr lang="en-US" sz="2800" dirty="0" err="1">
                <a:latin typeface="Arial" pitchFamily="34" charset="0"/>
              </a:rPr>
              <a:t>thành</a:t>
            </a:r>
            <a:r>
              <a:rPr lang="en-US" sz="2800" dirty="0">
                <a:latin typeface="Arial" pitchFamily="34" charset="0"/>
              </a:rPr>
              <a:t> </a:t>
            </a:r>
            <a:r>
              <a:rPr lang="en-US" sz="2800" dirty="0" err="1">
                <a:latin typeface="Arial" pitchFamily="34" charset="0"/>
              </a:rPr>
              <a:t>và</a:t>
            </a:r>
            <a:r>
              <a:rPr lang="en-US" sz="2800" dirty="0">
                <a:latin typeface="Arial" pitchFamily="34" charset="0"/>
              </a:rPr>
              <a:t> </a:t>
            </a:r>
            <a:r>
              <a:rPr lang="en-US" sz="2800" dirty="0" err="1">
                <a:latin typeface="Arial" pitchFamily="34" charset="0"/>
              </a:rPr>
              <a:t>phát</a:t>
            </a:r>
            <a:r>
              <a:rPr lang="en-US" sz="2800" dirty="0">
                <a:latin typeface="Arial" pitchFamily="34" charset="0"/>
              </a:rPr>
              <a:t> </a:t>
            </a:r>
            <a:r>
              <a:rPr lang="en-US" sz="2800" dirty="0" err="1">
                <a:latin typeface="Arial" pitchFamily="34" charset="0"/>
              </a:rPr>
              <a:t>triển</a:t>
            </a:r>
            <a:endParaRPr lang="en-US" sz="2800" dirty="0">
              <a:latin typeface="Arial" pitchFamily="34" charset="0"/>
            </a:endParaRPr>
          </a:p>
          <a:p>
            <a:pPr algn="l">
              <a:buFont typeface="Wingdings" pitchFamily="2" charset="2"/>
              <a:buNone/>
              <a:defRPr/>
            </a:pPr>
            <a:r>
              <a:rPr lang="en-US" sz="2800" dirty="0" err="1">
                <a:latin typeface="Arial" pitchFamily="34" charset="0"/>
              </a:rPr>
              <a:t>trong</a:t>
            </a:r>
            <a:r>
              <a:rPr lang="en-US" sz="2800" dirty="0">
                <a:latin typeface="Arial" pitchFamily="34" charset="0"/>
              </a:rPr>
              <a:t> </a:t>
            </a:r>
            <a:r>
              <a:rPr lang="en-US" sz="2800" dirty="0" err="1">
                <a:latin typeface="Arial" pitchFamily="34" charset="0"/>
              </a:rPr>
              <a:t>quá</a:t>
            </a:r>
            <a:r>
              <a:rPr lang="en-US" sz="2800" dirty="0">
                <a:latin typeface="Arial" pitchFamily="34" charset="0"/>
              </a:rPr>
              <a:t> </a:t>
            </a:r>
            <a:r>
              <a:rPr lang="en-US" sz="2800" dirty="0" err="1">
                <a:latin typeface="Arial" pitchFamily="34" charset="0"/>
              </a:rPr>
              <a:t>trình</a:t>
            </a:r>
            <a:r>
              <a:rPr lang="en-US" sz="2800" dirty="0">
                <a:latin typeface="Arial" pitchFamily="34" charset="0"/>
              </a:rPr>
              <a:t> </a:t>
            </a:r>
            <a:r>
              <a:rPr lang="en-US" sz="2800" dirty="0" err="1">
                <a:latin typeface="Arial" pitchFamily="34" charset="0"/>
              </a:rPr>
              <a:t>học</a:t>
            </a:r>
            <a:r>
              <a:rPr lang="en-US" sz="2800" dirty="0">
                <a:latin typeface="Arial" pitchFamily="34" charset="0"/>
              </a:rPr>
              <a:t> </a:t>
            </a:r>
            <a:r>
              <a:rPr lang="en-US" sz="2800" dirty="0" err="1">
                <a:latin typeface="Arial" pitchFamily="34" charset="0"/>
              </a:rPr>
              <a:t>tập</a:t>
            </a:r>
            <a:r>
              <a:rPr lang="en-US" sz="2800" dirty="0">
                <a:latin typeface="Arial" pitchFamily="34" charset="0"/>
              </a:rPr>
              <a:t> </a:t>
            </a:r>
          </a:p>
          <a:p>
            <a:pPr algn="l">
              <a:buFont typeface="Wingdings" pitchFamily="2" charset="2"/>
              <a:buNone/>
              <a:defRPr/>
            </a:pPr>
            <a:r>
              <a:rPr lang="en-US" sz="2800" dirty="0">
                <a:solidFill>
                  <a:srgbClr val="000000"/>
                </a:solidFill>
                <a:latin typeface="Arial" pitchFamily="34" charset="0"/>
                <a:cs typeface="Times New Roman" pitchFamily="18" charset="0"/>
              </a:rPr>
              <a:t>+ </a:t>
            </a:r>
            <a:r>
              <a:rPr lang="en-US" sz="2800" dirty="0" err="1">
                <a:solidFill>
                  <a:srgbClr val="000000"/>
                </a:solidFill>
                <a:latin typeface="Arial" pitchFamily="34" charset="0"/>
                <a:cs typeface="Times New Roman" pitchFamily="18" charset="0"/>
              </a:rPr>
              <a:t>trong</a:t>
            </a:r>
            <a:r>
              <a:rPr lang="en-US" sz="2800" dirty="0">
                <a:solidFill>
                  <a:srgbClr val="000000"/>
                </a:solidFill>
                <a:latin typeface="Arial" pitchFamily="34" charset="0"/>
                <a:cs typeface="Times New Roman" pitchFamily="18" charset="0"/>
              </a:rPr>
              <a:t> </a:t>
            </a:r>
            <a:r>
              <a:rPr lang="en-US" sz="2800" dirty="0" err="1">
                <a:solidFill>
                  <a:srgbClr val="000000"/>
                </a:solidFill>
                <a:latin typeface="Arial" pitchFamily="34" charset="0"/>
                <a:cs typeface="Times New Roman" pitchFamily="18" charset="0"/>
              </a:rPr>
              <a:t>khoảng</a:t>
            </a:r>
            <a:r>
              <a:rPr lang="en-US" sz="2800" dirty="0">
                <a:solidFill>
                  <a:srgbClr val="000000"/>
                </a:solidFill>
                <a:latin typeface="Arial" pitchFamily="34" charset="0"/>
                <a:cs typeface="Times New Roman" pitchFamily="18" charset="0"/>
              </a:rPr>
              <a:t> </a:t>
            </a:r>
            <a:r>
              <a:rPr lang="en-US" sz="2800" dirty="0" err="1">
                <a:solidFill>
                  <a:srgbClr val="000000"/>
                </a:solidFill>
                <a:latin typeface="Arial" pitchFamily="34" charset="0"/>
                <a:cs typeface="Times New Roman" pitchFamily="18" charset="0"/>
              </a:rPr>
              <a:t>thời</a:t>
            </a:r>
            <a:r>
              <a:rPr lang="en-US" sz="2800" dirty="0">
                <a:solidFill>
                  <a:srgbClr val="000000"/>
                </a:solidFill>
                <a:latin typeface="Arial" pitchFamily="34" charset="0"/>
                <a:cs typeface="Times New Roman" pitchFamily="18" charset="0"/>
              </a:rPr>
              <a:t> </a:t>
            </a:r>
            <a:r>
              <a:rPr lang="en-US" sz="2800" dirty="0" err="1">
                <a:solidFill>
                  <a:srgbClr val="000000"/>
                </a:solidFill>
                <a:latin typeface="Arial" pitchFamily="34" charset="0"/>
                <a:cs typeface="Times New Roman" pitchFamily="18" charset="0"/>
              </a:rPr>
              <a:t>gian</a:t>
            </a:r>
            <a:r>
              <a:rPr lang="en-US" sz="2800" dirty="0">
                <a:solidFill>
                  <a:srgbClr val="000000"/>
                </a:solidFill>
                <a:latin typeface="Arial" pitchFamily="34" charset="0"/>
                <a:cs typeface="Times New Roman" pitchFamily="18" charset="0"/>
              </a:rPr>
              <a:t> </a:t>
            </a:r>
            <a:r>
              <a:rPr lang="en-US" sz="2800" dirty="0" err="1">
                <a:solidFill>
                  <a:srgbClr val="000000"/>
                </a:solidFill>
                <a:latin typeface="Arial" pitchFamily="34" charset="0"/>
                <a:cs typeface="Times New Roman" pitchFamily="18" charset="0"/>
              </a:rPr>
              <a:t>dài</a:t>
            </a:r>
            <a:r>
              <a:rPr lang="fr-FR" sz="2800" dirty="0">
                <a:solidFill>
                  <a:srgbClr val="000000"/>
                </a:solidFill>
                <a:latin typeface="Times New Roman" pitchFamily="18" charset="0"/>
                <a:cs typeface="Times New Roman" pitchFamily="18" charset="0"/>
              </a:rPr>
              <a:t> </a:t>
            </a:r>
          </a:p>
          <a:p>
            <a:pPr>
              <a:buFont typeface="Wingdings" pitchFamily="2" charset="2"/>
              <a:buNone/>
              <a:defRPr/>
            </a:pPr>
            <a:endParaRPr lang="en-US" sz="2000" dirty="0">
              <a:solidFill>
                <a:srgbClr val="000000"/>
              </a:solidFill>
              <a:latin typeface="Times New Roman" pitchFamily="18" charset="0"/>
              <a:cs typeface="Times New Roman" pitchFamily="18" charset="0"/>
            </a:endParaRPr>
          </a:p>
        </p:txBody>
      </p:sp>
      <p:sp>
        <p:nvSpPr>
          <p:cNvPr id="18439" name="Rectangle 1"/>
          <p:cNvSpPr>
            <a:spLocks noChangeArrowheads="1"/>
          </p:cNvSpPr>
          <p:nvPr/>
        </p:nvSpPr>
        <p:spPr bwMode="auto">
          <a:xfrm>
            <a:off x="406400" y="1"/>
            <a:ext cx="11480800" cy="6463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AU" sz="3600" b="1"/>
              <a:t>Khái niệm năng lực </a:t>
            </a:r>
            <a:endParaRPr lang="en-US" sz="3600" b="1"/>
          </a:p>
        </p:txBody>
      </p:sp>
    </p:spTree>
    <p:extLst>
      <p:ext uri="{BB962C8B-B14F-4D97-AF65-F5344CB8AC3E}">
        <p14:creationId xmlns:p14="http://schemas.microsoft.com/office/powerpoint/2010/main" val="214545513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5"/>
                                        </p:tgtEl>
                                        <p:attrNameLst>
                                          <p:attrName>style.visibility</p:attrName>
                                        </p:attrNameLst>
                                      </p:cBhvr>
                                      <p:to>
                                        <p:strVal val="visible"/>
                                      </p:to>
                                    </p:set>
                                    <p:animEffect transition="in" filter="fade">
                                      <p:cBhvr>
                                        <p:cTn id="12" dur="500"/>
                                        <p:tgtEl>
                                          <p:spTgt spid="1843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438"/>
                                        </p:tgtEl>
                                        <p:attrNameLst>
                                          <p:attrName>style.visibility</p:attrName>
                                        </p:attrNameLst>
                                      </p:cBhvr>
                                      <p:to>
                                        <p:strVal val="visible"/>
                                      </p:to>
                                    </p:set>
                                    <p:animEffect transition="in" filter="fade">
                                      <p:cBhvr>
                                        <p:cTn id="17" dur="500"/>
                                        <p:tgtEl>
                                          <p:spTgt spid="184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nimBg="1"/>
      <p:bldP spid="18438"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a:noFill/>
        </p:spPr>
        <p:txBody>
          <a:bodyPr/>
          <a:lstStyle/>
          <a:p>
            <a:fld id="{1170E81F-06DF-4044-8439-C714AE84CF5B}" type="slidenum">
              <a:rPr lang="en-US" smtClean="0"/>
              <a:pPr/>
              <a:t>6</a:t>
            </a:fld>
            <a:endParaRPr lang="en-US"/>
          </a:p>
        </p:txBody>
      </p:sp>
      <p:sp>
        <p:nvSpPr>
          <p:cNvPr id="25603" name="Oval 3"/>
          <p:cNvSpPr>
            <a:spLocks noChangeArrowheads="1"/>
          </p:cNvSpPr>
          <p:nvPr/>
        </p:nvSpPr>
        <p:spPr bwMode="auto">
          <a:xfrm>
            <a:off x="508000" y="2133600"/>
            <a:ext cx="2844800" cy="2133600"/>
          </a:xfrm>
          <a:prstGeom prst="ellipse">
            <a:avLst/>
          </a:prstGeom>
          <a:solidFill>
            <a:srgbClr val="3399FF"/>
          </a:solidFill>
          <a:ln w="9525">
            <a:solidFill>
              <a:schemeClr val="bg2"/>
            </a:solidFill>
            <a:round/>
            <a:headEnd type="none" w="sm" len="sm"/>
            <a:tailEnd type="none" w="sm" len="sm"/>
          </a:ln>
        </p:spPr>
        <p:txBody>
          <a:bodyPr wrap="none" anchor="ctr"/>
          <a:lstStyle/>
          <a:p>
            <a:pPr algn="ctr">
              <a:spcBef>
                <a:spcPct val="20000"/>
              </a:spcBef>
            </a:pPr>
            <a:r>
              <a:rPr lang="en-US" sz="2400" b="1" dirty="0" err="1">
                <a:solidFill>
                  <a:schemeClr val="bg1"/>
                </a:solidFill>
                <a:ea typeface="ＭＳ Ｐゴシック" pitchFamily="34" charset="-128"/>
                <a:cs typeface="Arial" charset="0"/>
              </a:rPr>
              <a:t>Biến</a:t>
            </a:r>
            <a:r>
              <a:rPr lang="en-US" sz="2400" b="1" dirty="0">
                <a:solidFill>
                  <a:schemeClr val="bg1"/>
                </a:solidFill>
                <a:ea typeface="ＭＳ Ｐゴシック" pitchFamily="34" charset="-128"/>
                <a:cs typeface="Arial" charset="0"/>
              </a:rPr>
              <a:t>      </a:t>
            </a:r>
            <a:r>
              <a:rPr lang="en-US" sz="2400" b="1" dirty="0" err="1">
                <a:solidFill>
                  <a:schemeClr val="bg1"/>
                </a:solidFill>
                <a:ea typeface="ＭＳ Ｐゴシック" pitchFamily="34" charset="-128"/>
                <a:cs typeface="Arial" charset="0"/>
              </a:rPr>
              <a:t>Biến</a:t>
            </a:r>
            <a:endParaRPr lang="en-US" sz="2400" b="1" dirty="0">
              <a:solidFill>
                <a:schemeClr val="bg1"/>
              </a:solidFill>
              <a:ea typeface="ＭＳ Ｐゴシック" pitchFamily="34" charset="-128"/>
              <a:cs typeface="Arial" charset="0"/>
            </a:endParaRPr>
          </a:p>
          <a:p>
            <a:pPr>
              <a:spcBef>
                <a:spcPct val="20000"/>
              </a:spcBef>
            </a:pPr>
            <a:r>
              <a:rPr lang="en-US" sz="2000" b="1" dirty="0" err="1">
                <a:solidFill>
                  <a:schemeClr val="bg1"/>
                </a:solidFill>
                <a:ea typeface="ＭＳ Ｐゴシック" pitchFamily="34" charset="-128"/>
                <a:cs typeface="Arial" charset="0"/>
              </a:rPr>
              <a:t>ngầm</a:t>
            </a:r>
            <a:r>
              <a:rPr lang="en-US" sz="1600" b="1" dirty="0">
                <a:solidFill>
                  <a:schemeClr val="bg1"/>
                </a:solidFill>
                <a:ea typeface="ＭＳ Ｐゴシック" pitchFamily="34" charset="-128"/>
                <a:cs typeface="Arial" charset="0"/>
              </a:rPr>
              <a:t>    ĐO LƯỜNG</a:t>
            </a:r>
          </a:p>
        </p:txBody>
      </p:sp>
      <p:sp>
        <p:nvSpPr>
          <p:cNvPr id="25604" name="Text Box 4"/>
          <p:cNvSpPr txBox="1">
            <a:spLocks noChangeArrowheads="1"/>
          </p:cNvSpPr>
          <p:nvPr/>
        </p:nvSpPr>
        <p:spPr bwMode="auto">
          <a:xfrm>
            <a:off x="711200" y="6035676"/>
            <a:ext cx="3539067" cy="830997"/>
          </a:xfrm>
          <a:prstGeom prst="rect">
            <a:avLst/>
          </a:prstGeom>
          <a:solidFill>
            <a:srgbClr val="3399FF"/>
          </a:solidFill>
          <a:ln w="9525">
            <a:noFill/>
            <a:miter lim="800000"/>
            <a:headEnd type="none" w="sm" len="sm"/>
            <a:tailEnd type="none" w="sm" len="sm"/>
          </a:ln>
        </p:spPr>
        <p:txBody>
          <a:bodyPr>
            <a:spAutoFit/>
          </a:bodyPr>
          <a:lstStyle/>
          <a:p>
            <a:pPr algn="ctr">
              <a:spcBef>
                <a:spcPct val="20000"/>
              </a:spcBef>
            </a:pPr>
            <a:r>
              <a:rPr lang="en-US" sz="2400">
                <a:solidFill>
                  <a:schemeClr val="bg1"/>
                </a:solidFill>
                <a:ea typeface="ＭＳ Ｐゴシック" pitchFamily="34" charset="-128"/>
                <a:cs typeface="Arial" charset="0"/>
              </a:rPr>
              <a:t>Không trực tiếp quan sát được</a:t>
            </a:r>
          </a:p>
        </p:txBody>
      </p:sp>
      <p:sp>
        <p:nvSpPr>
          <p:cNvPr id="25605" name="Rectangle 5"/>
          <p:cNvSpPr>
            <a:spLocks noChangeArrowheads="1"/>
          </p:cNvSpPr>
          <p:nvPr/>
        </p:nvSpPr>
        <p:spPr bwMode="auto">
          <a:xfrm>
            <a:off x="6197600" y="1676400"/>
            <a:ext cx="508000" cy="381000"/>
          </a:xfrm>
          <a:prstGeom prst="rect">
            <a:avLst/>
          </a:prstGeom>
          <a:solidFill>
            <a:srgbClr val="3399FF"/>
          </a:solidFill>
          <a:ln w="9525">
            <a:solidFill>
              <a:schemeClr val="bg2"/>
            </a:solidFill>
            <a:miter lim="800000"/>
            <a:headEnd type="none" w="sm" len="sm"/>
            <a:tailEnd type="none" w="sm" len="sm"/>
          </a:ln>
        </p:spPr>
        <p:txBody>
          <a:bodyPr wrap="none" anchor="ctr"/>
          <a:lstStyle/>
          <a:p>
            <a:pPr>
              <a:spcBef>
                <a:spcPct val="20000"/>
              </a:spcBef>
            </a:pPr>
            <a:r>
              <a:rPr lang="en-US" sz="2400">
                <a:solidFill>
                  <a:schemeClr val="bg1"/>
                </a:solidFill>
                <a:ea typeface="ＭＳ Ｐゴシック" pitchFamily="34" charset="-128"/>
                <a:cs typeface="Arial" charset="0"/>
              </a:rPr>
              <a:t>1</a:t>
            </a:r>
          </a:p>
        </p:txBody>
      </p:sp>
      <p:sp>
        <p:nvSpPr>
          <p:cNvPr id="25606" name="Rectangle 6"/>
          <p:cNvSpPr>
            <a:spLocks noChangeArrowheads="1"/>
          </p:cNvSpPr>
          <p:nvPr/>
        </p:nvSpPr>
        <p:spPr bwMode="auto">
          <a:xfrm>
            <a:off x="6197600" y="2743200"/>
            <a:ext cx="508000" cy="381000"/>
          </a:xfrm>
          <a:prstGeom prst="rect">
            <a:avLst/>
          </a:prstGeom>
          <a:solidFill>
            <a:srgbClr val="3399FF"/>
          </a:solidFill>
          <a:ln w="9525">
            <a:solidFill>
              <a:schemeClr val="bg2"/>
            </a:solidFill>
            <a:miter lim="800000"/>
            <a:headEnd type="none" w="sm" len="sm"/>
            <a:tailEnd type="none" w="sm" len="sm"/>
          </a:ln>
        </p:spPr>
        <p:txBody>
          <a:bodyPr wrap="none" anchor="ctr"/>
          <a:lstStyle/>
          <a:p>
            <a:pPr>
              <a:spcBef>
                <a:spcPct val="20000"/>
              </a:spcBef>
            </a:pPr>
            <a:r>
              <a:rPr lang="en-US" sz="2400">
                <a:solidFill>
                  <a:schemeClr val="bg1"/>
                </a:solidFill>
                <a:ea typeface="ＭＳ Ｐゴシック" pitchFamily="34" charset="-128"/>
                <a:cs typeface="Arial" charset="0"/>
              </a:rPr>
              <a:t>2</a:t>
            </a:r>
          </a:p>
        </p:txBody>
      </p:sp>
      <p:sp>
        <p:nvSpPr>
          <p:cNvPr id="25607" name="Rectangle 7"/>
          <p:cNvSpPr>
            <a:spLocks noChangeArrowheads="1"/>
          </p:cNvSpPr>
          <p:nvPr/>
        </p:nvSpPr>
        <p:spPr bwMode="auto">
          <a:xfrm>
            <a:off x="6197600" y="4724400"/>
            <a:ext cx="508000" cy="381000"/>
          </a:xfrm>
          <a:prstGeom prst="rect">
            <a:avLst/>
          </a:prstGeom>
          <a:solidFill>
            <a:srgbClr val="3399FF"/>
          </a:solidFill>
          <a:ln w="9525">
            <a:solidFill>
              <a:schemeClr val="bg2"/>
            </a:solidFill>
            <a:miter lim="800000"/>
            <a:headEnd type="none" w="sm" len="sm"/>
            <a:tailEnd type="none" w="sm" len="sm"/>
          </a:ln>
        </p:spPr>
        <p:txBody>
          <a:bodyPr wrap="none" anchor="ctr"/>
          <a:lstStyle/>
          <a:p>
            <a:pPr>
              <a:spcBef>
                <a:spcPct val="20000"/>
              </a:spcBef>
            </a:pPr>
            <a:r>
              <a:rPr lang="en-US" sz="2400">
                <a:solidFill>
                  <a:schemeClr val="bg1"/>
                </a:solidFill>
                <a:ea typeface="ＭＳ Ｐゴシック" pitchFamily="34" charset="-128"/>
                <a:cs typeface="Arial" charset="0"/>
              </a:rPr>
              <a:t>…</a:t>
            </a:r>
          </a:p>
        </p:txBody>
      </p:sp>
      <p:sp>
        <p:nvSpPr>
          <p:cNvPr id="25608" name="Rectangle 8"/>
          <p:cNvSpPr>
            <a:spLocks noChangeArrowheads="1"/>
          </p:cNvSpPr>
          <p:nvPr/>
        </p:nvSpPr>
        <p:spPr bwMode="auto">
          <a:xfrm>
            <a:off x="6197600" y="3810000"/>
            <a:ext cx="508000" cy="381000"/>
          </a:xfrm>
          <a:prstGeom prst="rect">
            <a:avLst/>
          </a:prstGeom>
          <a:solidFill>
            <a:srgbClr val="3399FF"/>
          </a:solidFill>
          <a:ln w="9525">
            <a:solidFill>
              <a:schemeClr val="bg2"/>
            </a:solidFill>
            <a:miter lim="800000"/>
            <a:headEnd type="none" w="sm" len="sm"/>
            <a:tailEnd type="none" w="sm" len="sm"/>
          </a:ln>
        </p:spPr>
        <p:txBody>
          <a:bodyPr wrap="none" anchor="ctr"/>
          <a:lstStyle/>
          <a:p>
            <a:pPr>
              <a:spcBef>
                <a:spcPct val="20000"/>
              </a:spcBef>
            </a:pPr>
            <a:r>
              <a:rPr lang="en-US" sz="2400">
                <a:solidFill>
                  <a:schemeClr val="bg1"/>
                </a:solidFill>
                <a:ea typeface="ＭＳ Ｐゴシック" pitchFamily="34" charset="-128"/>
                <a:cs typeface="Arial" charset="0"/>
              </a:rPr>
              <a:t>3</a:t>
            </a:r>
          </a:p>
        </p:txBody>
      </p:sp>
      <p:sp>
        <p:nvSpPr>
          <p:cNvPr id="25609" name="Text Box 9"/>
          <p:cNvSpPr txBox="1">
            <a:spLocks noChangeArrowheads="1"/>
          </p:cNvSpPr>
          <p:nvPr/>
        </p:nvSpPr>
        <p:spPr bwMode="auto">
          <a:xfrm>
            <a:off x="4978400" y="6035676"/>
            <a:ext cx="3149600" cy="461665"/>
          </a:xfrm>
          <a:prstGeom prst="rect">
            <a:avLst/>
          </a:prstGeom>
          <a:solidFill>
            <a:srgbClr val="3399FF"/>
          </a:solidFill>
          <a:ln w="9525">
            <a:noFill/>
            <a:miter lim="800000"/>
            <a:headEnd type="none" w="sm" len="sm"/>
            <a:tailEnd type="none" w="sm" len="sm"/>
          </a:ln>
        </p:spPr>
        <p:txBody>
          <a:bodyPr>
            <a:spAutoFit/>
          </a:bodyPr>
          <a:lstStyle/>
          <a:p>
            <a:pPr algn="ctr">
              <a:spcBef>
                <a:spcPct val="20000"/>
              </a:spcBef>
            </a:pPr>
            <a:r>
              <a:rPr lang="en-US" sz="2400">
                <a:solidFill>
                  <a:schemeClr val="bg1"/>
                </a:solidFill>
                <a:ea typeface="ＭＳ Ｐゴシック" pitchFamily="34" charset="-128"/>
                <a:cs typeface="Arial" charset="0"/>
              </a:rPr>
              <a:t>Trực tiếp quan sát được</a:t>
            </a:r>
          </a:p>
        </p:txBody>
      </p:sp>
      <p:sp>
        <p:nvSpPr>
          <p:cNvPr id="25610" name="Line 10"/>
          <p:cNvSpPr>
            <a:spLocks noChangeShapeType="1"/>
          </p:cNvSpPr>
          <p:nvPr/>
        </p:nvSpPr>
        <p:spPr bwMode="auto">
          <a:xfrm flipV="1">
            <a:off x="3352800" y="2057400"/>
            <a:ext cx="2844800" cy="1066800"/>
          </a:xfrm>
          <a:prstGeom prst="line">
            <a:avLst/>
          </a:prstGeom>
          <a:noFill/>
          <a:ln w="9525">
            <a:solidFill>
              <a:srgbClr val="FF0000"/>
            </a:solidFill>
            <a:round/>
            <a:headEnd type="none" w="sm" len="sm"/>
            <a:tailEnd type="triangle" w="lg" len="lg"/>
          </a:ln>
        </p:spPr>
        <p:txBody>
          <a:bodyPr wrap="none"/>
          <a:lstStyle/>
          <a:p>
            <a:endParaRPr lang="en-US"/>
          </a:p>
        </p:txBody>
      </p:sp>
      <p:sp>
        <p:nvSpPr>
          <p:cNvPr id="25611" name="Line 11"/>
          <p:cNvSpPr>
            <a:spLocks noChangeShapeType="1"/>
          </p:cNvSpPr>
          <p:nvPr/>
        </p:nvSpPr>
        <p:spPr bwMode="auto">
          <a:xfrm flipV="1">
            <a:off x="3352800" y="2971800"/>
            <a:ext cx="2844800" cy="152400"/>
          </a:xfrm>
          <a:prstGeom prst="line">
            <a:avLst/>
          </a:prstGeom>
          <a:noFill/>
          <a:ln w="9525">
            <a:solidFill>
              <a:srgbClr val="FF0000"/>
            </a:solidFill>
            <a:round/>
            <a:headEnd type="none" w="sm" len="sm"/>
            <a:tailEnd type="triangle" w="lg" len="lg"/>
          </a:ln>
        </p:spPr>
        <p:txBody>
          <a:bodyPr wrap="none"/>
          <a:lstStyle/>
          <a:p>
            <a:endParaRPr lang="en-US"/>
          </a:p>
        </p:txBody>
      </p:sp>
      <p:sp>
        <p:nvSpPr>
          <p:cNvPr id="25612" name="Line 12"/>
          <p:cNvSpPr>
            <a:spLocks noChangeShapeType="1"/>
          </p:cNvSpPr>
          <p:nvPr/>
        </p:nvSpPr>
        <p:spPr bwMode="auto">
          <a:xfrm>
            <a:off x="3454400" y="3200400"/>
            <a:ext cx="2743200" cy="685800"/>
          </a:xfrm>
          <a:prstGeom prst="line">
            <a:avLst/>
          </a:prstGeom>
          <a:noFill/>
          <a:ln w="9525">
            <a:solidFill>
              <a:srgbClr val="FF0000"/>
            </a:solidFill>
            <a:round/>
            <a:headEnd type="none" w="sm" len="sm"/>
            <a:tailEnd type="triangle" w="lg" len="lg"/>
          </a:ln>
        </p:spPr>
        <p:txBody>
          <a:bodyPr wrap="none"/>
          <a:lstStyle/>
          <a:p>
            <a:endParaRPr lang="en-US"/>
          </a:p>
        </p:txBody>
      </p:sp>
      <p:sp>
        <p:nvSpPr>
          <p:cNvPr id="25613" name="Line 13"/>
          <p:cNvSpPr>
            <a:spLocks noChangeShapeType="1"/>
          </p:cNvSpPr>
          <p:nvPr/>
        </p:nvSpPr>
        <p:spPr bwMode="auto">
          <a:xfrm>
            <a:off x="3251200" y="3200400"/>
            <a:ext cx="2946400" cy="1600200"/>
          </a:xfrm>
          <a:prstGeom prst="line">
            <a:avLst/>
          </a:prstGeom>
          <a:noFill/>
          <a:ln w="9525">
            <a:solidFill>
              <a:srgbClr val="FF0000"/>
            </a:solidFill>
            <a:round/>
            <a:headEnd type="none" w="sm" len="sm"/>
            <a:tailEnd type="triangle" w="lg" len="lg"/>
          </a:ln>
        </p:spPr>
        <p:txBody>
          <a:bodyPr wrap="none"/>
          <a:lstStyle/>
          <a:p>
            <a:endParaRPr lang="en-US"/>
          </a:p>
        </p:txBody>
      </p:sp>
      <p:sp>
        <p:nvSpPr>
          <p:cNvPr id="2063" name="Line 14"/>
          <p:cNvSpPr>
            <a:spLocks noChangeShapeType="1"/>
          </p:cNvSpPr>
          <p:nvPr/>
        </p:nvSpPr>
        <p:spPr bwMode="auto">
          <a:xfrm flipH="1" flipV="1">
            <a:off x="6705600" y="1981200"/>
            <a:ext cx="2438400" cy="1524000"/>
          </a:xfrm>
          <a:prstGeom prst="line">
            <a:avLst/>
          </a:prstGeom>
          <a:noFill/>
          <a:ln w="9525">
            <a:solidFill>
              <a:srgbClr val="FF0000"/>
            </a:solidFill>
            <a:round/>
            <a:headEnd type="none" w="sm" len="sm"/>
            <a:tailEnd type="triangle" w="lg" len="lg"/>
          </a:ln>
        </p:spPr>
        <p:txBody>
          <a:bodyPr wrap="none"/>
          <a:lstStyle/>
          <a:p>
            <a:endParaRPr lang="en-US"/>
          </a:p>
        </p:txBody>
      </p:sp>
      <p:sp>
        <p:nvSpPr>
          <p:cNvPr id="2064" name="Line 15"/>
          <p:cNvSpPr>
            <a:spLocks noChangeShapeType="1"/>
          </p:cNvSpPr>
          <p:nvPr/>
        </p:nvSpPr>
        <p:spPr bwMode="auto">
          <a:xfrm flipH="1" flipV="1">
            <a:off x="6705600" y="2971800"/>
            <a:ext cx="2540000" cy="533400"/>
          </a:xfrm>
          <a:prstGeom prst="line">
            <a:avLst/>
          </a:prstGeom>
          <a:noFill/>
          <a:ln w="9525">
            <a:solidFill>
              <a:srgbClr val="FF0000"/>
            </a:solidFill>
            <a:round/>
            <a:headEnd type="none" w="sm" len="sm"/>
            <a:tailEnd type="triangle" w="lg" len="lg"/>
          </a:ln>
        </p:spPr>
        <p:txBody>
          <a:bodyPr wrap="none"/>
          <a:lstStyle/>
          <a:p>
            <a:endParaRPr lang="en-US"/>
          </a:p>
        </p:txBody>
      </p:sp>
      <p:sp>
        <p:nvSpPr>
          <p:cNvPr id="2065" name="Line 16"/>
          <p:cNvSpPr>
            <a:spLocks noChangeShapeType="1"/>
          </p:cNvSpPr>
          <p:nvPr/>
        </p:nvSpPr>
        <p:spPr bwMode="auto">
          <a:xfrm flipH="1">
            <a:off x="6705600" y="3429000"/>
            <a:ext cx="2438400" cy="457200"/>
          </a:xfrm>
          <a:prstGeom prst="line">
            <a:avLst/>
          </a:prstGeom>
          <a:noFill/>
          <a:ln w="9525">
            <a:solidFill>
              <a:srgbClr val="FF0000"/>
            </a:solidFill>
            <a:round/>
            <a:headEnd type="none" w="sm" len="sm"/>
            <a:tailEnd type="triangle" w="lg" len="lg"/>
          </a:ln>
        </p:spPr>
        <p:txBody>
          <a:bodyPr wrap="none"/>
          <a:lstStyle/>
          <a:p>
            <a:endParaRPr lang="en-US"/>
          </a:p>
        </p:txBody>
      </p:sp>
      <p:sp>
        <p:nvSpPr>
          <p:cNvPr id="2066" name="Line 17"/>
          <p:cNvSpPr>
            <a:spLocks noChangeShapeType="1"/>
          </p:cNvSpPr>
          <p:nvPr/>
        </p:nvSpPr>
        <p:spPr bwMode="auto">
          <a:xfrm flipH="1">
            <a:off x="6705600" y="3352800"/>
            <a:ext cx="2489200" cy="1447800"/>
          </a:xfrm>
          <a:prstGeom prst="line">
            <a:avLst/>
          </a:prstGeom>
          <a:noFill/>
          <a:ln w="9525">
            <a:solidFill>
              <a:srgbClr val="FF0000"/>
            </a:solidFill>
            <a:round/>
            <a:headEnd type="none" w="sm" len="sm"/>
            <a:tailEnd type="triangle" w="lg" len="lg"/>
          </a:ln>
        </p:spPr>
        <p:txBody>
          <a:bodyPr wrap="none"/>
          <a:lstStyle/>
          <a:p>
            <a:endParaRPr lang="en-US"/>
          </a:p>
        </p:txBody>
      </p:sp>
      <p:sp>
        <p:nvSpPr>
          <p:cNvPr id="2067" name="Text Box 18"/>
          <p:cNvSpPr txBox="1">
            <a:spLocks noChangeArrowheads="1"/>
          </p:cNvSpPr>
          <p:nvPr/>
        </p:nvSpPr>
        <p:spPr bwMode="auto">
          <a:xfrm>
            <a:off x="2417234" y="1103313"/>
            <a:ext cx="1138767" cy="366712"/>
          </a:xfrm>
          <a:prstGeom prst="rect">
            <a:avLst/>
          </a:prstGeom>
          <a:noFill/>
          <a:ln w="9525">
            <a:noFill/>
            <a:miter lim="800000"/>
            <a:headEnd/>
            <a:tailEnd/>
          </a:ln>
        </p:spPr>
        <p:txBody>
          <a:bodyPr>
            <a:spAutoFit/>
          </a:bodyPr>
          <a:lstStyle/>
          <a:p>
            <a:pPr algn="l"/>
            <a:endParaRPr lang="en-US"/>
          </a:p>
        </p:txBody>
      </p:sp>
      <p:sp>
        <p:nvSpPr>
          <p:cNvPr id="25619" name="AutoShape 19"/>
          <p:cNvSpPr>
            <a:spLocks noChangeArrowheads="1"/>
          </p:cNvSpPr>
          <p:nvPr/>
        </p:nvSpPr>
        <p:spPr bwMode="auto">
          <a:xfrm>
            <a:off x="1778000" y="1600200"/>
            <a:ext cx="304800" cy="3124200"/>
          </a:xfrm>
          <a:prstGeom prst="upDownArrow">
            <a:avLst>
              <a:gd name="adj1" fmla="val 50000"/>
              <a:gd name="adj2" fmla="val 170011"/>
            </a:avLst>
          </a:prstGeom>
          <a:solidFill>
            <a:srgbClr val="3399FF"/>
          </a:solidFill>
          <a:ln w="9525">
            <a:solidFill>
              <a:srgbClr val="FFFF00"/>
            </a:solidFill>
            <a:miter lim="800000"/>
            <a:headEnd type="none" w="sm" len="sm"/>
            <a:tailEnd type="none" w="lg" len="lg"/>
          </a:ln>
        </p:spPr>
        <p:txBody>
          <a:bodyPr wrap="none" anchor="ctr"/>
          <a:lstStyle/>
          <a:p>
            <a:endParaRPr lang="en-US"/>
          </a:p>
        </p:txBody>
      </p:sp>
      <p:sp>
        <p:nvSpPr>
          <p:cNvPr id="2069" name="Text Box 20"/>
          <p:cNvSpPr txBox="1">
            <a:spLocks noChangeArrowheads="1"/>
          </p:cNvSpPr>
          <p:nvPr/>
        </p:nvSpPr>
        <p:spPr bwMode="auto">
          <a:xfrm>
            <a:off x="4978400" y="5334001"/>
            <a:ext cx="3149600" cy="346075"/>
          </a:xfrm>
          <a:prstGeom prst="rect">
            <a:avLst/>
          </a:prstGeom>
          <a:solidFill>
            <a:srgbClr val="3399FF"/>
          </a:solidFill>
          <a:ln w="9525">
            <a:solidFill>
              <a:srgbClr val="0033CC"/>
            </a:solidFill>
            <a:miter lim="800000"/>
            <a:headEnd type="none" w="sm" len="sm"/>
            <a:tailEnd type="none" w="sm" len="sm"/>
          </a:ln>
        </p:spPr>
        <p:txBody>
          <a:bodyPr lIns="91431" tIns="45715" rIns="91431" bIns="45715">
            <a:spAutoFit/>
          </a:bodyPr>
          <a:lstStyle/>
          <a:p>
            <a:pPr algn="ctr">
              <a:spcBef>
                <a:spcPct val="20000"/>
              </a:spcBef>
            </a:pPr>
            <a:r>
              <a:rPr lang="en-US" sz="1600" b="1">
                <a:solidFill>
                  <a:schemeClr val="bg1"/>
                </a:solidFill>
                <a:ea typeface="ＭＳ Ｐゴシック" pitchFamily="34" charset="-128"/>
                <a:cs typeface="Arial" charset="0"/>
              </a:rPr>
              <a:t>TIÊU CHÍ</a:t>
            </a:r>
            <a:r>
              <a:rPr lang="en-US" sz="1600">
                <a:solidFill>
                  <a:schemeClr val="bg1"/>
                </a:solidFill>
                <a:ea typeface="ＭＳ Ｐゴシック" pitchFamily="34" charset="-128"/>
                <a:cs typeface="Arial" charset="0"/>
              </a:rPr>
              <a:t> </a:t>
            </a:r>
          </a:p>
        </p:txBody>
      </p:sp>
      <p:sp>
        <p:nvSpPr>
          <p:cNvPr id="25622" name="Text Box 22"/>
          <p:cNvSpPr txBox="1">
            <a:spLocks noChangeArrowheads="1"/>
          </p:cNvSpPr>
          <p:nvPr/>
        </p:nvSpPr>
        <p:spPr bwMode="auto">
          <a:xfrm>
            <a:off x="8534400" y="4623542"/>
            <a:ext cx="3149600" cy="2234458"/>
          </a:xfrm>
          <a:prstGeom prst="rect">
            <a:avLst/>
          </a:prstGeom>
          <a:solidFill>
            <a:srgbClr val="3399FF"/>
          </a:solidFill>
          <a:ln w="9525">
            <a:noFill/>
            <a:miter lim="800000"/>
            <a:headEnd type="none" w="sm" len="sm"/>
            <a:tailEnd type="none" w="sm" len="sm"/>
          </a:ln>
        </p:spPr>
        <p:txBody>
          <a:bodyPr wrap="square">
            <a:spAutoFit/>
          </a:bodyPr>
          <a:lstStyle/>
          <a:p>
            <a:pPr algn="ctr">
              <a:spcBef>
                <a:spcPct val="20000"/>
              </a:spcBef>
            </a:pPr>
            <a:r>
              <a:rPr lang="en-US" sz="2400" b="1" dirty="0" err="1">
                <a:solidFill>
                  <a:srgbClr val="FFFF00"/>
                </a:solidFill>
                <a:ea typeface="ＭＳ Ｐゴシック" pitchFamily="34" charset="-128"/>
                <a:cs typeface="Arial" charset="0"/>
              </a:rPr>
              <a:t>Nói</a:t>
            </a:r>
            <a:r>
              <a:rPr lang="en-US" sz="2400" b="1" dirty="0">
                <a:solidFill>
                  <a:srgbClr val="FFFF00"/>
                </a:solidFill>
                <a:ea typeface="ＭＳ Ｐゴシック" pitchFamily="34" charset="-128"/>
                <a:cs typeface="Arial" charset="0"/>
              </a:rPr>
              <a:t> (</a:t>
            </a:r>
            <a:r>
              <a:rPr lang="en-US" sz="2400" b="1" dirty="0" err="1">
                <a:solidFill>
                  <a:srgbClr val="FFFF00"/>
                </a:solidFill>
                <a:ea typeface="ＭＳ Ｐゴシック" pitchFamily="34" charset="-128"/>
                <a:cs typeface="Arial" charset="0"/>
              </a:rPr>
              <a:t>nghe</a:t>
            </a:r>
            <a:r>
              <a:rPr lang="en-US" sz="2400" b="1" dirty="0">
                <a:solidFill>
                  <a:srgbClr val="FFFF00"/>
                </a:solidFill>
                <a:ea typeface="ＭＳ Ｐゴシック" pitchFamily="34" charset="-128"/>
                <a:cs typeface="Arial" charset="0"/>
              </a:rPr>
              <a:t>)</a:t>
            </a:r>
          </a:p>
          <a:p>
            <a:pPr algn="ctr">
              <a:spcBef>
                <a:spcPct val="20000"/>
              </a:spcBef>
            </a:pPr>
            <a:r>
              <a:rPr lang="en-US" sz="2400" b="1" dirty="0" err="1">
                <a:solidFill>
                  <a:srgbClr val="FFFF00"/>
                </a:solidFill>
                <a:ea typeface="ＭＳ Ｐゴシック" pitchFamily="34" charset="-128"/>
                <a:cs typeface="Arial" charset="0"/>
              </a:rPr>
              <a:t>Viết</a:t>
            </a:r>
            <a:endParaRPr lang="en-US" sz="2400" b="1" dirty="0">
              <a:solidFill>
                <a:srgbClr val="FFFF00"/>
              </a:solidFill>
              <a:ea typeface="ＭＳ Ｐゴシック" pitchFamily="34" charset="-128"/>
              <a:cs typeface="Arial" charset="0"/>
            </a:endParaRPr>
          </a:p>
          <a:p>
            <a:pPr algn="ctr">
              <a:spcBef>
                <a:spcPct val="20000"/>
              </a:spcBef>
            </a:pPr>
            <a:r>
              <a:rPr lang="en-US" sz="2400" b="1" dirty="0" err="1">
                <a:solidFill>
                  <a:srgbClr val="FFFF00"/>
                </a:solidFill>
                <a:ea typeface="ＭＳ Ｐゴシック" pitchFamily="34" charset="-128"/>
                <a:cs typeface="Arial" charset="0"/>
              </a:rPr>
              <a:t>Làm</a:t>
            </a:r>
            <a:endParaRPr lang="en-US" sz="2400" b="1" dirty="0">
              <a:solidFill>
                <a:srgbClr val="FFFF00"/>
              </a:solidFill>
              <a:ea typeface="ＭＳ Ｐゴシック" pitchFamily="34" charset="-128"/>
              <a:cs typeface="Arial" charset="0"/>
            </a:endParaRPr>
          </a:p>
          <a:p>
            <a:pPr algn="ctr">
              <a:spcBef>
                <a:spcPct val="20000"/>
              </a:spcBef>
            </a:pPr>
            <a:r>
              <a:rPr lang="en-US" sz="2400" b="1" dirty="0" err="1">
                <a:solidFill>
                  <a:srgbClr val="FFFF00"/>
                </a:solidFill>
                <a:ea typeface="ＭＳ Ｐゴシック" pitchFamily="34" charset="-128"/>
                <a:cs typeface="Arial" charset="0"/>
              </a:rPr>
              <a:t>Sản</a:t>
            </a:r>
            <a:r>
              <a:rPr lang="en-US" sz="2400" b="1" dirty="0">
                <a:solidFill>
                  <a:srgbClr val="FFFF00"/>
                </a:solidFill>
                <a:ea typeface="ＭＳ Ｐゴシック" pitchFamily="34" charset="-128"/>
                <a:cs typeface="Arial" charset="0"/>
              </a:rPr>
              <a:t> </a:t>
            </a:r>
            <a:r>
              <a:rPr lang="en-US" sz="2400" b="1" dirty="0" err="1">
                <a:solidFill>
                  <a:srgbClr val="FFFF00"/>
                </a:solidFill>
                <a:ea typeface="ＭＳ Ｐゴシック" pitchFamily="34" charset="-128"/>
                <a:cs typeface="Arial" charset="0"/>
              </a:rPr>
              <a:t>phẩm</a:t>
            </a:r>
            <a:endParaRPr lang="en-US" sz="2400" b="1" dirty="0">
              <a:solidFill>
                <a:srgbClr val="FFFF00"/>
              </a:solidFill>
              <a:ea typeface="ＭＳ Ｐゴシック" pitchFamily="34" charset="-128"/>
              <a:cs typeface="Arial" charset="0"/>
            </a:endParaRPr>
          </a:p>
          <a:p>
            <a:pPr algn="ctr">
              <a:spcBef>
                <a:spcPct val="20000"/>
              </a:spcBef>
            </a:pPr>
            <a:r>
              <a:rPr lang="en-US" sz="2400" b="1" i="1" dirty="0" err="1">
                <a:solidFill>
                  <a:srgbClr val="FF0000"/>
                </a:solidFill>
                <a:ea typeface="ＭＳ Ｐゴシック" pitchFamily="34" charset="-128"/>
                <a:cs typeface="Arial" charset="0"/>
              </a:rPr>
              <a:t>Thái</a:t>
            </a:r>
            <a:r>
              <a:rPr lang="en-US" sz="2400" b="1" i="1" dirty="0">
                <a:solidFill>
                  <a:srgbClr val="FF0000"/>
                </a:solidFill>
                <a:ea typeface="ＭＳ Ｐゴシック" pitchFamily="34" charset="-128"/>
                <a:cs typeface="Arial" charset="0"/>
              </a:rPr>
              <a:t> </a:t>
            </a:r>
            <a:r>
              <a:rPr lang="en-US" sz="2400" b="1" i="1" dirty="0" err="1">
                <a:solidFill>
                  <a:srgbClr val="FF0000"/>
                </a:solidFill>
                <a:ea typeface="ＭＳ Ｐゴシック" pitchFamily="34" charset="-128"/>
                <a:cs typeface="Arial" charset="0"/>
              </a:rPr>
              <a:t>độ</a:t>
            </a:r>
            <a:r>
              <a:rPr lang="en-US" sz="2400" b="1" i="1" dirty="0">
                <a:solidFill>
                  <a:srgbClr val="FF0000"/>
                </a:solidFill>
                <a:ea typeface="ＭＳ Ｐゴシック" pitchFamily="34" charset="-128"/>
                <a:cs typeface="Arial" charset="0"/>
              </a:rPr>
              <a:t>, </a:t>
            </a:r>
            <a:r>
              <a:rPr lang="en-US" sz="2400" b="1" i="1" dirty="0" err="1">
                <a:solidFill>
                  <a:srgbClr val="FF0000"/>
                </a:solidFill>
                <a:ea typeface="ＭＳ Ｐゴシック" pitchFamily="34" charset="-128"/>
                <a:cs typeface="Arial" charset="0"/>
              </a:rPr>
              <a:t>hành</a:t>
            </a:r>
            <a:r>
              <a:rPr lang="en-US" sz="2400" b="1" i="1" dirty="0">
                <a:solidFill>
                  <a:srgbClr val="FF0000"/>
                </a:solidFill>
                <a:ea typeface="ＭＳ Ｐゴシック" pitchFamily="34" charset="-128"/>
                <a:cs typeface="Arial" charset="0"/>
              </a:rPr>
              <a:t> vi</a:t>
            </a:r>
          </a:p>
        </p:txBody>
      </p:sp>
      <p:sp>
        <p:nvSpPr>
          <p:cNvPr id="2071" name="Rectangle 23"/>
          <p:cNvSpPr>
            <a:spLocks noGrp="1" noChangeArrowheads="1"/>
          </p:cNvSpPr>
          <p:nvPr>
            <p:ph type="title"/>
          </p:nvPr>
        </p:nvSpPr>
        <p:spPr>
          <a:xfrm>
            <a:off x="0" y="274638"/>
            <a:ext cx="11785600" cy="715962"/>
          </a:xfrm>
          <a:noFill/>
        </p:spPr>
        <p:txBody>
          <a:bodyPr>
            <a:normAutofit/>
          </a:bodyPr>
          <a:lstStyle/>
          <a:p>
            <a:pPr algn="ctr" eaLnBrk="1" hangingPunct="1"/>
            <a:r>
              <a:rPr lang="en-AU" sz="2400" b="1" dirty="0">
                <a:latin typeface="Times New Roman" pitchFamily="18" charset="0"/>
                <a:cs typeface="Times New Roman" pitchFamily="18" charset="0"/>
              </a:rPr>
              <a:t>ĐÁNH GIÁ NĂNG LỰC HỌC TẬP HỌC SINH </a:t>
            </a:r>
          </a:p>
        </p:txBody>
      </p:sp>
      <p:sp>
        <p:nvSpPr>
          <p:cNvPr id="25624" name="Oval 24"/>
          <p:cNvSpPr>
            <a:spLocks noChangeArrowheads="1"/>
          </p:cNvSpPr>
          <p:nvPr/>
        </p:nvSpPr>
        <p:spPr bwMode="auto">
          <a:xfrm>
            <a:off x="8940800" y="1828800"/>
            <a:ext cx="2743200" cy="1295400"/>
          </a:xfrm>
          <a:prstGeom prst="ellipse">
            <a:avLst/>
          </a:prstGeom>
          <a:solidFill>
            <a:srgbClr val="3399FF"/>
          </a:solidFill>
          <a:ln w="9525">
            <a:solidFill>
              <a:schemeClr val="bg1"/>
            </a:solidFill>
            <a:round/>
            <a:headEnd type="none" w="sm" len="sm"/>
            <a:tailEnd type="none" w="sm" len="sm"/>
          </a:ln>
        </p:spPr>
        <p:txBody>
          <a:bodyPr wrap="none" anchor="ctr"/>
          <a:lstStyle/>
          <a:p>
            <a:pPr algn="ctr">
              <a:spcBef>
                <a:spcPct val="20000"/>
              </a:spcBef>
            </a:pPr>
            <a:r>
              <a:rPr lang="en-US" sz="2000" b="1">
                <a:solidFill>
                  <a:srgbClr val="FF0000"/>
                </a:solidFill>
                <a:ea typeface="ＭＳ Ｐゴシック" pitchFamily="34" charset="-128"/>
                <a:cs typeface="Arial" charset="0"/>
              </a:rPr>
              <a:t>PP, KT,</a:t>
            </a:r>
          </a:p>
          <a:p>
            <a:pPr algn="ctr">
              <a:spcBef>
                <a:spcPct val="20000"/>
              </a:spcBef>
            </a:pPr>
            <a:r>
              <a:rPr lang="en-US" sz="2000" b="1">
                <a:solidFill>
                  <a:srgbClr val="FF0000"/>
                </a:solidFill>
                <a:ea typeface="ＭＳ Ｐゴシック" pitchFamily="34" charset="-128"/>
                <a:cs typeface="Arial" charset="0"/>
              </a:rPr>
              <a:t>CÔNG CỤ</a:t>
            </a:r>
          </a:p>
        </p:txBody>
      </p:sp>
      <p:sp>
        <p:nvSpPr>
          <p:cNvPr id="2073" name="Line 25"/>
          <p:cNvSpPr>
            <a:spLocks noChangeShapeType="1"/>
          </p:cNvSpPr>
          <p:nvPr/>
        </p:nvSpPr>
        <p:spPr bwMode="auto">
          <a:xfrm flipH="1" flipV="1">
            <a:off x="9956800" y="3581400"/>
            <a:ext cx="0" cy="914400"/>
          </a:xfrm>
          <a:prstGeom prst="line">
            <a:avLst/>
          </a:prstGeom>
          <a:noFill/>
          <a:ln w="9525">
            <a:solidFill>
              <a:srgbClr val="FF0000"/>
            </a:solidFill>
            <a:round/>
            <a:headEnd type="none" w="sm" len="sm"/>
            <a:tailEnd type="triangle" w="lg" len="lg"/>
          </a:ln>
        </p:spPr>
        <p:txBody>
          <a:bodyPr wrap="none"/>
          <a:lstStyle/>
          <a:p>
            <a:endParaRPr lang="en-US"/>
          </a:p>
        </p:txBody>
      </p:sp>
      <p:sp>
        <p:nvSpPr>
          <p:cNvPr id="2074" name="Line 26"/>
          <p:cNvSpPr>
            <a:spLocks noChangeShapeType="1"/>
          </p:cNvSpPr>
          <p:nvPr/>
        </p:nvSpPr>
        <p:spPr bwMode="auto">
          <a:xfrm>
            <a:off x="9956800" y="4495800"/>
            <a:ext cx="0" cy="152400"/>
          </a:xfrm>
          <a:prstGeom prst="line">
            <a:avLst/>
          </a:prstGeom>
          <a:noFill/>
          <a:ln w="9525">
            <a:solidFill>
              <a:srgbClr val="FF0000"/>
            </a:solidFill>
            <a:round/>
            <a:headEnd type="none" w="sm" len="sm"/>
            <a:tailEnd type="triangle" w="lg" len="lg"/>
          </a:ln>
        </p:spPr>
        <p:txBody>
          <a:bodyPr wrap="none"/>
          <a:lstStyle/>
          <a:p>
            <a:endParaRPr lang="en-US"/>
          </a:p>
        </p:txBody>
      </p:sp>
      <p:sp>
        <p:nvSpPr>
          <p:cNvPr id="2075" name="Text Box 27"/>
          <p:cNvSpPr txBox="1">
            <a:spLocks noChangeArrowheads="1"/>
          </p:cNvSpPr>
          <p:nvPr/>
        </p:nvSpPr>
        <p:spPr bwMode="auto">
          <a:xfrm>
            <a:off x="8737600" y="3200401"/>
            <a:ext cx="3149600" cy="400099"/>
          </a:xfrm>
          <a:prstGeom prst="rect">
            <a:avLst/>
          </a:prstGeom>
          <a:solidFill>
            <a:srgbClr val="3399FF"/>
          </a:solidFill>
          <a:ln w="9525">
            <a:solidFill>
              <a:srgbClr val="0033CC"/>
            </a:solidFill>
            <a:miter lim="800000"/>
            <a:headEnd type="none" w="sm" len="sm"/>
            <a:tailEnd type="none" w="sm" len="sm"/>
          </a:ln>
        </p:spPr>
        <p:txBody>
          <a:bodyPr wrap="square" lIns="91431" tIns="45715" rIns="91431" bIns="45715">
            <a:spAutoFit/>
          </a:bodyPr>
          <a:lstStyle/>
          <a:p>
            <a:pPr algn="ctr">
              <a:spcBef>
                <a:spcPct val="20000"/>
              </a:spcBef>
            </a:pPr>
            <a:r>
              <a:rPr lang="en-US" sz="2000">
                <a:ea typeface="ＭＳ Ｐゴシック" pitchFamily="34" charset="-128"/>
                <a:cs typeface="Arial" charset="0"/>
              </a:rPr>
              <a:t>MINH CHỨNG</a:t>
            </a:r>
          </a:p>
        </p:txBody>
      </p:sp>
      <p:sp>
        <p:nvSpPr>
          <p:cNvPr id="2076" name="Text Box 29"/>
          <p:cNvSpPr txBox="1">
            <a:spLocks noChangeArrowheads="1"/>
          </p:cNvSpPr>
          <p:nvPr/>
        </p:nvSpPr>
        <p:spPr bwMode="auto">
          <a:xfrm>
            <a:off x="812800" y="5257801"/>
            <a:ext cx="3149600" cy="346075"/>
          </a:xfrm>
          <a:prstGeom prst="rect">
            <a:avLst/>
          </a:prstGeom>
          <a:solidFill>
            <a:srgbClr val="3399FF"/>
          </a:solidFill>
          <a:ln w="9525">
            <a:solidFill>
              <a:srgbClr val="0033CC"/>
            </a:solidFill>
            <a:miter lim="800000"/>
            <a:headEnd type="none" w="sm" len="sm"/>
            <a:tailEnd type="none" w="sm" len="sm"/>
          </a:ln>
        </p:spPr>
        <p:txBody>
          <a:bodyPr lIns="91431" tIns="45715" rIns="91431" bIns="45715">
            <a:spAutoFit/>
          </a:bodyPr>
          <a:lstStyle/>
          <a:p>
            <a:pPr algn="ctr">
              <a:spcBef>
                <a:spcPct val="20000"/>
              </a:spcBef>
            </a:pPr>
            <a:r>
              <a:rPr lang="en-US" sz="1600" b="1" dirty="0">
                <a:solidFill>
                  <a:schemeClr val="bg1"/>
                </a:solidFill>
                <a:ea typeface="ＭＳ Ｐゴシック" pitchFamily="34" charset="-128"/>
                <a:cs typeface="Arial" charset="0"/>
              </a:rPr>
              <a:t>NĂNG LỰC (KẾT QUẢ HỌC TẬP)</a:t>
            </a:r>
            <a:r>
              <a:rPr lang="en-US" sz="1600" dirty="0">
                <a:solidFill>
                  <a:schemeClr val="bg1"/>
                </a:solidFill>
                <a:ea typeface="ＭＳ Ｐゴシック" pitchFamily="34" charset="-128"/>
                <a:cs typeface="Arial" charset="0"/>
              </a:rPr>
              <a:t> </a:t>
            </a:r>
          </a:p>
        </p:txBody>
      </p:sp>
    </p:spTree>
    <p:extLst>
      <p:ext uri="{BB962C8B-B14F-4D97-AF65-F5344CB8AC3E}">
        <p14:creationId xmlns:p14="http://schemas.microsoft.com/office/powerpoint/2010/main" val="121669479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gtEl>
                                        <p:attrNameLst>
                                          <p:attrName>style.visibility</p:attrName>
                                        </p:attrNameLst>
                                      </p:cBhvr>
                                      <p:to>
                                        <p:strVal val="visible"/>
                                      </p:to>
                                    </p:set>
                                    <p:anim calcmode="lin" valueType="num">
                                      <p:cBhvr additive="base">
                                        <p:cTn id="7" dur="500" fill="hold"/>
                                        <p:tgtEl>
                                          <p:spTgt spid="25603"/>
                                        </p:tgtEl>
                                        <p:attrNameLst>
                                          <p:attrName>ppt_x</p:attrName>
                                        </p:attrNameLst>
                                      </p:cBhvr>
                                      <p:tavLst>
                                        <p:tav tm="0">
                                          <p:val>
                                            <p:strVal val="0-#ppt_w/2"/>
                                          </p:val>
                                        </p:tav>
                                        <p:tav tm="100000">
                                          <p:val>
                                            <p:strVal val="#ppt_x"/>
                                          </p:val>
                                        </p:tav>
                                      </p:tavLst>
                                    </p:anim>
                                    <p:anim calcmode="lin" valueType="num">
                                      <p:cBhvr additive="base">
                                        <p:cTn id="8" dur="500" fill="hold"/>
                                        <p:tgtEl>
                                          <p:spTgt spid="2560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5604"/>
                                        </p:tgtEl>
                                        <p:attrNameLst>
                                          <p:attrName>style.visibility</p:attrName>
                                        </p:attrNameLst>
                                      </p:cBhvr>
                                      <p:to>
                                        <p:strVal val="visible"/>
                                      </p:to>
                                    </p:set>
                                    <p:anim calcmode="lin" valueType="num">
                                      <p:cBhvr additive="base">
                                        <p:cTn id="12" dur="500" fill="hold"/>
                                        <p:tgtEl>
                                          <p:spTgt spid="25604"/>
                                        </p:tgtEl>
                                        <p:attrNameLst>
                                          <p:attrName>ppt_x</p:attrName>
                                        </p:attrNameLst>
                                      </p:cBhvr>
                                      <p:tavLst>
                                        <p:tav tm="0">
                                          <p:val>
                                            <p:strVal val="0-#ppt_w/2"/>
                                          </p:val>
                                        </p:tav>
                                        <p:tav tm="100000">
                                          <p:val>
                                            <p:strVal val="#ppt_x"/>
                                          </p:val>
                                        </p:tav>
                                      </p:tavLst>
                                    </p:anim>
                                    <p:anim calcmode="lin" valueType="num">
                                      <p:cBhvr additive="base">
                                        <p:cTn id="13" dur="500" fill="hold"/>
                                        <p:tgtEl>
                                          <p:spTgt spid="2560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5605"/>
                                        </p:tgtEl>
                                        <p:attrNameLst>
                                          <p:attrName>style.visibility</p:attrName>
                                        </p:attrNameLst>
                                      </p:cBhvr>
                                      <p:to>
                                        <p:strVal val="visible"/>
                                      </p:to>
                                    </p:set>
                                    <p:anim calcmode="lin" valueType="num">
                                      <p:cBhvr additive="base">
                                        <p:cTn id="18" dur="500" fill="hold"/>
                                        <p:tgtEl>
                                          <p:spTgt spid="25605"/>
                                        </p:tgtEl>
                                        <p:attrNameLst>
                                          <p:attrName>ppt_x</p:attrName>
                                        </p:attrNameLst>
                                      </p:cBhvr>
                                      <p:tavLst>
                                        <p:tav tm="0">
                                          <p:val>
                                            <p:strVal val="0-#ppt_w/2"/>
                                          </p:val>
                                        </p:tav>
                                        <p:tav tm="100000">
                                          <p:val>
                                            <p:strVal val="#ppt_x"/>
                                          </p:val>
                                        </p:tav>
                                      </p:tavLst>
                                    </p:anim>
                                    <p:anim calcmode="lin" valueType="num">
                                      <p:cBhvr additive="base">
                                        <p:cTn id="19" dur="500" fill="hold"/>
                                        <p:tgtEl>
                                          <p:spTgt spid="25605"/>
                                        </p:tgtEl>
                                        <p:attrNameLst>
                                          <p:attrName>ppt_y</p:attrName>
                                        </p:attrNameLst>
                                      </p:cBhvr>
                                      <p:tavLst>
                                        <p:tav tm="0">
                                          <p:val>
                                            <p:strVal val="#ppt_y"/>
                                          </p:val>
                                        </p:tav>
                                        <p:tav tm="100000">
                                          <p:val>
                                            <p:strVal val="#ppt_y"/>
                                          </p:val>
                                        </p:tav>
                                      </p:tavLst>
                                    </p:anim>
                                  </p:childTnLst>
                                </p:cTn>
                              </p:par>
                            </p:childTnLst>
                          </p:cTn>
                        </p:par>
                        <p:par>
                          <p:cTn id="20" fill="hold">
                            <p:stCondLst>
                              <p:cond delay="500"/>
                            </p:stCondLst>
                            <p:childTnLst>
                              <p:par>
                                <p:cTn id="21" presetID="2" presetClass="entr" presetSubtype="8" fill="hold" grpId="0" nodeType="afterEffect">
                                  <p:stCondLst>
                                    <p:cond delay="0"/>
                                  </p:stCondLst>
                                  <p:childTnLst>
                                    <p:set>
                                      <p:cBhvr>
                                        <p:cTn id="22" dur="1" fill="hold">
                                          <p:stCondLst>
                                            <p:cond delay="0"/>
                                          </p:stCondLst>
                                        </p:cTn>
                                        <p:tgtEl>
                                          <p:spTgt spid="25609"/>
                                        </p:tgtEl>
                                        <p:attrNameLst>
                                          <p:attrName>style.visibility</p:attrName>
                                        </p:attrNameLst>
                                      </p:cBhvr>
                                      <p:to>
                                        <p:strVal val="visible"/>
                                      </p:to>
                                    </p:set>
                                    <p:anim calcmode="lin" valueType="num">
                                      <p:cBhvr additive="base">
                                        <p:cTn id="23" dur="500" fill="hold"/>
                                        <p:tgtEl>
                                          <p:spTgt spid="25609"/>
                                        </p:tgtEl>
                                        <p:attrNameLst>
                                          <p:attrName>ppt_x</p:attrName>
                                        </p:attrNameLst>
                                      </p:cBhvr>
                                      <p:tavLst>
                                        <p:tav tm="0">
                                          <p:val>
                                            <p:strVal val="0-#ppt_w/2"/>
                                          </p:val>
                                        </p:tav>
                                        <p:tav tm="100000">
                                          <p:val>
                                            <p:strVal val="#ppt_x"/>
                                          </p:val>
                                        </p:tav>
                                      </p:tavLst>
                                    </p:anim>
                                    <p:anim calcmode="lin" valueType="num">
                                      <p:cBhvr additive="base">
                                        <p:cTn id="24" dur="500" fill="hold"/>
                                        <p:tgtEl>
                                          <p:spTgt spid="25609"/>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2" presetClass="entr" presetSubtype="8" fill="hold" grpId="0" nodeType="afterEffect">
                                  <p:stCondLst>
                                    <p:cond delay="1000"/>
                                  </p:stCondLst>
                                  <p:childTnLst>
                                    <p:set>
                                      <p:cBhvr>
                                        <p:cTn id="27" dur="1" fill="hold">
                                          <p:stCondLst>
                                            <p:cond delay="0"/>
                                          </p:stCondLst>
                                        </p:cTn>
                                        <p:tgtEl>
                                          <p:spTgt spid="25606"/>
                                        </p:tgtEl>
                                        <p:attrNameLst>
                                          <p:attrName>style.visibility</p:attrName>
                                        </p:attrNameLst>
                                      </p:cBhvr>
                                      <p:to>
                                        <p:strVal val="visible"/>
                                      </p:to>
                                    </p:set>
                                    <p:anim calcmode="lin" valueType="num">
                                      <p:cBhvr additive="base">
                                        <p:cTn id="28" dur="500" fill="hold"/>
                                        <p:tgtEl>
                                          <p:spTgt spid="25606"/>
                                        </p:tgtEl>
                                        <p:attrNameLst>
                                          <p:attrName>ppt_x</p:attrName>
                                        </p:attrNameLst>
                                      </p:cBhvr>
                                      <p:tavLst>
                                        <p:tav tm="0">
                                          <p:val>
                                            <p:strVal val="0-#ppt_w/2"/>
                                          </p:val>
                                        </p:tav>
                                        <p:tav tm="100000">
                                          <p:val>
                                            <p:strVal val="#ppt_x"/>
                                          </p:val>
                                        </p:tav>
                                      </p:tavLst>
                                    </p:anim>
                                    <p:anim calcmode="lin" valueType="num">
                                      <p:cBhvr additive="base">
                                        <p:cTn id="29" dur="500" fill="hold"/>
                                        <p:tgtEl>
                                          <p:spTgt spid="25606"/>
                                        </p:tgtEl>
                                        <p:attrNameLst>
                                          <p:attrName>ppt_y</p:attrName>
                                        </p:attrNameLst>
                                      </p:cBhvr>
                                      <p:tavLst>
                                        <p:tav tm="0">
                                          <p:val>
                                            <p:strVal val="#ppt_y"/>
                                          </p:val>
                                        </p:tav>
                                        <p:tav tm="100000">
                                          <p:val>
                                            <p:strVal val="#ppt_y"/>
                                          </p:val>
                                        </p:tav>
                                      </p:tavLst>
                                    </p:anim>
                                  </p:childTnLst>
                                </p:cTn>
                              </p:par>
                            </p:childTnLst>
                          </p:cTn>
                        </p:par>
                        <p:par>
                          <p:cTn id="30" fill="hold">
                            <p:stCondLst>
                              <p:cond delay="2500"/>
                            </p:stCondLst>
                            <p:childTnLst>
                              <p:par>
                                <p:cTn id="31" presetID="2" presetClass="entr" presetSubtype="8" fill="hold" grpId="0" nodeType="afterEffect">
                                  <p:stCondLst>
                                    <p:cond delay="1000"/>
                                  </p:stCondLst>
                                  <p:childTnLst>
                                    <p:set>
                                      <p:cBhvr>
                                        <p:cTn id="32" dur="1" fill="hold">
                                          <p:stCondLst>
                                            <p:cond delay="0"/>
                                          </p:stCondLst>
                                        </p:cTn>
                                        <p:tgtEl>
                                          <p:spTgt spid="25607"/>
                                        </p:tgtEl>
                                        <p:attrNameLst>
                                          <p:attrName>style.visibility</p:attrName>
                                        </p:attrNameLst>
                                      </p:cBhvr>
                                      <p:to>
                                        <p:strVal val="visible"/>
                                      </p:to>
                                    </p:set>
                                    <p:anim calcmode="lin" valueType="num">
                                      <p:cBhvr additive="base">
                                        <p:cTn id="33" dur="500" fill="hold"/>
                                        <p:tgtEl>
                                          <p:spTgt spid="25607"/>
                                        </p:tgtEl>
                                        <p:attrNameLst>
                                          <p:attrName>ppt_x</p:attrName>
                                        </p:attrNameLst>
                                      </p:cBhvr>
                                      <p:tavLst>
                                        <p:tav tm="0">
                                          <p:val>
                                            <p:strVal val="0-#ppt_w/2"/>
                                          </p:val>
                                        </p:tav>
                                        <p:tav tm="100000">
                                          <p:val>
                                            <p:strVal val="#ppt_x"/>
                                          </p:val>
                                        </p:tav>
                                      </p:tavLst>
                                    </p:anim>
                                    <p:anim calcmode="lin" valueType="num">
                                      <p:cBhvr additive="base">
                                        <p:cTn id="34" dur="500" fill="hold"/>
                                        <p:tgtEl>
                                          <p:spTgt spid="25607"/>
                                        </p:tgtEl>
                                        <p:attrNameLst>
                                          <p:attrName>ppt_y</p:attrName>
                                        </p:attrNameLst>
                                      </p:cBhvr>
                                      <p:tavLst>
                                        <p:tav tm="0">
                                          <p:val>
                                            <p:strVal val="#ppt_y"/>
                                          </p:val>
                                        </p:tav>
                                        <p:tav tm="100000">
                                          <p:val>
                                            <p:strVal val="#ppt_y"/>
                                          </p:val>
                                        </p:tav>
                                      </p:tavLst>
                                    </p:anim>
                                  </p:childTnLst>
                                </p:cTn>
                              </p:par>
                            </p:childTnLst>
                          </p:cTn>
                        </p:par>
                        <p:par>
                          <p:cTn id="35" fill="hold">
                            <p:stCondLst>
                              <p:cond delay="4000"/>
                            </p:stCondLst>
                            <p:childTnLst>
                              <p:par>
                                <p:cTn id="36" presetID="2" presetClass="entr" presetSubtype="8" fill="hold" grpId="0" nodeType="afterEffect">
                                  <p:stCondLst>
                                    <p:cond delay="1000"/>
                                  </p:stCondLst>
                                  <p:childTnLst>
                                    <p:set>
                                      <p:cBhvr>
                                        <p:cTn id="37" dur="1" fill="hold">
                                          <p:stCondLst>
                                            <p:cond delay="0"/>
                                          </p:stCondLst>
                                        </p:cTn>
                                        <p:tgtEl>
                                          <p:spTgt spid="25608"/>
                                        </p:tgtEl>
                                        <p:attrNameLst>
                                          <p:attrName>style.visibility</p:attrName>
                                        </p:attrNameLst>
                                      </p:cBhvr>
                                      <p:to>
                                        <p:strVal val="visible"/>
                                      </p:to>
                                    </p:set>
                                    <p:anim calcmode="lin" valueType="num">
                                      <p:cBhvr additive="base">
                                        <p:cTn id="38" dur="500" fill="hold"/>
                                        <p:tgtEl>
                                          <p:spTgt spid="25608"/>
                                        </p:tgtEl>
                                        <p:attrNameLst>
                                          <p:attrName>ppt_x</p:attrName>
                                        </p:attrNameLst>
                                      </p:cBhvr>
                                      <p:tavLst>
                                        <p:tav tm="0">
                                          <p:val>
                                            <p:strVal val="0-#ppt_w/2"/>
                                          </p:val>
                                        </p:tav>
                                        <p:tav tm="100000">
                                          <p:val>
                                            <p:strVal val="#ppt_x"/>
                                          </p:val>
                                        </p:tav>
                                      </p:tavLst>
                                    </p:anim>
                                    <p:anim calcmode="lin" valueType="num">
                                      <p:cBhvr additive="base">
                                        <p:cTn id="39" dur="500" fill="hold"/>
                                        <p:tgtEl>
                                          <p:spTgt spid="25608"/>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25610"/>
                                        </p:tgtEl>
                                        <p:attrNameLst>
                                          <p:attrName>style.visibility</p:attrName>
                                        </p:attrNameLst>
                                      </p:cBhvr>
                                      <p:to>
                                        <p:strVal val="visible"/>
                                      </p:to>
                                    </p:set>
                                    <p:anim calcmode="lin" valueType="num">
                                      <p:cBhvr additive="base">
                                        <p:cTn id="44" dur="500" fill="hold"/>
                                        <p:tgtEl>
                                          <p:spTgt spid="25610"/>
                                        </p:tgtEl>
                                        <p:attrNameLst>
                                          <p:attrName>ppt_x</p:attrName>
                                        </p:attrNameLst>
                                      </p:cBhvr>
                                      <p:tavLst>
                                        <p:tav tm="0">
                                          <p:val>
                                            <p:strVal val="0-#ppt_w/2"/>
                                          </p:val>
                                        </p:tav>
                                        <p:tav tm="100000">
                                          <p:val>
                                            <p:strVal val="#ppt_x"/>
                                          </p:val>
                                        </p:tav>
                                      </p:tavLst>
                                    </p:anim>
                                    <p:anim calcmode="lin" valueType="num">
                                      <p:cBhvr additive="base">
                                        <p:cTn id="45" dur="500" fill="hold"/>
                                        <p:tgtEl>
                                          <p:spTgt spid="25610"/>
                                        </p:tgtEl>
                                        <p:attrNameLst>
                                          <p:attrName>ppt_y</p:attrName>
                                        </p:attrNameLst>
                                      </p:cBhvr>
                                      <p:tavLst>
                                        <p:tav tm="0">
                                          <p:val>
                                            <p:strVal val="#ppt_y"/>
                                          </p:val>
                                        </p:tav>
                                        <p:tav tm="100000">
                                          <p:val>
                                            <p:strVal val="#ppt_y"/>
                                          </p:val>
                                        </p:tav>
                                      </p:tavLst>
                                    </p:anim>
                                  </p:childTnLst>
                                </p:cTn>
                              </p:par>
                            </p:childTnLst>
                          </p:cTn>
                        </p:par>
                        <p:par>
                          <p:cTn id="46" fill="hold">
                            <p:stCondLst>
                              <p:cond delay="500"/>
                            </p:stCondLst>
                            <p:childTnLst>
                              <p:par>
                                <p:cTn id="47" presetID="2" presetClass="entr" presetSubtype="8" fill="hold" grpId="0" nodeType="afterEffect">
                                  <p:stCondLst>
                                    <p:cond delay="1000"/>
                                  </p:stCondLst>
                                  <p:childTnLst>
                                    <p:set>
                                      <p:cBhvr>
                                        <p:cTn id="48" dur="1" fill="hold">
                                          <p:stCondLst>
                                            <p:cond delay="0"/>
                                          </p:stCondLst>
                                        </p:cTn>
                                        <p:tgtEl>
                                          <p:spTgt spid="25611"/>
                                        </p:tgtEl>
                                        <p:attrNameLst>
                                          <p:attrName>style.visibility</p:attrName>
                                        </p:attrNameLst>
                                      </p:cBhvr>
                                      <p:to>
                                        <p:strVal val="visible"/>
                                      </p:to>
                                    </p:set>
                                    <p:anim calcmode="lin" valueType="num">
                                      <p:cBhvr additive="base">
                                        <p:cTn id="49" dur="500" fill="hold"/>
                                        <p:tgtEl>
                                          <p:spTgt spid="25611"/>
                                        </p:tgtEl>
                                        <p:attrNameLst>
                                          <p:attrName>ppt_x</p:attrName>
                                        </p:attrNameLst>
                                      </p:cBhvr>
                                      <p:tavLst>
                                        <p:tav tm="0">
                                          <p:val>
                                            <p:strVal val="0-#ppt_w/2"/>
                                          </p:val>
                                        </p:tav>
                                        <p:tav tm="100000">
                                          <p:val>
                                            <p:strVal val="#ppt_x"/>
                                          </p:val>
                                        </p:tav>
                                      </p:tavLst>
                                    </p:anim>
                                    <p:anim calcmode="lin" valueType="num">
                                      <p:cBhvr additive="base">
                                        <p:cTn id="50" dur="500" fill="hold"/>
                                        <p:tgtEl>
                                          <p:spTgt spid="25611"/>
                                        </p:tgtEl>
                                        <p:attrNameLst>
                                          <p:attrName>ppt_y</p:attrName>
                                        </p:attrNameLst>
                                      </p:cBhvr>
                                      <p:tavLst>
                                        <p:tav tm="0">
                                          <p:val>
                                            <p:strVal val="#ppt_y"/>
                                          </p:val>
                                        </p:tav>
                                        <p:tav tm="100000">
                                          <p:val>
                                            <p:strVal val="#ppt_y"/>
                                          </p:val>
                                        </p:tav>
                                      </p:tavLst>
                                    </p:anim>
                                  </p:childTnLst>
                                </p:cTn>
                              </p:par>
                            </p:childTnLst>
                          </p:cTn>
                        </p:par>
                        <p:par>
                          <p:cTn id="51" fill="hold">
                            <p:stCondLst>
                              <p:cond delay="2000"/>
                            </p:stCondLst>
                            <p:childTnLst>
                              <p:par>
                                <p:cTn id="52" presetID="2" presetClass="entr" presetSubtype="8" fill="hold" grpId="0" nodeType="afterEffect">
                                  <p:stCondLst>
                                    <p:cond delay="1000"/>
                                  </p:stCondLst>
                                  <p:childTnLst>
                                    <p:set>
                                      <p:cBhvr>
                                        <p:cTn id="53" dur="1" fill="hold">
                                          <p:stCondLst>
                                            <p:cond delay="0"/>
                                          </p:stCondLst>
                                        </p:cTn>
                                        <p:tgtEl>
                                          <p:spTgt spid="25612"/>
                                        </p:tgtEl>
                                        <p:attrNameLst>
                                          <p:attrName>style.visibility</p:attrName>
                                        </p:attrNameLst>
                                      </p:cBhvr>
                                      <p:to>
                                        <p:strVal val="visible"/>
                                      </p:to>
                                    </p:set>
                                    <p:anim calcmode="lin" valueType="num">
                                      <p:cBhvr additive="base">
                                        <p:cTn id="54" dur="500" fill="hold"/>
                                        <p:tgtEl>
                                          <p:spTgt spid="25612"/>
                                        </p:tgtEl>
                                        <p:attrNameLst>
                                          <p:attrName>ppt_x</p:attrName>
                                        </p:attrNameLst>
                                      </p:cBhvr>
                                      <p:tavLst>
                                        <p:tav tm="0">
                                          <p:val>
                                            <p:strVal val="0-#ppt_w/2"/>
                                          </p:val>
                                        </p:tav>
                                        <p:tav tm="100000">
                                          <p:val>
                                            <p:strVal val="#ppt_x"/>
                                          </p:val>
                                        </p:tav>
                                      </p:tavLst>
                                    </p:anim>
                                    <p:anim calcmode="lin" valueType="num">
                                      <p:cBhvr additive="base">
                                        <p:cTn id="55" dur="500" fill="hold"/>
                                        <p:tgtEl>
                                          <p:spTgt spid="25612"/>
                                        </p:tgtEl>
                                        <p:attrNameLst>
                                          <p:attrName>ppt_y</p:attrName>
                                        </p:attrNameLst>
                                      </p:cBhvr>
                                      <p:tavLst>
                                        <p:tav tm="0">
                                          <p:val>
                                            <p:strVal val="#ppt_y"/>
                                          </p:val>
                                        </p:tav>
                                        <p:tav tm="100000">
                                          <p:val>
                                            <p:strVal val="#ppt_y"/>
                                          </p:val>
                                        </p:tav>
                                      </p:tavLst>
                                    </p:anim>
                                  </p:childTnLst>
                                </p:cTn>
                              </p:par>
                            </p:childTnLst>
                          </p:cTn>
                        </p:par>
                        <p:par>
                          <p:cTn id="56" fill="hold">
                            <p:stCondLst>
                              <p:cond delay="3500"/>
                            </p:stCondLst>
                            <p:childTnLst>
                              <p:par>
                                <p:cTn id="57" presetID="2" presetClass="entr" presetSubtype="8" fill="hold" grpId="0" nodeType="afterEffect">
                                  <p:stCondLst>
                                    <p:cond delay="0"/>
                                  </p:stCondLst>
                                  <p:childTnLst>
                                    <p:set>
                                      <p:cBhvr>
                                        <p:cTn id="58" dur="1" fill="hold">
                                          <p:stCondLst>
                                            <p:cond delay="0"/>
                                          </p:stCondLst>
                                        </p:cTn>
                                        <p:tgtEl>
                                          <p:spTgt spid="25613"/>
                                        </p:tgtEl>
                                        <p:attrNameLst>
                                          <p:attrName>style.visibility</p:attrName>
                                        </p:attrNameLst>
                                      </p:cBhvr>
                                      <p:to>
                                        <p:strVal val="visible"/>
                                      </p:to>
                                    </p:set>
                                    <p:anim calcmode="lin" valueType="num">
                                      <p:cBhvr additive="base">
                                        <p:cTn id="59" dur="500" fill="hold"/>
                                        <p:tgtEl>
                                          <p:spTgt spid="25613"/>
                                        </p:tgtEl>
                                        <p:attrNameLst>
                                          <p:attrName>ppt_x</p:attrName>
                                        </p:attrNameLst>
                                      </p:cBhvr>
                                      <p:tavLst>
                                        <p:tav tm="0">
                                          <p:val>
                                            <p:strVal val="0-#ppt_w/2"/>
                                          </p:val>
                                        </p:tav>
                                        <p:tav tm="100000">
                                          <p:val>
                                            <p:strVal val="#ppt_x"/>
                                          </p:val>
                                        </p:tav>
                                      </p:tavLst>
                                    </p:anim>
                                    <p:anim calcmode="lin" valueType="num">
                                      <p:cBhvr additive="base">
                                        <p:cTn id="60" dur="500" fill="hold"/>
                                        <p:tgtEl>
                                          <p:spTgt spid="25613"/>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499"/>
                                          </p:stCondLst>
                                        </p:cTn>
                                        <p:tgtEl>
                                          <p:spTgt spid="25619"/>
                                        </p:tgtEl>
                                        <p:attrNameLst>
                                          <p:attrName>style.visibility</p:attrName>
                                        </p:attrNameLst>
                                      </p:cBhvr>
                                      <p:to>
                                        <p:strVal val="visible"/>
                                      </p:to>
                                    </p:set>
                                  </p:childTnLst>
                                </p:cTn>
                              </p:par>
                            </p:childTnLst>
                          </p:cTn>
                        </p:par>
                        <p:par>
                          <p:cTn id="65" fill="hold">
                            <p:stCondLst>
                              <p:cond delay="500"/>
                            </p:stCondLst>
                            <p:childTnLst>
                              <p:par>
                                <p:cTn id="66" presetID="2" presetClass="entr" presetSubtype="8" fill="hold" grpId="0" nodeType="afterEffect">
                                  <p:stCondLst>
                                    <p:cond delay="0"/>
                                  </p:stCondLst>
                                  <p:childTnLst>
                                    <p:set>
                                      <p:cBhvr>
                                        <p:cTn id="67" dur="1" fill="hold">
                                          <p:stCondLst>
                                            <p:cond delay="0"/>
                                          </p:stCondLst>
                                        </p:cTn>
                                        <p:tgtEl>
                                          <p:spTgt spid="25622"/>
                                        </p:tgtEl>
                                        <p:attrNameLst>
                                          <p:attrName>style.visibility</p:attrName>
                                        </p:attrNameLst>
                                      </p:cBhvr>
                                      <p:to>
                                        <p:strVal val="visible"/>
                                      </p:to>
                                    </p:set>
                                    <p:anim calcmode="lin" valueType="num">
                                      <p:cBhvr additive="base">
                                        <p:cTn id="68" dur="500" fill="hold"/>
                                        <p:tgtEl>
                                          <p:spTgt spid="25622"/>
                                        </p:tgtEl>
                                        <p:attrNameLst>
                                          <p:attrName>ppt_x</p:attrName>
                                        </p:attrNameLst>
                                      </p:cBhvr>
                                      <p:tavLst>
                                        <p:tav tm="0">
                                          <p:val>
                                            <p:strVal val="0-#ppt_w/2"/>
                                          </p:val>
                                        </p:tav>
                                        <p:tav tm="100000">
                                          <p:val>
                                            <p:strVal val="#ppt_x"/>
                                          </p:val>
                                        </p:tav>
                                      </p:tavLst>
                                    </p:anim>
                                    <p:anim calcmode="lin" valueType="num">
                                      <p:cBhvr additive="base">
                                        <p:cTn id="69" dur="500" fill="hold"/>
                                        <p:tgtEl>
                                          <p:spTgt spid="25622"/>
                                        </p:tgtEl>
                                        <p:attrNameLst>
                                          <p:attrName>ppt_y</p:attrName>
                                        </p:attrNameLst>
                                      </p:cBhvr>
                                      <p:tavLst>
                                        <p:tav tm="0">
                                          <p:val>
                                            <p:strVal val="#ppt_y"/>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8" fill="hold" grpId="0" nodeType="clickEffect">
                                  <p:stCondLst>
                                    <p:cond delay="0"/>
                                  </p:stCondLst>
                                  <p:childTnLst>
                                    <p:set>
                                      <p:cBhvr>
                                        <p:cTn id="73" dur="1" fill="hold">
                                          <p:stCondLst>
                                            <p:cond delay="0"/>
                                          </p:stCondLst>
                                        </p:cTn>
                                        <p:tgtEl>
                                          <p:spTgt spid="25624"/>
                                        </p:tgtEl>
                                        <p:attrNameLst>
                                          <p:attrName>style.visibility</p:attrName>
                                        </p:attrNameLst>
                                      </p:cBhvr>
                                      <p:to>
                                        <p:strVal val="visible"/>
                                      </p:to>
                                    </p:set>
                                    <p:anim calcmode="lin" valueType="num">
                                      <p:cBhvr additive="base">
                                        <p:cTn id="74" dur="500" fill="hold"/>
                                        <p:tgtEl>
                                          <p:spTgt spid="25624"/>
                                        </p:tgtEl>
                                        <p:attrNameLst>
                                          <p:attrName>ppt_x</p:attrName>
                                        </p:attrNameLst>
                                      </p:cBhvr>
                                      <p:tavLst>
                                        <p:tav tm="0">
                                          <p:val>
                                            <p:strVal val="0-#ppt_w/2"/>
                                          </p:val>
                                        </p:tav>
                                        <p:tav tm="100000">
                                          <p:val>
                                            <p:strVal val="#ppt_x"/>
                                          </p:val>
                                        </p:tav>
                                      </p:tavLst>
                                    </p:anim>
                                    <p:anim calcmode="lin" valueType="num">
                                      <p:cBhvr additive="base">
                                        <p:cTn id="75" dur="500" fill="hold"/>
                                        <p:tgtEl>
                                          <p:spTgt spid="256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animBg="1" autoUpdateAnimBg="0"/>
      <p:bldP spid="25604" grpId="0" animBg="1" autoUpdateAnimBg="0"/>
      <p:bldP spid="25605" grpId="0" animBg="1" autoUpdateAnimBg="0"/>
      <p:bldP spid="25606" grpId="0" animBg="1" autoUpdateAnimBg="0"/>
      <p:bldP spid="25607" grpId="0" animBg="1" autoUpdateAnimBg="0"/>
      <p:bldP spid="25608" grpId="0" animBg="1" autoUpdateAnimBg="0"/>
      <p:bldP spid="25609" grpId="0" animBg="1" autoUpdateAnimBg="0"/>
      <p:bldP spid="25610" grpId="0" animBg="1"/>
      <p:bldP spid="25611" grpId="0" animBg="1"/>
      <p:bldP spid="25612" grpId="0" animBg="1"/>
      <p:bldP spid="25613" grpId="0" animBg="1"/>
      <p:bldP spid="25619" grpId="0" animBg="1"/>
      <p:bldP spid="25622" grpId="0" animBg="1" autoUpdateAnimBg="0"/>
      <p:bldP spid="25624"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ide Number Placeholder 3"/>
          <p:cNvSpPr>
            <a:spLocks noGrp="1"/>
          </p:cNvSpPr>
          <p:nvPr>
            <p:ph type="sldNum" sz="quarter" idx="12"/>
          </p:nvPr>
        </p:nvSpPr>
        <p:spPr/>
        <p:txBody>
          <a:bodyPr/>
          <a:lstStyle/>
          <a:p>
            <a:pPr>
              <a:defRPr/>
            </a:pPr>
            <a:fld id="{9CBEC05B-96EE-461D-9B2E-89ECE2A85D89}" type="slidenum">
              <a:rPr lang="en-US"/>
              <a:pPr>
                <a:defRPr/>
              </a:pPr>
              <a:t>7</a:t>
            </a:fld>
            <a:endParaRPr lang="en-US"/>
          </a:p>
        </p:txBody>
      </p:sp>
      <p:sp>
        <p:nvSpPr>
          <p:cNvPr id="13315" name="Text Box 2"/>
          <p:cNvSpPr txBox="1">
            <a:spLocks noChangeArrowheads="1"/>
          </p:cNvSpPr>
          <p:nvPr/>
        </p:nvSpPr>
        <p:spPr bwMode="auto">
          <a:xfrm>
            <a:off x="406400" y="4495800"/>
            <a:ext cx="2235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t>Điểm xuất phát của quá trình học</a:t>
            </a:r>
          </a:p>
        </p:txBody>
      </p:sp>
      <p:sp>
        <p:nvSpPr>
          <p:cNvPr id="13316" name="Text Box 3"/>
          <p:cNvSpPr txBox="1">
            <a:spLocks noChangeArrowheads="1"/>
          </p:cNvSpPr>
          <p:nvPr/>
        </p:nvSpPr>
        <p:spPr bwMode="auto">
          <a:xfrm>
            <a:off x="9448800" y="4467226"/>
            <a:ext cx="2336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t>Mục tiêu chương trình/yêu cầu cần đạt</a:t>
            </a:r>
          </a:p>
        </p:txBody>
      </p:sp>
      <p:sp>
        <p:nvSpPr>
          <p:cNvPr id="13317" name="Text Box 4"/>
          <p:cNvSpPr txBox="1">
            <a:spLocks noChangeArrowheads="1"/>
          </p:cNvSpPr>
          <p:nvPr/>
        </p:nvSpPr>
        <p:spPr bwMode="auto">
          <a:xfrm>
            <a:off x="937846" y="533400"/>
            <a:ext cx="10183446"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1800"/>
              </a:spcBef>
            </a:pPr>
            <a:r>
              <a:rPr lang="en-US" sz="3200" b="1">
                <a:latin typeface="Times New Roman" pitchFamily="18" charset="0"/>
                <a:ea typeface="ＭＳ Ｐゴシック" pitchFamily="28" charset="-128"/>
              </a:rPr>
              <a:t>Đánh giá tại các thời điểm khác nhau </a:t>
            </a:r>
          </a:p>
          <a:p>
            <a:pPr algn="ctr">
              <a:spcBef>
                <a:spcPts val="1800"/>
              </a:spcBef>
            </a:pPr>
            <a:r>
              <a:rPr lang="en-US" sz="3200" b="1">
                <a:latin typeface="Times New Roman" pitchFamily="18" charset="0"/>
                <a:ea typeface="ＭＳ Ｐゴシック" pitchFamily="28" charset="-128"/>
              </a:rPr>
              <a:t>của quá trình dạy học</a:t>
            </a:r>
            <a:endParaRPr lang="en-US" sz="3200">
              <a:latin typeface="Times New Roman" pitchFamily="18" charset="0"/>
              <a:ea typeface="ＭＳ Ｐゴシック" pitchFamily="28" charset="-128"/>
            </a:endParaRPr>
          </a:p>
        </p:txBody>
      </p:sp>
      <p:grpSp>
        <p:nvGrpSpPr>
          <p:cNvPr id="13318" name="Group 5"/>
          <p:cNvGrpSpPr>
            <a:grpSpLocks/>
          </p:cNvGrpSpPr>
          <p:nvPr/>
        </p:nvGrpSpPr>
        <p:grpSpPr bwMode="auto">
          <a:xfrm>
            <a:off x="2438400" y="4876800"/>
            <a:ext cx="7010400" cy="838200"/>
            <a:chOff x="1152" y="3072"/>
            <a:chExt cx="3312" cy="528"/>
          </a:xfrm>
        </p:grpSpPr>
        <p:sp>
          <p:nvSpPr>
            <p:cNvPr id="13332" name="AutoShape 6"/>
            <p:cNvSpPr>
              <a:spLocks noChangeArrowheads="1"/>
            </p:cNvSpPr>
            <p:nvPr/>
          </p:nvSpPr>
          <p:spPr bwMode="auto">
            <a:xfrm>
              <a:off x="1152" y="3072"/>
              <a:ext cx="3312" cy="528"/>
            </a:xfrm>
            <a:prstGeom prst="rightArrowCallout">
              <a:avLst>
                <a:gd name="adj1" fmla="val 28574"/>
                <a:gd name="adj2" fmla="val 46727"/>
                <a:gd name="adj3" fmla="val 53028"/>
                <a:gd name="adj4" fmla="val 87532"/>
              </a:avLst>
            </a:prstGeom>
            <a:solidFill>
              <a:srgbClr val="FF6B51"/>
            </a:solidFill>
            <a:ln w="9525">
              <a:solidFill>
                <a:schemeClr val="tx1"/>
              </a:solidFill>
              <a:miter lim="800000"/>
              <a:headEnd/>
              <a:tailEnd/>
            </a:ln>
          </p:spPr>
          <p:txBody>
            <a:bodyPr wrap="none" anchor="ctr"/>
            <a:lstStyle/>
            <a:p>
              <a:endParaRPr lang="en-US"/>
            </a:p>
          </p:txBody>
        </p:sp>
        <p:sp>
          <p:nvSpPr>
            <p:cNvPr id="13333" name="Text Box 7"/>
            <p:cNvSpPr txBox="1">
              <a:spLocks noChangeArrowheads="1"/>
            </p:cNvSpPr>
            <p:nvPr/>
          </p:nvSpPr>
          <p:spPr bwMode="auto">
            <a:xfrm>
              <a:off x="1152" y="3120"/>
              <a:ext cx="28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400" b="1">
                  <a:latin typeface="Times New Roman" pitchFamily="18" charset="0"/>
                  <a:ea typeface="ＭＳ Ｐゴシック" pitchFamily="28" charset="-128"/>
                </a:rPr>
                <a:t>Quá trình học tập của học sinh</a:t>
              </a:r>
              <a:endParaRPr lang="en-US" sz="2400" b="1">
                <a:solidFill>
                  <a:schemeClr val="bg1"/>
                </a:solidFill>
                <a:latin typeface="Times New Roman" pitchFamily="18" charset="0"/>
                <a:ea typeface="ＭＳ Ｐゴシック" pitchFamily="28" charset="-128"/>
              </a:endParaRPr>
            </a:p>
          </p:txBody>
        </p:sp>
      </p:grpSp>
      <p:sp>
        <p:nvSpPr>
          <p:cNvPr id="13319" name="Rectangle 8"/>
          <p:cNvSpPr>
            <a:spLocks noChangeArrowheads="1"/>
          </p:cNvSpPr>
          <p:nvPr/>
        </p:nvSpPr>
        <p:spPr bwMode="auto">
          <a:xfrm>
            <a:off x="5931877" y="3765550"/>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sz="2400">
              <a:ea typeface="ＭＳ Ｐゴシック" pitchFamily="28" charset="-128"/>
            </a:endParaRPr>
          </a:p>
        </p:txBody>
      </p:sp>
      <p:grpSp>
        <p:nvGrpSpPr>
          <p:cNvPr id="3" name="Group 9"/>
          <p:cNvGrpSpPr>
            <a:grpSpLocks/>
          </p:cNvGrpSpPr>
          <p:nvPr/>
        </p:nvGrpSpPr>
        <p:grpSpPr bwMode="auto">
          <a:xfrm>
            <a:off x="2625969" y="3505200"/>
            <a:ext cx="5486400" cy="1066800"/>
            <a:chOff x="1248" y="1920"/>
            <a:chExt cx="2592" cy="672"/>
          </a:xfrm>
        </p:grpSpPr>
        <p:sp>
          <p:nvSpPr>
            <p:cNvPr id="13330" name="Text Box 10"/>
            <p:cNvSpPr txBox="1">
              <a:spLocks noChangeArrowheads="1"/>
            </p:cNvSpPr>
            <p:nvPr/>
          </p:nvSpPr>
          <p:spPr bwMode="auto">
            <a:xfrm>
              <a:off x="1488" y="1920"/>
              <a:ext cx="196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endParaRPr lang="en-US" sz="4000">
                <a:ea typeface="ＭＳ Ｐゴシック" pitchFamily="28" charset="-128"/>
              </a:endParaRPr>
            </a:p>
          </p:txBody>
        </p:sp>
        <p:sp>
          <p:nvSpPr>
            <p:cNvPr id="13331" name="AutoShape 11"/>
            <p:cNvSpPr>
              <a:spLocks/>
            </p:cNvSpPr>
            <p:nvPr/>
          </p:nvSpPr>
          <p:spPr bwMode="auto">
            <a:xfrm rot="-5400000">
              <a:off x="2449" y="1201"/>
              <a:ext cx="190" cy="2592"/>
            </a:xfrm>
            <a:prstGeom prst="rightBrace">
              <a:avLst>
                <a:gd name="adj1" fmla="val 113684"/>
                <a:gd name="adj2" fmla="val 51319"/>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4" name="Group 12"/>
          <p:cNvGrpSpPr>
            <a:grpSpLocks/>
          </p:cNvGrpSpPr>
          <p:nvPr/>
        </p:nvGrpSpPr>
        <p:grpSpPr bwMode="auto">
          <a:xfrm>
            <a:off x="375138" y="1752600"/>
            <a:ext cx="4165600" cy="2438400"/>
            <a:chOff x="3168" y="1344"/>
            <a:chExt cx="1968" cy="1536"/>
          </a:xfrm>
        </p:grpSpPr>
        <p:sp>
          <p:nvSpPr>
            <p:cNvPr id="13328" name="Text Box 13"/>
            <p:cNvSpPr txBox="1">
              <a:spLocks noChangeArrowheads="1"/>
            </p:cNvSpPr>
            <p:nvPr/>
          </p:nvSpPr>
          <p:spPr bwMode="auto">
            <a:xfrm>
              <a:off x="3168" y="1344"/>
              <a:ext cx="196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000" b="1">
                  <a:latin typeface="Times New Roman" pitchFamily="18" charset="0"/>
                  <a:ea typeface="ＭＳ Ｐゴシック" pitchFamily="28" charset="-128"/>
                </a:rPr>
                <a:t>Đánh giá chẩn đoán </a:t>
              </a:r>
              <a:endParaRPr lang="en-US" sz="2000">
                <a:latin typeface="Times New Roman" pitchFamily="18" charset="0"/>
                <a:ea typeface="ＭＳ Ｐゴシック" pitchFamily="28" charset="-128"/>
              </a:endParaRPr>
            </a:p>
          </p:txBody>
        </p:sp>
        <p:sp>
          <p:nvSpPr>
            <p:cNvPr id="13329" name="Line 14"/>
            <p:cNvSpPr>
              <a:spLocks noChangeShapeType="1"/>
            </p:cNvSpPr>
            <p:nvPr/>
          </p:nvSpPr>
          <p:spPr bwMode="auto">
            <a:xfrm flipH="1">
              <a:off x="3984" y="1824"/>
              <a:ext cx="144" cy="105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5" name="Group 15"/>
          <p:cNvGrpSpPr>
            <a:grpSpLocks/>
          </p:cNvGrpSpPr>
          <p:nvPr/>
        </p:nvGrpSpPr>
        <p:grpSpPr bwMode="auto">
          <a:xfrm>
            <a:off x="6940062" y="2286000"/>
            <a:ext cx="4165600" cy="2438400"/>
            <a:chOff x="3168" y="1344"/>
            <a:chExt cx="1968" cy="1536"/>
          </a:xfrm>
        </p:grpSpPr>
        <p:sp>
          <p:nvSpPr>
            <p:cNvPr id="13326" name="Text Box 16"/>
            <p:cNvSpPr txBox="1">
              <a:spLocks noChangeArrowheads="1"/>
            </p:cNvSpPr>
            <p:nvPr/>
          </p:nvSpPr>
          <p:spPr bwMode="auto">
            <a:xfrm>
              <a:off x="3168" y="1344"/>
              <a:ext cx="196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000" b="1">
                  <a:latin typeface="Times New Roman" pitchFamily="18" charset="0"/>
                  <a:ea typeface="ＭＳ Ｐゴシック" pitchFamily="28" charset="-128"/>
                </a:rPr>
                <a:t>Đánh giá tổng kết</a:t>
              </a:r>
              <a:r>
                <a:rPr lang="en-US" sz="2000" b="1">
                  <a:ea typeface="ＭＳ Ｐゴシック" pitchFamily="28" charset="-128"/>
                </a:rPr>
                <a:t> </a:t>
              </a:r>
              <a:endParaRPr lang="en-US" sz="2000">
                <a:ea typeface="ＭＳ Ｐゴシック" pitchFamily="28" charset="-128"/>
              </a:endParaRPr>
            </a:p>
          </p:txBody>
        </p:sp>
        <p:sp>
          <p:nvSpPr>
            <p:cNvPr id="13327" name="Line 17"/>
            <p:cNvSpPr>
              <a:spLocks noChangeShapeType="1"/>
            </p:cNvSpPr>
            <p:nvPr/>
          </p:nvSpPr>
          <p:spPr bwMode="auto">
            <a:xfrm flipH="1">
              <a:off x="3984" y="1824"/>
              <a:ext cx="144" cy="105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6" name="Group 18"/>
          <p:cNvGrpSpPr>
            <a:grpSpLocks/>
          </p:cNvGrpSpPr>
          <p:nvPr/>
        </p:nvGrpSpPr>
        <p:grpSpPr bwMode="auto">
          <a:xfrm>
            <a:off x="3845169" y="1752600"/>
            <a:ext cx="4165600" cy="2438400"/>
            <a:chOff x="3168" y="1344"/>
            <a:chExt cx="1968" cy="1536"/>
          </a:xfrm>
        </p:grpSpPr>
        <p:sp>
          <p:nvSpPr>
            <p:cNvPr id="13324" name="Text Box 19"/>
            <p:cNvSpPr txBox="1">
              <a:spLocks noChangeArrowheads="1"/>
            </p:cNvSpPr>
            <p:nvPr/>
          </p:nvSpPr>
          <p:spPr bwMode="auto">
            <a:xfrm>
              <a:off x="3168" y="1344"/>
              <a:ext cx="196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000" b="1">
                  <a:latin typeface="Times New Roman" pitchFamily="18" charset="0"/>
                  <a:ea typeface="ＭＳ Ｐゴシック" pitchFamily="28" charset="-128"/>
                </a:rPr>
                <a:t>Đánh giá quá trình</a:t>
              </a:r>
              <a:r>
                <a:rPr lang="en-US" sz="2000" b="1">
                  <a:ea typeface="ＭＳ Ｐゴシック" pitchFamily="28" charset="-128"/>
                </a:rPr>
                <a:t> </a:t>
              </a:r>
              <a:endParaRPr lang="en-US" sz="2000">
                <a:ea typeface="ＭＳ Ｐゴシック" pitchFamily="28" charset="-128"/>
              </a:endParaRPr>
            </a:p>
          </p:txBody>
        </p:sp>
        <p:sp>
          <p:nvSpPr>
            <p:cNvPr id="13325" name="Line 20"/>
            <p:cNvSpPr>
              <a:spLocks noChangeShapeType="1"/>
            </p:cNvSpPr>
            <p:nvPr/>
          </p:nvSpPr>
          <p:spPr bwMode="auto">
            <a:xfrm flipH="1">
              <a:off x="3984" y="1824"/>
              <a:ext cx="144" cy="105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Tree>
    <p:extLst>
      <p:ext uri="{BB962C8B-B14F-4D97-AF65-F5344CB8AC3E}">
        <p14:creationId xmlns:p14="http://schemas.microsoft.com/office/powerpoint/2010/main" val="13005536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pt-BR" sz="2800" b="1" dirty="0">
                <a:latin typeface="Times New Roman" pitchFamily="18" charset="0"/>
                <a:cs typeface="Times New Roman" pitchFamily="18" charset="0"/>
              </a:rPr>
              <a:t>MỘT SỐ PHƯƠNG PHÁP, KĨ THUẬT, CÔNG CỤ </a:t>
            </a:r>
            <a:br>
              <a:rPr lang="pt-BR" sz="2800" b="1" dirty="0">
                <a:latin typeface="Times New Roman" pitchFamily="18" charset="0"/>
                <a:cs typeface="Times New Roman" pitchFamily="18" charset="0"/>
              </a:rPr>
            </a:br>
            <a:r>
              <a:rPr lang="pt-BR" sz="2800" b="1" dirty="0">
                <a:latin typeface="Times New Roman" pitchFamily="18" charset="0"/>
                <a:cs typeface="Times New Roman" pitchFamily="18" charset="0"/>
              </a:rPr>
              <a:t>ĐÁNH GIÁ KQHT CỦA HS</a:t>
            </a:r>
            <a:endParaRPr lang="en-US" sz="2800" dirty="0"/>
          </a:p>
        </p:txBody>
      </p:sp>
      <p:sp>
        <p:nvSpPr>
          <p:cNvPr id="3" name="Content Placeholder 2"/>
          <p:cNvSpPr>
            <a:spLocks noGrp="1"/>
          </p:cNvSpPr>
          <p:nvPr>
            <p:ph idx="1"/>
          </p:nvPr>
        </p:nvSpPr>
        <p:spPr>
          <a:xfrm>
            <a:off x="609600" y="1765300"/>
            <a:ext cx="10972800" cy="4864100"/>
          </a:xfrm>
        </p:spPr>
        <p:txBody>
          <a:bodyPr>
            <a:normAutofit lnSpcReduction="10000"/>
          </a:bodyPr>
          <a:lstStyle/>
          <a:p>
            <a:r>
              <a:rPr lang="en-US"/>
              <a:t>1. Trắc nghiệm: </a:t>
            </a:r>
            <a:r>
              <a:rPr lang="en-US">
                <a:solidFill>
                  <a:srgbClr val="FF0000"/>
                </a:solidFill>
              </a:rPr>
              <a:t>TNTL</a:t>
            </a:r>
            <a:r>
              <a:rPr lang="en-US"/>
              <a:t>, </a:t>
            </a:r>
            <a:r>
              <a:rPr lang="en-US">
                <a:solidFill>
                  <a:srgbClr val="FF0000"/>
                </a:solidFill>
              </a:rPr>
              <a:t>TNKQ</a:t>
            </a:r>
          </a:p>
          <a:p>
            <a:r>
              <a:rPr lang="en-US"/>
              <a:t>2. Quan sát</a:t>
            </a:r>
          </a:p>
          <a:p>
            <a:r>
              <a:rPr lang="en-US"/>
              <a:t>3. Sản phẩm</a:t>
            </a:r>
          </a:p>
          <a:p>
            <a:r>
              <a:rPr lang="en-US"/>
              <a:t>4. Hỏi- đáp</a:t>
            </a:r>
          </a:p>
          <a:p>
            <a:r>
              <a:rPr lang="en-US"/>
              <a:t>5. Dự án học tập</a:t>
            </a:r>
          </a:p>
          <a:p>
            <a:r>
              <a:rPr lang="en-US"/>
              <a:t>6. Thực hành</a:t>
            </a:r>
          </a:p>
          <a:p>
            <a:r>
              <a:rPr lang="en-US"/>
              <a:t>7. Bảng hỏi</a:t>
            </a:r>
          </a:p>
          <a:p>
            <a:r>
              <a:rPr lang="en-US"/>
              <a:t>8. Tự đánh giá</a:t>
            </a:r>
          </a:p>
          <a:p>
            <a:r>
              <a:rPr lang="en-US"/>
              <a:t>9. Hồ sơ học tập</a:t>
            </a:r>
          </a:p>
          <a:p>
            <a:r>
              <a:rPr lang="en-US"/>
              <a:t>…</a:t>
            </a:r>
          </a:p>
          <a:p>
            <a:endParaRPr lang="en-US"/>
          </a:p>
        </p:txBody>
      </p:sp>
    </p:spTree>
    <p:extLst>
      <p:ext uri="{BB962C8B-B14F-4D97-AF65-F5344CB8AC3E}">
        <p14:creationId xmlns:p14="http://schemas.microsoft.com/office/powerpoint/2010/main" val="4265546372"/>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DCEC561-785D-47E7-90A5-41E1008C46FC}"/>
              </a:ext>
            </a:extLst>
          </p:cNvPr>
          <p:cNvSpPr/>
          <p:nvPr/>
        </p:nvSpPr>
        <p:spPr>
          <a:xfrm>
            <a:off x="623392" y="574496"/>
            <a:ext cx="11089232" cy="4259628"/>
          </a:xfrm>
          <a:prstGeom prst="rect">
            <a:avLst/>
          </a:prstGeom>
        </p:spPr>
        <p:txBody>
          <a:bodyPr wrap="square">
            <a:spAutoFit/>
          </a:bodyPr>
          <a:lstStyle/>
          <a:p>
            <a:pPr algn="just"/>
            <a:endParaRPr lang="en-US" sz="3200" b="1" dirty="0">
              <a:latin typeface="Times New Roman" panose="02020603050405020304" pitchFamily="18" charset="0"/>
              <a:cs typeface="Times New Roman" panose="02020603050405020304" pitchFamily="18" charset="0"/>
            </a:endParaRPr>
          </a:p>
          <a:p>
            <a:pPr>
              <a:lnSpc>
                <a:spcPct val="130000"/>
              </a:lnSpc>
              <a:spcBef>
                <a:spcPts val="600"/>
              </a:spcBef>
            </a:pPr>
            <a:r>
              <a:rPr lang="en-US" sz="3600" dirty="0" err="1">
                <a:latin typeface="Times New Roman" panose="02020603050405020304" pitchFamily="18" charset="0"/>
                <a:cs typeface="Times New Roman" panose="02020603050405020304" pitchFamily="18" charset="0"/>
              </a:rPr>
              <a:t>Một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điểm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cần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lưu</a:t>
            </a:r>
            <a:r>
              <a:rPr lang="en-US" sz="3600" dirty="0">
                <a:latin typeface="Times New Roman" panose="02020603050405020304" pitchFamily="18" charset="0"/>
                <a:cs typeface="Times New Roman" panose="02020603050405020304" pitchFamily="18" charset="0"/>
              </a:rPr>
              <a:t> ý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Thông</a:t>
            </a:r>
            <a:r>
              <a:rPr lang="en-US" sz="3600" dirty="0">
                <a:latin typeface="Times New Roman" panose="02020603050405020304" pitchFamily="18" charset="0"/>
                <a:cs typeface="Times New Roman" panose="02020603050405020304" pitchFamily="18" charset="0"/>
              </a:rPr>
              <a:t> t</a:t>
            </a:r>
            <a:r>
              <a:rPr lang="vi-VN" sz="3600" dirty="0">
                <a:latin typeface="Times New Roman" panose="02020603050405020304" pitchFamily="18" charset="0"/>
                <a:cs typeface="Times New Roman" panose="02020603050405020304" pitchFamily="18" charset="0"/>
              </a:rPr>
              <a:t>ư</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22/2020/TT-BGDĐT </a:t>
            </a:r>
            <a:r>
              <a:rPr lang="en-US" sz="3600" i="1" dirty="0">
                <a:latin typeface="Times New Roman" panose="02020603050405020304" pitchFamily="18" charset="0"/>
                <a:cs typeface="Times New Roman" panose="02020603050405020304" pitchFamily="18" charset="0"/>
              </a:rPr>
              <a:t>ban hành </a:t>
            </a:r>
            <a:r>
              <a:rPr lang="en-US" sz="3600" i="1" dirty="0" err="1">
                <a:latin typeface="Times New Roman" panose="02020603050405020304" pitchFamily="18" charset="0"/>
                <a:cs typeface="Times New Roman" panose="02020603050405020304" pitchFamily="18" charset="0"/>
              </a:rPr>
              <a:t>ngày</a:t>
            </a:r>
            <a:r>
              <a:rPr lang="en-US" sz="3600" i="1" dirty="0">
                <a:latin typeface="Times New Roman" panose="02020603050405020304" pitchFamily="18" charset="0"/>
                <a:cs typeface="Times New Roman" panose="02020603050405020304" pitchFamily="18" charset="0"/>
              </a:rPr>
              <a:t> 20 </a:t>
            </a:r>
            <a:r>
              <a:rPr lang="en-US" sz="3600" i="1" dirty="0" err="1">
                <a:latin typeface="Times New Roman" panose="02020603050405020304" pitchFamily="18" charset="0"/>
                <a:cs typeface="Times New Roman" panose="02020603050405020304" pitchFamily="18" charset="0"/>
              </a:rPr>
              <a:t>tháng</a:t>
            </a:r>
            <a:r>
              <a:rPr lang="en-US" sz="3600" i="1" dirty="0">
                <a:latin typeface="Times New Roman" panose="02020603050405020304" pitchFamily="18" charset="0"/>
                <a:cs typeface="Times New Roman" panose="02020603050405020304" pitchFamily="18" charset="0"/>
              </a:rPr>
              <a:t> 7 </a:t>
            </a:r>
            <a:r>
              <a:rPr lang="en-US" sz="3600" i="1" dirty="0" err="1">
                <a:latin typeface="Times New Roman" panose="02020603050405020304" pitchFamily="18" charset="0"/>
                <a:cs typeface="Times New Roman" panose="02020603050405020304" pitchFamily="18" charset="0"/>
              </a:rPr>
              <a:t>năm</a:t>
            </a:r>
            <a:r>
              <a:rPr lang="en-US" sz="3600" i="1" dirty="0">
                <a:latin typeface="Times New Roman" panose="02020603050405020304" pitchFamily="18" charset="0"/>
                <a:cs typeface="Times New Roman" panose="02020603050405020304" pitchFamily="18" charset="0"/>
              </a:rPr>
              <a:t> 2021 </a:t>
            </a:r>
          </a:p>
          <a:p>
            <a:pPr>
              <a:lnSpc>
                <a:spcPct val="130000"/>
              </a:lnSpc>
              <a:spcBef>
                <a:spcPts val="600"/>
              </a:spcBef>
            </a:pPr>
            <a:r>
              <a:rPr lang="en-US" sz="3600" b="1" dirty="0" err="1">
                <a:latin typeface="Times New Roman" panose="02020603050405020304" pitchFamily="18" charset="0"/>
                <a:cs typeface="Times New Roman" panose="02020603050405020304" pitchFamily="18" charset="0"/>
              </a:rPr>
              <a:t>Quy</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định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về</a:t>
            </a:r>
            <a:r>
              <a:rPr lang="en-US" sz="3600" b="1" dirty="0">
                <a:latin typeface="Times New Roman" panose="02020603050405020304" pitchFamily="18" charset="0"/>
                <a:cs typeface="Times New Roman" panose="02020603050405020304" pitchFamily="18" charset="0"/>
              </a:rPr>
              <a:t> đ</a:t>
            </a:r>
            <a:r>
              <a:rPr lang="vi-VN"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ánh giá học sinh trung học cơ sở và học sinh trung học phổ thông</a:t>
            </a:r>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4670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14570</TotalTime>
  <Words>2273</Words>
  <PresentationFormat>Widescreen</PresentationFormat>
  <Paragraphs>244</Paragraphs>
  <Slides>21</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Aachen</vt:lpstr>
      <vt:lpstr>Arial</vt:lpstr>
      <vt:lpstr>Calibri</vt:lpstr>
      <vt:lpstr>Calibri (Headings)</vt:lpstr>
      <vt:lpstr>Calibri Light</vt:lpstr>
      <vt:lpstr>Times New Roman</vt:lpstr>
      <vt:lpstr>Wingdings</vt:lpstr>
      <vt:lpstr>Office Theme</vt:lpstr>
      <vt:lpstr>PowerPoint Presentation</vt:lpstr>
      <vt:lpstr>Một số kiến thức cơ bản</vt:lpstr>
      <vt:lpstr>Mục đích của ĐG học sinh</vt:lpstr>
      <vt:lpstr>Yêu cầu đánh giá</vt:lpstr>
      <vt:lpstr>PowerPoint Presentation</vt:lpstr>
      <vt:lpstr>ĐÁNH GIÁ NĂNG LỰC HỌC TẬP HỌC SINH </vt:lpstr>
      <vt:lpstr>PowerPoint Presentation</vt:lpstr>
      <vt:lpstr>MỘT SỐ PHƯƠNG PHÁP, KĨ THUẬT, CÔNG CỤ  ĐÁNH GIÁ KQHT CỦA HS</vt:lpstr>
      <vt:lpstr>PowerPoint Presentation</vt:lpstr>
      <vt:lpstr>Kiểm tra, đánh giá thường xuyên</vt:lpstr>
      <vt:lpstr>Kiểm tra, đánh giá định kì</vt:lpstr>
      <vt:lpstr>PowerPoint Presentation</vt:lpstr>
      <vt:lpstr>CẤU TRÚC CỦA MA TRẬN VÀ BẢNG ĐẶC TẢ</vt:lpstr>
      <vt:lpstr>PowerPoint Presentation</vt:lpstr>
      <vt:lpstr> NHIỆM VỤ</vt:lpstr>
      <vt:lpstr>PowerPoint Presentation</vt:lpstr>
      <vt:lpstr>PowerPoint Presentation</vt:lpstr>
      <vt:lpstr> THANG ĐÁNH GIÁ PISA LĨNH VỰC TOÁN HỌC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2013-09-16T09:55:32Z</dcterms:created>
  <dcterms:modified xsi:type="dcterms:W3CDTF">2023-06-11T02:10:18Z</dcterms:modified>
</cp:coreProperties>
</file>