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70" r:id="rId3"/>
  </p:sldMasterIdLst>
  <p:notesMasterIdLst>
    <p:notesMasterId r:id="rId53"/>
  </p:notesMasterIdLst>
  <p:sldIdLst>
    <p:sldId id="321" r:id="rId4"/>
    <p:sldId id="398" r:id="rId5"/>
    <p:sldId id="399" r:id="rId6"/>
    <p:sldId id="400" r:id="rId7"/>
    <p:sldId id="401" r:id="rId8"/>
    <p:sldId id="402" r:id="rId9"/>
    <p:sldId id="287" r:id="rId10"/>
    <p:sldId id="403" r:id="rId11"/>
    <p:sldId id="405" r:id="rId12"/>
    <p:sldId id="406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258" r:id="rId23"/>
    <p:sldId id="417" r:id="rId24"/>
    <p:sldId id="422" r:id="rId25"/>
    <p:sldId id="421" r:id="rId26"/>
    <p:sldId id="420" r:id="rId27"/>
    <p:sldId id="419" r:id="rId28"/>
    <p:sldId id="418" r:id="rId29"/>
    <p:sldId id="260" r:id="rId30"/>
    <p:sldId id="389" r:id="rId31"/>
    <p:sldId id="391" r:id="rId32"/>
    <p:sldId id="423" r:id="rId33"/>
    <p:sldId id="427" r:id="rId34"/>
    <p:sldId id="430" r:id="rId35"/>
    <p:sldId id="431" r:id="rId36"/>
    <p:sldId id="432" r:id="rId37"/>
    <p:sldId id="433" r:id="rId38"/>
    <p:sldId id="434" r:id="rId39"/>
    <p:sldId id="424" r:id="rId40"/>
    <p:sldId id="425" r:id="rId41"/>
    <p:sldId id="426" r:id="rId42"/>
    <p:sldId id="407" r:id="rId43"/>
    <p:sldId id="428" r:id="rId44"/>
    <p:sldId id="429" r:id="rId45"/>
    <p:sldId id="435" r:id="rId46"/>
    <p:sldId id="436" r:id="rId47"/>
    <p:sldId id="437" r:id="rId48"/>
    <p:sldId id="438" r:id="rId49"/>
    <p:sldId id="439" r:id="rId50"/>
    <p:sldId id="440" r:id="rId51"/>
    <p:sldId id="277" r:id="rId52"/>
  </p:sldIdLst>
  <p:sldSz cx="24384000" cy="13716000"/>
  <p:notesSz cx="6858000" cy="9144000"/>
  <p:custDataLst>
    <p:tags r:id="rId5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D0F9FE"/>
    <a:srgbClr val="548235"/>
    <a:srgbClr val="FFF9BC"/>
    <a:srgbClr val="398842"/>
    <a:srgbClr val="009900"/>
    <a:srgbClr val="DAE3F3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22" d="100"/>
          <a:sy n="22" d="100"/>
        </p:scale>
        <p:origin x="77" y="5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2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7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5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26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49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0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8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89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4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8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8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3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2926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002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8540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0164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5854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5228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5115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599"/>
            </a:lvl1pPr>
            <a:lvl2pPr>
              <a:defRPr sz="6699"/>
            </a:lvl2pPr>
            <a:lvl3pPr>
              <a:defRPr sz="5699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0205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9371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5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26875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10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723597" y="333376"/>
            <a:ext cx="542097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9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GIỚI HẠN </a:t>
            </a:r>
            <a:r>
              <a:rPr lang="en-US" sz="5099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</a:t>
            </a:r>
            <a:endParaRPr lang="en-US" sz="5099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69768" y="455251"/>
            <a:ext cx="1763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6965" y="185947"/>
            <a:ext cx="809732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3569" y="276523"/>
            <a:ext cx="2005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spd="med">
    <p:pull/>
  </p:transition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6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22.png"/><Relationship Id="rId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92.png"/><Relationship Id="rId7" Type="http://schemas.openxmlformats.org/officeDocument/2006/relationships/image" Target="../media/image15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57.png"/><Relationship Id="rId5" Type="http://schemas.openxmlformats.org/officeDocument/2006/relationships/image" Target="../media/image94.png"/><Relationship Id="rId10" Type="http://schemas.openxmlformats.org/officeDocument/2006/relationships/image" Target="../media/image156.png"/><Relationship Id="rId4" Type="http://schemas.openxmlformats.org/officeDocument/2006/relationships/image" Target="../media/image93.png"/><Relationship Id="rId9" Type="http://schemas.openxmlformats.org/officeDocument/2006/relationships/image" Target="../media/image1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04.png"/><Relationship Id="rId7" Type="http://schemas.openxmlformats.org/officeDocument/2006/relationships/image" Target="../media/image15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61.png"/><Relationship Id="rId4" Type="http://schemas.openxmlformats.org/officeDocument/2006/relationships/image" Target="../media/image105.png"/><Relationship Id="rId9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30.png"/><Relationship Id="rId5" Type="http://schemas.openxmlformats.org/officeDocument/2006/relationships/image" Target="../media/image123.png"/><Relationship Id="rId10" Type="http://schemas.openxmlformats.org/officeDocument/2006/relationships/image" Target="../media/image129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68.png"/><Relationship Id="rId7" Type="http://schemas.openxmlformats.org/officeDocument/2006/relationships/image" Target="../media/image16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66.png"/><Relationship Id="rId5" Type="http://schemas.openxmlformats.org/officeDocument/2006/relationships/image" Target="../media/image69.png"/><Relationship Id="rId10" Type="http://schemas.openxmlformats.org/officeDocument/2006/relationships/image" Target="../media/image165.png"/><Relationship Id="rId4" Type="http://schemas.openxmlformats.org/officeDocument/2006/relationships/image" Target="../media/image63.png"/><Relationship Id="rId9" Type="http://schemas.openxmlformats.org/officeDocument/2006/relationships/image" Target="../media/image16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41.png"/><Relationship Id="rId7" Type="http://schemas.openxmlformats.org/officeDocument/2006/relationships/image" Target="../media/image16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71.png"/><Relationship Id="rId5" Type="http://schemas.openxmlformats.org/officeDocument/2006/relationships/image" Target="../media/image142.png"/><Relationship Id="rId10" Type="http://schemas.openxmlformats.org/officeDocument/2006/relationships/image" Target="../media/image170.png"/><Relationship Id="rId4" Type="http://schemas.openxmlformats.org/officeDocument/2006/relationships/image" Target="../media/image122.png"/><Relationship Id="rId9" Type="http://schemas.openxmlformats.org/officeDocument/2006/relationships/image" Target="../media/image1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53530"/>
            <a:ext cx="24402971" cy="1382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217706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4898" y="4866174"/>
            <a:ext cx="19874986" cy="8391793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217706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57163" y="1728354"/>
            <a:ext cx="2425287" cy="8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 defTabSz="2177060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0070" y="2418268"/>
            <a:ext cx="24397318" cy="7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 defTabSz="2177060">
              <a:spcBef>
                <a:spcPts val="12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44414" y="3448011"/>
            <a:ext cx="13714214" cy="1785291"/>
            <a:chOff x="3283180" y="4081582"/>
            <a:chExt cx="19130086" cy="1785523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785523"/>
            </a:xfrm>
            <a:prstGeom prst="rect">
              <a:avLst/>
            </a:prstGeom>
            <a:grpFill/>
          </p:spPr>
          <p:txBody>
            <a:bodyPr wrap="square" lIns="91398" tIns="45699" rIns="91398" bIns="45699" rtlCol="0">
              <a:spAutoFit/>
            </a:bodyPr>
            <a:lstStyle/>
            <a:p>
              <a:pPr algn="ctr" defTabSz="2177060">
                <a:lnSpc>
                  <a:spcPts val="5998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  <a:p>
              <a:pPr algn="ctr" defTabSz="2177060">
                <a:lnSpc>
                  <a:spcPts val="5998"/>
                </a:lnSpc>
                <a:spcBef>
                  <a:spcPts val="1800"/>
                </a:spcBef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21" y="70749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 defTabSz="2177060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defTabSz="2177060"/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935" y="23143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8" y="155884"/>
            <a:ext cx="3154623" cy="3197373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23998" y="7252136"/>
            <a:ext cx="7268863" cy="914264"/>
            <a:chOff x="7459670" y="7086600"/>
            <a:chExt cx="7270652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637866" cy="769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2177060"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3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2177060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954415" y="9208327"/>
            <a:ext cx="10252326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51" y="2795826"/>
              <a:ext cx="543811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935754" y="10134600"/>
            <a:ext cx="12652454" cy="861662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51" y="2795826"/>
              <a:ext cx="543811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940543" y="11027121"/>
            <a:ext cx="12666630" cy="861662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MTCT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nhanh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51" y="2795826"/>
              <a:ext cx="543811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1B8B5CB-9A88-4A88-B50E-1C760B42E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205" y="74254"/>
            <a:ext cx="3329975" cy="3329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FDB7E-D90C-4B07-B96C-46C93F23793C}"/>
              </a:ext>
            </a:extLst>
          </p:cNvPr>
          <p:cNvSpPr txBox="1"/>
          <p:nvPr/>
        </p:nvSpPr>
        <p:spPr>
          <a:xfrm>
            <a:off x="10958996" y="5636412"/>
            <a:ext cx="4052037" cy="75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060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57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E79DCB-7871-4625-846A-ADE9EFA2CA9B}"/>
              </a:ext>
            </a:extLst>
          </p:cNvPr>
          <p:cNvGrpSpPr/>
          <p:nvPr/>
        </p:nvGrpSpPr>
        <p:grpSpPr>
          <a:xfrm>
            <a:off x="2958450" y="8223485"/>
            <a:ext cx="12666630" cy="861662"/>
            <a:chOff x="644526" y="2766774"/>
            <a:chExt cx="12668279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CF9EB1-DFCE-424A-8FBC-5CD1D6DF9A76}"/>
                </a:ext>
              </a:extLst>
            </p:cNvPr>
            <p:cNvSpPr txBox="1"/>
            <p:nvPr/>
          </p:nvSpPr>
          <p:spPr>
            <a:xfrm>
              <a:off x="1906586" y="2766774"/>
              <a:ext cx="114062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97">
              <a:extLst>
                <a:ext uri="{FF2B5EF4-FFF2-40B4-BE49-F238E27FC236}">
                  <a16:creationId xmlns:a16="http://schemas.microsoft.com/office/drawing/2014/main" id="{8631CB56-AD4C-49B8-9F58-087015020F9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5C23B7-B321-4D12-9F97-C450C83F1DCF}"/>
                </a:ext>
              </a:extLst>
            </p:cNvPr>
            <p:cNvSpPr txBox="1"/>
            <p:nvPr/>
          </p:nvSpPr>
          <p:spPr>
            <a:xfrm>
              <a:off x="992151" y="2795826"/>
              <a:ext cx="543811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060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60" y="11316046"/>
            <a:ext cx="13072938" cy="2171354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05303" y="10849638"/>
            <a:ext cx="3600000" cy="80896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660117" y="2067881"/>
                <a:ext cx="23218057" cy="1538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17" y="2067881"/>
                <a:ext cx="23218057" cy="1538893"/>
              </a:xfrm>
              <a:prstGeom prst="rect">
                <a:avLst/>
              </a:prstGeom>
              <a:blipFill>
                <a:blip r:embed="rId2"/>
                <a:stretch>
                  <a:fillRect l="-656" t="-5534" r="-289" b="-14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22114" y="10968820"/>
                <a:ext cx="13144412" cy="25696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5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5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4" y="10968820"/>
                <a:ext cx="13144412" cy="2569688"/>
              </a:xfrm>
              <a:prstGeom prst="rect">
                <a:avLst/>
              </a:prstGeom>
              <a:blipFill>
                <a:blip r:embed="rId3"/>
                <a:stretch>
                  <a:fillRect l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A16C33A0-6EB6-4D10-A81A-CA1C897D7D5D}"/>
              </a:ext>
            </a:extLst>
          </p:cNvPr>
          <p:cNvSpPr/>
          <p:nvPr/>
        </p:nvSpPr>
        <p:spPr>
          <a:xfrm>
            <a:off x="1070783" y="4514423"/>
            <a:ext cx="10583503" cy="1234536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83C7E60-2EDE-4EB3-BE51-7BCF479D9104}"/>
              </a:ext>
            </a:extLst>
          </p:cNvPr>
          <p:cNvSpPr/>
          <p:nvPr/>
        </p:nvSpPr>
        <p:spPr>
          <a:xfrm>
            <a:off x="489694" y="4572000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BE4DDD-2392-40B6-8D1A-E1B215B8CFDC}"/>
                  </a:ext>
                </a:extLst>
              </p:cNvPr>
              <p:cNvSpPr/>
              <p:nvPr/>
            </p:nvSpPr>
            <p:spPr>
              <a:xfrm>
                <a:off x="1919576" y="4688115"/>
                <a:ext cx="9115124" cy="9993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BE4DDD-2392-40B6-8D1A-E1B215B8C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76" y="4688115"/>
                <a:ext cx="9115124" cy="999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Canvas 57">
            <a:extLst>
              <a:ext uri="{FF2B5EF4-FFF2-40B4-BE49-F238E27FC236}">
                <a16:creationId xmlns:a16="http://schemas.microsoft.com/office/drawing/2014/main" id="{9A65FE42-A53C-4334-841D-0FE8CE266367}"/>
              </a:ext>
            </a:extLst>
          </p:cNvPr>
          <p:cNvGrpSpPr/>
          <p:nvPr/>
        </p:nvGrpSpPr>
        <p:grpSpPr>
          <a:xfrm>
            <a:off x="13271586" y="4065224"/>
            <a:ext cx="10771602" cy="9422175"/>
            <a:chOff x="0" y="0"/>
            <a:chExt cx="4025900" cy="2910205"/>
          </a:xfrm>
          <a:noFill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A79BCAB-7DBA-42B5-9492-47FC850F06A8}"/>
                </a:ext>
              </a:extLst>
            </p:cNvPr>
            <p:cNvSpPr/>
            <p:nvPr/>
          </p:nvSpPr>
          <p:spPr>
            <a:xfrm>
              <a:off x="0" y="0"/>
              <a:ext cx="4025900" cy="2910205"/>
            </a:xfrm>
            <a:prstGeom prst="rect">
              <a:avLst/>
            </a:prstGeom>
            <a:grpFill/>
            <a:ln>
              <a:noFill/>
            </a:ln>
          </p:spPr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0B132C5-572F-4740-8657-88EE4E2AB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60" y="51960"/>
              <a:ext cx="3952240" cy="2836545"/>
              <a:chOff x="73660" y="0"/>
              <a:chExt cx="3952240" cy="2836545"/>
            </a:xfrm>
            <a:grpFill/>
          </p:grpSpPr>
          <p:cxnSp>
            <p:nvCxnSpPr>
              <p:cNvPr id="70" name="Line 13">
                <a:extLst>
                  <a:ext uri="{FF2B5EF4-FFF2-40B4-BE49-F238E27FC236}">
                    <a16:creationId xmlns:a16="http://schemas.microsoft.com/office/drawing/2014/main" id="{5BF586C3-1C25-4261-90DB-F1643F7790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25900" y="0"/>
                <a:ext cx="0" cy="2762885"/>
              </a:xfrm>
              <a:prstGeom prst="line">
                <a:avLst/>
              </a:prstGeom>
              <a:grpFill/>
              <a:ln w="7620">
                <a:solidFill>
                  <a:srgbClr val="00FFFF"/>
                </a:solidFill>
                <a:miter lim="800000"/>
                <a:headEnd/>
                <a:tailEnd/>
              </a:ln>
            </p:spPr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5D61259-E95B-48DF-A7D8-D40DE6FC4F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7465" y="1661160"/>
                <a:ext cx="106045" cy="77470"/>
                <a:chOff x="6059" y="2616"/>
                <a:chExt cx="167" cy="122"/>
              </a:xfrm>
              <a:grpFill/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60E449B-4FF3-4C1D-A772-DAFE62EC1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9" y="2616"/>
                  <a:ext cx="167" cy="12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6">
                  <a:extLst>
                    <a:ext uri="{FF2B5EF4-FFF2-40B4-BE49-F238E27FC236}">
                      <a16:creationId xmlns:a16="http://schemas.microsoft.com/office/drawing/2014/main" id="{AE0336EF-7EBF-4B79-AF5F-D39C22465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" y="2617"/>
                  <a:ext cx="165" cy="120"/>
                </a:xfrm>
                <a:custGeom>
                  <a:avLst/>
                  <a:gdLst>
                    <a:gd name="T0" fmla="*/ 0 w 165"/>
                    <a:gd name="T1" fmla="*/ 120 h 120"/>
                    <a:gd name="T2" fmla="*/ 48 w 165"/>
                    <a:gd name="T3" fmla="*/ 60 h 120"/>
                    <a:gd name="T4" fmla="*/ 0 w 165"/>
                    <a:gd name="T5" fmla="*/ 0 h 120"/>
                    <a:gd name="T6" fmla="*/ 165 w 165"/>
                    <a:gd name="T7" fmla="*/ 60 h 120"/>
                    <a:gd name="T8" fmla="*/ 0 w 165"/>
                    <a:gd name="T9" fmla="*/ 120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5" h="120">
                      <a:moveTo>
                        <a:pt x="0" y="120"/>
                      </a:moveTo>
                      <a:lnTo>
                        <a:pt x="48" y="60"/>
                      </a:lnTo>
                      <a:lnTo>
                        <a:pt x="0" y="0"/>
                      </a:lnTo>
                      <a:lnTo>
                        <a:pt x="165" y="6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4D3C4318-7C23-4088-8C6F-64C94B7D5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9" y="2616"/>
                  <a:ext cx="167" cy="12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59EAC9F-B35D-4177-85B3-74E255DEF4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1345" y="73025"/>
                <a:ext cx="77470" cy="106045"/>
                <a:chOff x="2947" y="115"/>
                <a:chExt cx="122" cy="167"/>
              </a:xfrm>
              <a:grpFill/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3746927-A6D0-4E06-B0FB-527023FDD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7" y="115"/>
                  <a:ext cx="122" cy="16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0">
                  <a:extLst>
                    <a:ext uri="{FF2B5EF4-FFF2-40B4-BE49-F238E27FC236}">
                      <a16:creationId xmlns:a16="http://schemas.microsoft.com/office/drawing/2014/main" id="{E22B2FCC-3D6E-4A84-B103-D77569507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116"/>
                  <a:ext cx="120" cy="165"/>
                </a:xfrm>
                <a:custGeom>
                  <a:avLst/>
                  <a:gdLst>
                    <a:gd name="T0" fmla="*/ 120 w 120"/>
                    <a:gd name="T1" fmla="*/ 165 h 165"/>
                    <a:gd name="T2" fmla="*/ 60 w 120"/>
                    <a:gd name="T3" fmla="*/ 117 h 165"/>
                    <a:gd name="T4" fmla="*/ 0 w 120"/>
                    <a:gd name="T5" fmla="*/ 165 h 165"/>
                    <a:gd name="T6" fmla="*/ 60 w 120"/>
                    <a:gd name="T7" fmla="*/ 0 h 165"/>
                    <a:gd name="T8" fmla="*/ 120 w 120"/>
                    <a:gd name="T9" fmla="*/ 165 h 1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0" h="165">
                      <a:moveTo>
                        <a:pt x="120" y="165"/>
                      </a:moveTo>
                      <a:lnTo>
                        <a:pt x="60" y="117"/>
                      </a:lnTo>
                      <a:lnTo>
                        <a:pt x="0" y="165"/>
                      </a:lnTo>
                      <a:lnTo>
                        <a:pt x="60" y="0"/>
                      </a:lnTo>
                      <a:lnTo>
                        <a:pt x="120" y="1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E8368C0-F439-424B-A548-347CF36B7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7" y="115"/>
                  <a:ext cx="122" cy="16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3" name="Line 14">
                <a:extLst>
                  <a:ext uri="{FF2B5EF4-FFF2-40B4-BE49-F238E27FC236}">
                    <a16:creationId xmlns:a16="http://schemas.microsoft.com/office/drawing/2014/main" id="{70EC0494-5B7A-4AEA-AA89-993CC1BDBE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3660" y="2836545"/>
                <a:ext cx="3878580" cy="0"/>
              </a:xfrm>
              <a:prstGeom prst="line">
                <a:avLst/>
              </a:prstGeom>
              <a:grpFill/>
              <a:ln w="7620">
                <a:solidFill>
                  <a:srgbClr val="00FFFF"/>
                </a:solidFill>
                <a:miter lim="800000"/>
                <a:headEnd/>
                <a:tailEnd/>
              </a:ln>
            </p:spPr>
          </p:cxnSp>
          <p:cxnSp>
            <p:nvCxnSpPr>
              <p:cNvPr id="74" name="Line 15">
                <a:extLst>
                  <a:ext uri="{FF2B5EF4-FFF2-40B4-BE49-F238E27FC236}">
                    <a16:creationId xmlns:a16="http://schemas.microsoft.com/office/drawing/2014/main" id="{E48F5657-8403-498C-A9E7-D636D3F0B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3660" y="73660"/>
                <a:ext cx="0" cy="2762885"/>
              </a:xfrm>
              <a:prstGeom prst="line">
                <a:avLst/>
              </a:prstGeom>
              <a:grpFill/>
              <a:ln w="7620">
                <a:solidFill>
                  <a:srgbClr val="00FFFF"/>
                </a:solidFill>
                <a:miter lim="800000"/>
                <a:headEnd/>
                <a:tailEnd/>
              </a:ln>
            </p:spPr>
          </p:cxnSp>
          <p:cxnSp>
            <p:nvCxnSpPr>
              <p:cNvPr id="75" name="Line 16">
                <a:extLst>
                  <a:ext uri="{FF2B5EF4-FFF2-40B4-BE49-F238E27FC236}">
                    <a16:creationId xmlns:a16="http://schemas.microsoft.com/office/drawing/2014/main" id="{A3EBD395-9BD2-417D-84F3-951A559E19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660" y="1699895"/>
                <a:ext cx="3878580" cy="0"/>
              </a:xfrm>
              <a:prstGeom prst="line">
                <a:avLst/>
              </a:prstGeom>
              <a:grpFill/>
              <a:ln w="762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76" name="Line 17">
                <a:extLst>
                  <a:ext uri="{FF2B5EF4-FFF2-40B4-BE49-F238E27FC236}">
                    <a16:creationId xmlns:a16="http://schemas.microsoft.com/office/drawing/2014/main" id="{AB456315-3C6A-480A-A5B6-19EA207AD1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10080" y="73660"/>
                <a:ext cx="0" cy="2762885"/>
              </a:xfrm>
              <a:prstGeom prst="line">
                <a:avLst/>
              </a:prstGeom>
              <a:grpFill/>
              <a:ln w="762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77" name="Line 18">
                <a:extLst>
                  <a:ext uri="{FF2B5EF4-FFF2-40B4-BE49-F238E27FC236}">
                    <a16:creationId xmlns:a16="http://schemas.microsoft.com/office/drawing/2014/main" id="{AFBF0E5F-D021-4DA3-A2A2-EC036C5607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7465" y="1661795"/>
                <a:ext cx="104775" cy="38100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78" name="Line 19">
                <a:extLst>
                  <a:ext uri="{FF2B5EF4-FFF2-40B4-BE49-F238E27FC236}">
                    <a16:creationId xmlns:a16="http://schemas.microsoft.com/office/drawing/2014/main" id="{A2B1F10B-890F-4A1A-94BB-BB0C3E8B0C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47465" y="1699895"/>
                <a:ext cx="104775" cy="38100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79" name="Line 20">
                <a:extLst>
                  <a:ext uri="{FF2B5EF4-FFF2-40B4-BE49-F238E27FC236}">
                    <a16:creationId xmlns:a16="http://schemas.microsoft.com/office/drawing/2014/main" id="{C83825BA-61E7-4DBD-8EFC-9A3B166D51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847465" y="1699895"/>
                <a:ext cx="30480" cy="38100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80" name="Line 21">
                <a:extLst>
                  <a:ext uri="{FF2B5EF4-FFF2-40B4-BE49-F238E27FC236}">
                    <a16:creationId xmlns:a16="http://schemas.microsoft.com/office/drawing/2014/main" id="{520FB6C5-21FC-4B46-A58C-4BE6329C73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47465" y="1661795"/>
                <a:ext cx="30480" cy="38100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81" name="Line 22">
                <a:extLst>
                  <a:ext uri="{FF2B5EF4-FFF2-40B4-BE49-F238E27FC236}">
                    <a16:creationId xmlns:a16="http://schemas.microsoft.com/office/drawing/2014/main" id="{6266FFB7-2930-4F66-A6A2-B3DC4B9EC8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871980" y="73660"/>
                <a:ext cx="38100" cy="104775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82" name="Line 23">
                <a:extLst>
                  <a:ext uri="{FF2B5EF4-FFF2-40B4-BE49-F238E27FC236}">
                    <a16:creationId xmlns:a16="http://schemas.microsoft.com/office/drawing/2014/main" id="{C3453D30-B9E3-448E-A574-CA25852589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10080" y="73660"/>
                <a:ext cx="38100" cy="104775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83" name="Line 24">
                <a:extLst>
                  <a:ext uri="{FF2B5EF4-FFF2-40B4-BE49-F238E27FC236}">
                    <a16:creationId xmlns:a16="http://schemas.microsoft.com/office/drawing/2014/main" id="{18AB30BE-4530-4BC5-BA4C-78FFF2657D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10080" y="147955"/>
                <a:ext cx="38100" cy="30480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84" name="Line 25">
                <a:extLst>
                  <a:ext uri="{FF2B5EF4-FFF2-40B4-BE49-F238E27FC236}">
                    <a16:creationId xmlns:a16="http://schemas.microsoft.com/office/drawing/2014/main" id="{E3C80146-0738-4538-9B80-BAE0994960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871980" y="147955"/>
                <a:ext cx="38100" cy="30480"/>
              </a:xfrm>
              <a:prstGeom prst="line">
                <a:avLst/>
              </a:prstGeom>
              <a:grpFill/>
              <a:ln w="7620">
                <a:solidFill>
                  <a:srgbClr val="FF0000"/>
                </a:solidFill>
                <a:miter lim="800000"/>
                <a:headEnd/>
                <a:tailEnd/>
              </a:ln>
            </p:spPr>
          </p:cxnSp>
          <p:cxnSp>
            <p:nvCxnSpPr>
              <p:cNvPr id="85" name="Line 26">
                <a:extLst>
                  <a:ext uri="{FF2B5EF4-FFF2-40B4-BE49-F238E27FC236}">
                    <a16:creationId xmlns:a16="http://schemas.microsoft.com/office/drawing/2014/main" id="{9F7A8971-739E-414A-8967-1A04DA61DD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55689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86" name="Line 27">
                <a:extLst>
                  <a:ext uri="{FF2B5EF4-FFF2-40B4-BE49-F238E27FC236}">
                    <a16:creationId xmlns:a16="http://schemas.microsoft.com/office/drawing/2014/main" id="{98C2FC7F-3986-445D-A73E-E6D2164770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84264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87" name="Line 28">
                <a:extLst>
                  <a:ext uri="{FF2B5EF4-FFF2-40B4-BE49-F238E27FC236}">
                    <a16:creationId xmlns:a16="http://schemas.microsoft.com/office/drawing/2014/main" id="{DFE55FB4-4998-4AFA-885F-F66A7A14CB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112839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88" name="Line 29">
                <a:extLst>
                  <a:ext uri="{FF2B5EF4-FFF2-40B4-BE49-F238E27FC236}">
                    <a16:creationId xmlns:a16="http://schemas.microsoft.com/office/drawing/2014/main" id="{10BECFFD-8137-464E-B43D-AE3CCF0E8B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141414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89" name="Line 30">
                <a:extLst>
                  <a:ext uri="{FF2B5EF4-FFF2-40B4-BE49-F238E27FC236}">
                    <a16:creationId xmlns:a16="http://schemas.microsoft.com/office/drawing/2014/main" id="{AB315477-BC27-4D60-86E3-C059EE4C08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227139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0" name="Line 31">
                <a:extLst>
                  <a:ext uri="{FF2B5EF4-FFF2-40B4-BE49-F238E27FC236}">
                    <a16:creationId xmlns:a16="http://schemas.microsoft.com/office/drawing/2014/main" id="{62C4F265-016D-478B-BBC9-DBA43CC635B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2557780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1" name="Line 32">
                <a:extLst>
                  <a:ext uri="{FF2B5EF4-FFF2-40B4-BE49-F238E27FC236}">
                    <a16:creationId xmlns:a16="http://schemas.microsoft.com/office/drawing/2014/main" id="{7A18C5E4-85C3-46EE-B4C6-11CD5B09EC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893570" y="227139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2" name="Line 33">
                <a:extLst>
                  <a:ext uri="{FF2B5EF4-FFF2-40B4-BE49-F238E27FC236}">
                    <a16:creationId xmlns:a16="http://schemas.microsoft.com/office/drawing/2014/main" id="{42F040A9-13C3-4CC4-AC8E-2FBC2BA248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93570" y="1985645"/>
                <a:ext cx="33655" cy="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3" name="Line 34">
                <a:extLst>
                  <a:ext uri="{FF2B5EF4-FFF2-40B4-BE49-F238E27FC236}">
                    <a16:creationId xmlns:a16="http://schemas.microsoft.com/office/drawing/2014/main" id="{DDCF9209-BE06-4FB0-965C-35EF2CD5C1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5810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4" name="Line 35">
                <a:extLst>
                  <a:ext uri="{FF2B5EF4-FFF2-40B4-BE49-F238E27FC236}">
                    <a16:creationId xmlns:a16="http://schemas.microsoft.com/office/drawing/2014/main" id="{B356C474-B0C6-4D69-AB14-9A8E2F911E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52195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5" name="Line 36">
                <a:extLst>
                  <a:ext uri="{FF2B5EF4-FFF2-40B4-BE49-F238E27FC236}">
                    <a16:creationId xmlns:a16="http://schemas.microsoft.com/office/drawing/2014/main" id="{7F4703B9-0FC1-4054-B5A8-2E09B7497C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337945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6" name="Line 37">
                <a:extLst>
                  <a:ext uri="{FF2B5EF4-FFF2-40B4-BE49-F238E27FC236}">
                    <a16:creationId xmlns:a16="http://schemas.microsoft.com/office/drawing/2014/main" id="{84716D43-CC83-446A-874C-235AC14957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24330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7" name="Line 38">
                <a:extLst>
                  <a:ext uri="{FF2B5EF4-FFF2-40B4-BE49-F238E27FC236}">
                    <a16:creationId xmlns:a16="http://schemas.microsoft.com/office/drawing/2014/main" id="{F10C73FC-D589-4355-9BC6-72BF972235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82215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8" name="Line 39">
                <a:extLst>
                  <a:ext uri="{FF2B5EF4-FFF2-40B4-BE49-F238E27FC236}">
                    <a16:creationId xmlns:a16="http://schemas.microsoft.com/office/drawing/2014/main" id="{12845A39-0329-42E0-8789-BC4C253589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68600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cxnSp>
            <p:nvCxnSpPr>
              <p:cNvPr id="99" name="Line 40">
                <a:extLst>
                  <a:ext uri="{FF2B5EF4-FFF2-40B4-BE49-F238E27FC236}">
                    <a16:creationId xmlns:a16="http://schemas.microsoft.com/office/drawing/2014/main" id="{799FA31A-D1B2-4BD3-AFB6-F01F41FC12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054350" y="1683385"/>
                <a:ext cx="0" cy="33020"/>
              </a:xfrm>
              <a:prstGeom prst="line">
                <a:avLst/>
              </a:prstGeom>
              <a:grpFill/>
              <a:ln w="762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4FE4E16-4CC3-4166-AB1E-8101CF72A6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1225" y="1685290"/>
                <a:ext cx="120650" cy="368300"/>
                <a:chOff x="3435" y="2654"/>
                <a:chExt cx="190" cy="580"/>
              </a:xfrm>
              <a:grpFill/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C727E178-D590-4DD6-961A-8D6D4B08A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5" y="2654"/>
                  <a:ext cx="47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2BE95423-D38A-4941-AB13-BEE79F9AD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5" y="2654"/>
                  <a:ext cx="47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23F5F2B0-A917-4517-9456-F217CB6F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4" y="2727"/>
                  <a:ext cx="141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A8FB10A-2C17-4FE3-8644-1D8E30F527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1040" y="1685290"/>
                <a:ext cx="148590" cy="375285"/>
                <a:chOff x="1104" y="2654"/>
                <a:chExt cx="234" cy="591"/>
              </a:xfrm>
              <a:grpFill/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F63698C-C58B-408B-8255-E68B8F59E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3" y="2654"/>
                  <a:ext cx="46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2811C326-2A72-4428-8B32-BCEF97E6E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3" y="2654"/>
                  <a:ext cx="46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C66DFA7D-C78D-4121-8ACF-D25E64F410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2738"/>
                  <a:ext cx="234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-4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F79D34A9-9F3C-477E-9D0E-A8F9952FF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8850" y="1685290"/>
                <a:ext cx="148590" cy="375285"/>
                <a:chOff x="1510" y="2654"/>
                <a:chExt cx="234" cy="591"/>
              </a:xfrm>
              <a:grpFill/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1291A8E-6937-4852-82CC-811E0A77E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2654"/>
                  <a:ext cx="47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E478B47B-07C8-47E5-872E-3E9832B00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2654"/>
                  <a:ext cx="47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557040BE-6814-40D5-B67C-BEA8A0DB1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0" y="2738"/>
                  <a:ext cx="234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-3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4411FB70-9647-4208-9E4F-B88EEF2A9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870" y="1685290"/>
                <a:ext cx="148590" cy="368300"/>
                <a:chOff x="1962" y="2654"/>
                <a:chExt cx="234" cy="580"/>
              </a:xfrm>
              <a:grpFill/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64697C81-4038-4397-8532-5E2DB960B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654"/>
                  <a:ext cx="46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DC29E6F-EC2F-465A-8666-27404D29F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654"/>
                  <a:ext cx="46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4C40FA-CC30-4953-8E83-3DD9C004C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2" y="2727"/>
                  <a:ext cx="234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-2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2BEB32C-E191-4963-81EC-A447CB5454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4315" y="1685290"/>
                <a:ext cx="148590" cy="375285"/>
                <a:chOff x="2369" y="2654"/>
                <a:chExt cx="234" cy="591"/>
              </a:xfrm>
              <a:grpFill/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F5EBA1E3-C365-479C-9C49-56FBE4431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2654"/>
                  <a:ext cx="47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846475C4-A059-464B-BB9D-522B17027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2654"/>
                  <a:ext cx="47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EFC0030-F443-4BDA-B67F-78D7BD678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9" y="2738"/>
                  <a:ext cx="234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-1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03ABE43-200A-4670-8661-552347B3D8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7840" y="1685290"/>
                <a:ext cx="89535" cy="375285"/>
                <a:chOff x="4784" y="2654"/>
                <a:chExt cx="141" cy="591"/>
              </a:xfrm>
              <a:grpFill/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02378E05-6025-4823-BCC2-AE307D861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7" y="2654"/>
                  <a:ext cx="46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E86E2497-9101-4669-958A-F76CB3E13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7" y="2654"/>
                  <a:ext cx="46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28CE2792-C035-4D91-94A8-22DE5CA9D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4" y="2738"/>
                  <a:ext cx="141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07CA4D8-03B9-43C2-8E4E-5ACFE8926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3360" y="1685290"/>
                <a:ext cx="115570" cy="375285"/>
                <a:chOff x="4336" y="2654"/>
                <a:chExt cx="182" cy="591"/>
              </a:xfrm>
              <a:grpFill/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69FDD526-6CEC-4A70-969B-60C414508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6" y="2654"/>
                  <a:ext cx="47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9B3B0955-17FF-48FD-AB12-053B077F2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6" y="2654"/>
                  <a:ext cx="47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87F053D5-A17A-4179-BBF8-C28D06355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7" y="2738"/>
                  <a:ext cx="141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2AC674B-E537-4CF4-8A9E-2A03B0B955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7610" y="1685290"/>
                <a:ext cx="114935" cy="375285"/>
                <a:chOff x="3886" y="2654"/>
                <a:chExt cx="181" cy="591"/>
              </a:xfrm>
              <a:grpFill/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84AD5902-C91C-4317-9715-A47541662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6" y="2654"/>
                  <a:ext cx="47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5046C2FC-C941-4CD0-A402-9D932A0A4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6" y="2654"/>
                  <a:ext cx="47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FDC0F44C-1C85-4A75-BC0C-ECF04A1A3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6" y="2738"/>
                  <a:ext cx="141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34381FD9-8909-472D-8887-B35588F77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970" y="1685290"/>
                <a:ext cx="132715" cy="323850"/>
                <a:chOff x="2822" y="2654"/>
                <a:chExt cx="209" cy="510"/>
              </a:xfrm>
              <a:grpFill/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B3159A1D-F7CF-4A5B-9185-B84D0CF5E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5" y="2654"/>
                  <a:ext cx="46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D47D1D5B-95CD-4078-99B6-ACD375F58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5" y="2654"/>
                  <a:ext cx="46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CC56CE-5243-4241-8692-5BDE7584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2657"/>
                  <a:ext cx="203" cy="5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 i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4A1DE9E-121C-4FAB-95A3-61F151260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1225" y="1685290"/>
                <a:ext cx="29845" cy="29210"/>
                <a:chOff x="3435" y="2654"/>
                <a:chExt cx="47" cy="46"/>
              </a:xfrm>
              <a:grpFill/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4DA14079-0ECB-4E70-8F3D-14840E762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5" y="2654"/>
                  <a:ext cx="47" cy="4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F27781D9-54B8-4196-8F35-A1197C609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5" y="2654"/>
                  <a:ext cx="47" cy="46"/>
                </a:xfrm>
                <a:prstGeom prst="ellipse">
                  <a:avLst/>
                </a:prstGeom>
                <a:grpFill/>
                <a:ln w="762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9E50A34-DF24-455B-AC03-B1AA3DDE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970" y="124985"/>
              <a:ext cx="188954" cy="1709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BBB7543-A6AF-4B3E-A7C6-380162C16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724" y="1587609"/>
              <a:ext cx="216176" cy="2790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F0B0365-0CB9-4F4B-B066-BDF616557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0052" y="170098"/>
              <a:ext cx="2036336" cy="1576484"/>
              <a:chOff x="1910052" y="170098"/>
              <a:chExt cx="2036336" cy="1576484"/>
            </a:xfrm>
            <a:grpFill/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D6EB64D-859B-47CE-A8F5-BCF83416C1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910052" y="170098"/>
                <a:ext cx="0" cy="598639"/>
              </a:xfrm>
              <a:prstGeom prst="straightConnector1">
                <a:avLst/>
              </a:prstGeom>
              <a:grpFill/>
              <a:ln w="6350" algn="ctr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E1FC08C-379F-4F77-8CE4-212FE83886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6288" y="1746582"/>
                <a:ext cx="800100" cy="0"/>
              </a:xfrm>
              <a:prstGeom prst="straightConnector1">
                <a:avLst/>
              </a:prstGeom>
              <a:grpFill/>
              <a:ln w="6350" algn="ctr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A813B9C-C347-450B-8679-516A0C562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48" y="433705"/>
              <a:ext cx="3495778" cy="2419351"/>
              <a:chOff x="270048" y="433705"/>
              <a:chExt cx="3495778" cy="2419351"/>
            </a:xfrm>
            <a:grpFill/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DE71002-9855-4F47-9262-C4F27441A6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720850" y="433705"/>
                <a:ext cx="0" cy="2419350"/>
              </a:xfrm>
              <a:prstGeom prst="line">
                <a:avLst/>
              </a:prstGeom>
              <a:grpFill/>
              <a:ln w="28575" algn="ctr">
                <a:solidFill>
                  <a:srgbClr val="5B9BD5"/>
                </a:solidFill>
                <a:miter lim="800000"/>
                <a:headEnd/>
                <a:tailEnd/>
              </a:ln>
            </p:spPr>
          </p:cxn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48DC65D2-D1E4-4402-9905-33CE26F9E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48" y="1779161"/>
                <a:ext cx="1412068" cy="1073895"/>
              </a:xfrm>
              <a:custGeom>
                <a:avLst/>
                <a:gdLst>
                  <a:gd name="T0" fmla="*/ 0 w 854766"/>
                  <a:gd name="T1" fmla="*/ 0 h 1133061"/>
                  <a:gd name="T2" fmla="*/ 608492 w 854766"/>
                  <a:gd name="T3" fmla="*/ 236755 h 1133061"/>
                  <a:gd name="T4" fmla="*/ 781050 w 854766"/>
                  <a:gd name="T5" fmla="*/ 963930 h 11330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4766" h="1133061">
                    <a:moveTo>
                      <a:pt x="0" y="0"/>
                    </a:moveTo>
                    <a:cubicBezTo>
                      <a:pt x="261730" y="44726"/>
                      <a:pt x="523461" y="89453"/>
                      <a:pt x="665922" y="278296"/>
                    </a:cubicBezTo>
                    <a:cubicBezTo>
                      <a:pt x="808383" y="467139"/>
                      <a:pt x="831574" y="800100"/>
                      <a:pt x="854766" y="1133061"/>
                    </a:cubicBezTo>
                  </a:path>
                </a:pathLst>
              </a:custGeom>
              <a:grpFill/>
              <a:ln w="28575" cap="flat" cmpd="sng" algn="ctr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9DB1C1EF-B1CA-4351-A2EB-A11EC85D366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758537" y="434484"/>
                <a:ext cx="2007289" cy="1298954"/>
              </a:xfrm>
              <a:custGeom>
                <a:avLst/>
                <a:gdLst>
                  <a:gd name="T0" fmla="*/ 1303020 w 1190027"/>
                  <a:gd name="T1" fmla="*/ 0 h 884583"/>
                  <a:gd name="T2" fmla="*/ 192970 w 1190027"/>
                  <a:gd name="T3" fmla="*/ 194952 h 884583"/>
                  <a:gd name="T4" fmla="*/ 7960 w 1190027"/>
                  <a:gd name="T5" fmla="*/ 963930 h 8845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90027" h="884583">
                    <a:moveTo>
                      <a:pt x="1190027" y="0"/>
                    </a:moveTo>
                    <a:cubicBezTo>
                      <a:pt x="781694" y="15737"/>
                      <a:pt x="373362" y="31474"/>
                      <a:pt x="176236" y="178904"/>
                    </a:cubicBezTo>
                    <a:cubicBezTo>
                      <a:pt x="-20890" y="326334"/>
                      <a:pt x="-6810" y="605458"/>
                      <a:pt x="7270" y="884583"/>
                    </a:cubicBezTo>
                  </a:path>
                </a:pathLst>
              </a:custGeom>
              <a:grpFill/>
              <a:ln w="28575" cap="flat" cmpd="sng" algn="ctr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20B5C6E-3D87-49F7-989E-CC553056809C}"/>
              </a:ext>
            </a:extLst>
          </p:cNvPr>
          <p:cNvSpPr/>
          <p:nvPr/>
        </p:nvSpPr>
        <p:spPr>
          <a:xfrm>
            <a:off x="1159530" y="6142703"/>
            <a:ext cx="10494756" cy="1234536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1482D91-77EF-4E72-83E6-D964BD5013AE}"/>
              </a:ext>
            </a:extLst>
          </p:cNvPr>
          <p:cNvSpPr/>
          <p:nvPr/>
        </p:nvSpPr>
        <p:spPr>
          <a:xfrm>
            <a:off x="461524" y="6215016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/>
              <a:t>B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83B20E8-7663-4E47-B100-C15984814699}"/>
              </a:ext>
            </a:extLst>
          </p:cNvPr>
          <p:cNvSpPr/>
          <p:nvPr/>
        </p:nvSpPr>
        <p:spPr>
          <a:xfrm>
            <a:off x="1066460" y="7728984"/>
            <a:ext cx="10587826" cy="1234536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13F3F6D-ABD6-4C43-A006-BF0825FB930A}"/>
              </a:ext>
            </a:extLst>
          </p:cNvPr>
          <p:cNvSpPr/>
          <p:nvPr/>
        </p:nvSpPr>
        <p:spPr>
          <a:xfrm>
            <a:off x="485370" y="7786561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07F2F0D-8AF3-4C53-9131-3EC75E8FCE71}"/>
              </a:ext>
            </a:extLst>
          </p:cNvPr>
          <p:cNvSpPr/>
          <p:nvPr/>
        </p:nvSpPr>
        <p:spPr>
          <a:xfrm>
            <a:off x="1155206" y="9357264"/>
            <a:ext cx="10471810" cy="1234536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B0FB6CC-D8A0-4CB4-A096-170E73C25050}"/>
              </a:ext>
            </a:extLst>
          </p:cNvPr>
          <p:cNvSpPr/>
          <p:nvPr/>
        </p:nvSpPr>
        <p:spPr>
          <a:xfrm>
            <a:off x="457200" y="9429577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24D11B3-B68A-4E78-A2DA-4C6340BE9C97}"/>
                  </a:ext>
                </a:extLst>
              </p:cNvPr>
              <p:cNvSpPr/>
              <p:nvPr/>
            </p:nvSpPr>
            <p:spPr>
              <a:xfrm>
                <a:off x="2071976" y="9448800"/>
                <a:ext cx="9115124" cy="9993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24D11B3-B68A-4E78-A2DA-4C6340B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76" y="9448800"/>
                <a:ext cx="9115124" cy="999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6B9E52A-3877-40D7-97F9-98A572F44526}"/>
                  </a:ext>
                </a:extLst>
              </p:cNvPr>
              <p:cNvSpPr/>
              <p:nvPr/>
            </p:nvSpPr>
            <p:spPr>
              <a:xfrm>
                <a:off x="2071976" y="7839824"/>
                <a:ext cx="9115124" cy="9993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6B9E52A-3877-40D7-97F9-98A572F44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76" y="7839824"/>
                <a:ext cx="9115124" cy="999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C272254-9173-4145-8C03-5E54057EF600}"/>
                  </a:ext>
                </a:extLst>
              </p:cNvPr>
              <p:cNvSpPr/>
              <p:nvPr/>
            </p:nvSpPr>
            <p:spPr>
              <a:xfrm>
                <a:off x="2071976" y="6239624"/>
                <a:ext cx="9115124" cy="9993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C272254-9173-4145-8C03-5E54057EF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76" y="6239624"/>
                <a:ext cx="9115124" cy="999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>
            <a:extLst>
              <a:ext uri="{FF2B5EF4-FFF2-40B4-BE49-F238E27FC236}">
                <a16:creationId xmlns:a16="http://schemas.microsoft.com/office/drawing/2014/main" id="{25CD3E34-5648-453F-96ED-3B0EA27875E6}"/>
              </a:ext>
            </a:extLst>
          </p:cNvPr>
          <p:cNvSpPr/>
          <p:nvPr/>
        </p:nvSpPr>
        <p:spPr>
          <a:xfrm>
            <a:off x="480575" y="4526533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8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326599" cy="830997"/>
            <a:chOff x="-288924" y="1892299"/>
            <a:chExt cx="22326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950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5:</a:t>
              </a:r>
              <a:r>
                <a:rPr lang="en-US" sz="4400" b="1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cực</a:t>
              </a:r>
              <a:endParaRPr lang="en-US" sz="4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381000" y="2934357"/>
            <a:ext cx="23393400" cy="10298493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918588" y="2590800"/>
            <a:ext cx="6392772" cy="888856"/>
            <a:chOff x="166396" y="8648168"/>
            <a:chExt cx="6392772" cy="888856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617464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29275" y="8648168"/>
              <a:ext cx="53944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381000" y="3702886"/>
                <a:ext cx="11506200" cy="4104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Low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Low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02886"/>
                <a:ext cx="11506200" cy="4104393"/>
              </a:xfrm>
              <a:prstGeom prst="rect">
                <a:avLst/>
              </a:prstGeom>
              <a:blipFill>
                <a:blip r:embed="rId3"/>
                <a:stretch>
                  <a:fillRect l="-2173" t="-2967" r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1182EC3-2497-496A-BEAC-6B3D7F014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53" y="8013615"/>
            <a:ext cx="10927347" cy="5193492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B293BD-ACFD-4ADC-883D-85C8D45929FA}"/>
              </a:ext>
            </a:extLst>
          </p:cNvPr>
          <p:cNvCxnSpPr>
            <a:cxnSpLocks/>
          </p:cNvCxnSpPr>
          <p:nvPr/>
        </p:nvCxnSpPr>
        <p:spPr>
          <a:xfrm>
            <a:off x="11887200" y="2895600"/>
            <a:ext cx="0" cy="10376561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A6041-3258-4F08-9564-0A626B039F1C}"/>
                  </a:ext>
                </a:extLst>
              </p:cNvPr>
              <p:cNvSpPr txBox="1"/>
              <p:nvPr/>
            </p:nvSpPr>
            <p:spPr>
              <a:xfrm>
                <a:off x="11737260" y="3783461"/>
                <a:ext cx="11960940" cy="353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lim>
                    </m:limLow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lim>
                    </m:limLow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lim>
                    </m:limLow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8A6041-3258-4F08-9564-0A626B039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260" y="3783461"/>
                <a:ext cx="11960940" cy="3538789"/>
              </a:xfrm>
              <a:prstGeom prst="rect">
                <a:avLst/>
              </a:prstGeom>
              <a:blipFill>
                <a:blip r:embed="rId5"/>
                <a:stretch>
                  <a:fillRect t="-4138" r="-1172" b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71E204-20EB-4BF3-9930-39B8780B5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5555" y="8033311"/>
            <a:ext cx="10633045" cy="51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6605954" y="5867400"/>
                <a:ext cx="17754600" cy="5028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nb-NO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b-NO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nb-NO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b-NO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nb-NO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nb-NO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b-NO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b-NO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 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nb-NO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nb-NO" sz="5400" b="1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54" y="5867400"/>
                <a:ext cx="17754600" cy="5028428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5867400" y="2501317"/>
                <a:ext cx="14130035" cy="1369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nb-NO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501317"/>
                <a:ext cx="14130035" cy="1369093"/>
              </a:xfrm>
              <a:prstGeom prst="rect">
                <a:avLst/>
              </a:prstGeom>
              <a:blipFill>
                <a:blip r:embed="rId4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1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18713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0"/>
            <a:ext cx="3568119" cy="736373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04408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7239000" y="4718538"/>
                <a:ext cx="17754600" cy="648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limLow>
                                <m:limLow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𝒍𝒊𝒎</m:t>
                                  </m:r>
                                </m:e>
                                <m:li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limLow>
                                <m:limLow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𝒍𝒊𝒎</m:t>
                                  </m:r>
                                </m:e>
                                <m:li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718538"/>
                <a:ext cx="17754600" cy="6489790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6140537" y="2487481"/>
                <a:ext cx="15180156" cy="1369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37" y="2487481"/>
                <a:ext cx="15180156" cy="1369093"/>
              </a:xfrm>
              <a:prstGeom prst="rect">
                <a:avLst/>
              </a:prstGeom>
              <a:blipFill>
                <a:blip r:embed="rId4"/>
                <a:stretch>
                  <a:fillRect l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8" y="5867400"/>
                <a:ext cx="19072681" cy="5487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8" y="5867400"/>
                <a:ext cx="19072681" cy="5487721"/>
              </a:xfrm>
              <a:prstGeom prst="rect">
                <a:avLst/>
              </a:prstGeom>
              <a:blipFill>
                <a:blip r:embed="rId3"/>
                <a:stretch>
                  <a:fillRect l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4850281" y="2550716"/>
                <a:ext cx="21199956" cy="2114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81" y="2550716"/>
                <a:ext cx="21199956" cy="2114938"/>
              </a:xfrm>
              <a:prstGeom prst="rect">
                <a:avLst/>
              </a:prstGeom>
              <a:blipFill>
                <a:blip r:embed="rId4"/>
                <a:stretch>
                  <a:fillRect l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1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5354566" y="4867812"/>
                <a:ext cx="19735799" cy="819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𝒍𝒊𝒎</m:t>
                                </m:r>
                              </m:e>
                              <m:li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566" y="4867812"/>
                <a:ext cx="19735799" cy="8198206"/>
              </a:xfrm>
              <a:prstGeom prst="rect">
                <a:avLst/>
              </a:prstGeom>
              <a:blipFill>
                <a:blip r:embed="rId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5197111" y="2673323"/>
                <a:ext cx="21199956" cy="1026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11" y="2673323"/>
                <a:ext cx="21199956" cy="1026243"/>
              </a:xfrm>
              <a:prstGeom prst="rect">
                <a:avLst/>
              </a:prstGeom>
              <a:blipFill>
                <a:blip r:embed="rId4"/>
                <a:stretch>
                  <a:fillRect l="-403" t="-1011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07194" y="5324510"/>
            <a:ext cx="23210679" cy="8332495"/>
            <a:chOff x="1220788" y="7150176"/>
            <a:chExt cx="23213365" cy="741871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211667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94891" y="6301262"/>
                <a:ext cx="15297709" cy="6007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i="1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i="1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91" y="6301262"/>
                <a:ext cx="15297709" cy="6007863"/>
              </a:xfrm>
              <a:prstGeom prst="rect">
                <a:avLst/>
              </a:prstGeom>
              <a:blipFill>
                <a:blip r:embed="rId2"/>
                <a:stretch>
                  <a:fillRect l="-1594" t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9B143E6-865B-425B-90B3-3237C6718755}"/>
              </a:ext>
            </a:extLst>
          </p:cNvPr>
          <p:cNvGrpSpPr/>
          <p:nvPr/>
        </p:nvGrpSpPr>
        <p:grpSpPr>
          <a:xfrm>
            <a:off x="807194" y="1575602"/>
            <a:ext cx="23058298" cy="3605998"/>
            <a:chOff x="1339699" y="3486539"/>
            <a:chExt cx="21868726" cy="3240832"/>
          </a:xfrm>
        </p:grpSpPr>
        <p:sp>
          <p:nvSpPr>
            <p:cNvPr id="40" name="Rounded Rectangle 51">
              <a:extLst>
                <a:ext uri="{FF2B5EF4-FFF2-40B4-BE49-F238E27FC236}">
                  <a16:creationId xmlns:a16="http://schemas.microsoft.com/office/drawing/2014/main" id="{42F3CD70-75FC-4A90-91A4-39EFEF990860}"/>
                </a:ext>
              </a:extLst>
            </p:cNvPr>
            <p:cNvSpPr/>
            <p:nvPr/>
          </p:nvSpPr>
          <p:spPr>
            <a:xfrm>
              <a:off x="1339699" y="3696072"/>
              <a:ext cx="21868726" cy="303129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Same Side Corner Rectangle 49">
              <a:extLst>
                <a:ext uri="{FF2B5EF4-FFF2-40B4-BE49-F238E27FC236}">
                  <a16:creationId xmlns:a16="http://schemas.microsoft.com/office/drawing/2014/main" id="{83356B09-7794-4757-9A71-F6B49463DA37}"/>
                </a:ext>
              </a:extLst>
            </p:cNvPr>
            <p:cNvSpPr/>
            <p:nvPr/>
          </p:nvSpPr>
          <p:spPr>
            <a:xfrm flipV="1">
              <a:off x="9152198" y="3486539"/>
              <a:ext cx="5903500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68A56C-459A-40AA-88B5-EE06C335B3A9}"/>
                </a:ext>
              </a:extLst>
            </p:cNvPr>
            <p:cNvSpPr txBox="1"/>
            <p:nvPr/>
          </p:nvSpPr>
          <p:spPr>
            <a:xfrm>
              <a:off x="10140304" y="3519409"/>
              <a:ext cx="42675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/>
              <p:nvPr/>
            </p:nvSpPr>
            <p:spPr>
              <a:xfrm>
                <a:off x="1309038" y="2916402"/>
                <a:ext cx="21974572" cy="1840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44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38" y="2916402"/>
                <a:ext cx="21974572" cy="1840697"/>
              </a:xfrm>
              <a:prstGeom prst="rect">
                <a:avLst/>
              </a:prstGeom>
              <a:blipFill>
                <a:blip r:embed="rId3"/>
                <a:stretch>
                  <a:fillRect l="-1138" t="-6623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E84B7A-727E-495F-B8E8-3631BF65B539}"/>
              </a:ext>
            </a:extLst>
          </p:cNvPr>
          <p:cNvCxnSpPr>
            <a:cxnSpLocks/>
          </p:cNvCxnSpPr>
          <p:nvPr/>
        </p:nvCxnSpPr>
        <p:spPr>
          <a:xfrm>
            <a:off x="12420600" y="6135399"/>
            <a:ext cx="0" cy="723207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/>
              <p:nvPr/>
            </p:nvSpPr>
            <p:spPr>
              <a:xfrm>
                <a:off x="12725400" y="6304788"/>
                <a:ext cx="12196916" cy="3030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400" b="1" i="1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=+∞.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6304788"/>
                <a:ext cx="12196916" cy="3030766"/>
              </a:xfrm>
              <a:prstGeom prst="rect">
                <a:avLst/>
              </a:prstGeom>
              <a:blipFill>
                <a:blip r:embed="rId4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452738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086600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856308"/>
                <a:ext cx="20239355" cy="2138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856308"/>
                <a:ext cx="20239355" cy="2138544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3518918" y="8056347"/>
                <a:ext cx="19473839" cy="446584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918" y="8056347"/>
                <a:ext cx="19473839" cy="4465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315520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0544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0544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53859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53859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50544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50544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2520469" y="5429414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42" name="Group 47">
            <a:extLst>
              <a:ext uri="{FF2B5EF4-FFF2-40B4-BE49-F238E27FC236}">
                <a16:creationId xmlns:a16="http://schemas.microsoft.com/office/drawing/2014/main" id="{87EE4CA4-80B1-4CBA-8285-7D2401F9D2A1}"/>
              </a:ext>
            </a:extLst>
          </p:cNvPr>
          <p:cNvGrpSpPr/>
          <p:nvPr/>
        </p:nvGrpSpPr>
        <p:grpSpPr>
          <a:xfrm>
            <a:off x="271930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5167F9FF-9FBD-47DD-A5BA-4D9D9E5EE0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31769809-E92A-4A9F-8F17-32FA4AE4CEB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B8AC86B0-2298-4864-8546-75E8AF5E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7372E1B2-A29B-4F99-8FE0-F9BFD8A4B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78145AB-168A-43BC-A7FC-8E1140204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5A3C399-A6D6-4844-A70C-A39BF261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D60E0F9-4112-44CD-A689-B52AD2A4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6392B6CA-D9FD-4456-A79D-3FE2FB83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B5AC9C35-64C2-403D-B417-C8240F96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504E75A5-CCE7-4B53-AC62-FF0E10CE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DB2380D9-B68F-4D51-A788-FA79FA02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E22AB907-8488-40A2-B882-D462A3DB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C8ADF4FD-9713-45FC-91C4-B544E96C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3B338C76-D51D-4C6F-B80D-D5F890CB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128467D6-77FE-4D75-BBD5-20BEAFB3079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7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1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118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118586"/>
              </a:xfrm>
              <a:prstGeom prst="rect">
                <a:avLst/>
              </a:prstGeom>
              <a:blipFill>
                <a:blip r:embed="rId2"/>
                <a:stretch>
                  <a:fillRect l="-783" t="-4891" b="-5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2895600" y="7373168"/>
                <a:ext cx="19473839" cy="355995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5400" b="1" i="1" dirty="0"/>
              </a:p>
              <a:p>
                <a:r>
                  <a:rPr lang="en-US" sz="5400" b="1" dirty="0"/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=−∞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7373168"/>
                <a:ext cx="19473839" cy="3559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5632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5632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86134" y="4649288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1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151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151544"/>
              </a:xfrm>
              <a:prstGeom prst="rect">
                <a:avLst/>
              </a:prstGeom>
              <a:blipFill>
                <a:blip r:embed="rId2"/>
                <a:stretch>
                  <a:fillRect l="-783" t="-2116" b="-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2437863" y="6983022"/>
                <a:ext cx="19473839" cy="408677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𝟐𝟎𝟐𝟏</m:t>
                          </m:r>
                        </m:e>
                      </m:d>
                    </m:oMath>
                  </m:oMathPara>
                </a14:m>
                <a:endParaRPr lang="en-US" sz="5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𝟐𝟎𝟐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5400" b="1" i="1" dirty="0"/>
              </a:p>
              <a:p>
                <a:r>
                  <a:rPr lang="en-US" sz="5400" b="1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863" y="6983022"/>
                <a:ext cx="19473839" cy="4086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8490498" y="4667760"/>
            <a:ext cx="1088672" cy="11588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951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157" y="1572867"/>
            <a:ext cx="22474261" cy="836860"/>
            <a:chOff x="319432" y="1893103"/>
            <a:chExt cx="22474261" cy="836858"/>
          </a:xfrm>
        </p:grpSpPr>
        <p:sp>
          <p:nvSpPr>
            <p:cNvPr id="3" name="Rounded Rectangle 2"/>
            <p:cNvSpPr/>
            <p:nvPr/>
          </p:nvSpPr>
          <p:spPr>
            <a:xfrm>
              <a:off x="319432" y="1925289"/>
              <a:ext cx="380999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283282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</a:t>
              </a:r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81893" y="1893103"/>
              <a:ext cx="18211800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endParaRPr lang="en-US" sz="4400" b="1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578501" y="3188907"/>
            <a:ext cx="23424499" cy="7016767"/>
            <a:chOff x="637542" y="1083939"/>
            <a:chExt cx="9224321" cy="1538653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9224321" cy="153865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381000" y="2845350"/>
            <a:ext cx="6392772" cy="888856"/>
            <a:chOff x="166396" y="8648168"/>
            <a:chExt cx="6392772" cy="888856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617464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29275" y="8648168"/>
              <a:ext cx="53944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371600" y="4154696"/>
                <a:ext cx="22433899" cy="502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54696"/>
                <a:ext cx="22433899" cy="5021311"/>
              </a:xfrm>
              <a:prstGeom prst="rect">
                <a:avLst/>
              </a:prstGeom>
              <a:blipFill>
                <a:blip r:embed="rId3"/>
                <a:stretch>
                  <a:fillRect l="-1087" r="-54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8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326599" cy="830997"/>
            <a:chOff x="-288924" y="1892299"/>
            <a:chExt cx="22326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950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endPara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116089" y="3188907"/>
            <a:ext cx="21868726" cy="10298493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918588" y="2845350"/>
            <a:ext cx="6392772" cy="888856"/>
            <a:chOff x="166396" y="8648168"/>
            <a:chExt cx="6392772" cy="888856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617464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29275" y="8648168"/>
              <a:ext cx="53944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905002" y="4101481"/>
                <a:ext cx="22002676" cy="898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5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e>
                    </m:d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f(x) , g(x)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(x-a).</a:t>
                </a: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f(x) , g(x)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5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→±∞;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baseline="30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i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i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x&gt;0,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x&lt;0 </a:t>
                </a:r>
              </a:p>
              <a:p>
                <a:pPr marL="571500" lvl="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2" y="4101481"/>
                <a:ext cx="22002676" cy="8988423"/>
              </a:xfrm>
              <a:prstGeom prst="rect">
                <a:avLst/>
              </a:prstGeom>
              <a:blipFill>
                <a:blip r:embed="rId3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326599" cy="830997"/>
            <a:chOff x="-288924" y="1892299"/>
            <a:chExt cx="22326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9950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endPara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116089" y="3188907"/>
            <a:ext cx="21868726" cy="10298493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918588" y="2845350"/>
            <a:ext cx="6392772" cy="888856"/>
            <a:chOff x="166396" y="8648168"/>
            <a:chExt cx="6392772" cy="888856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617464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29275" y="8648168"/>
              <a:ext cx="53944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905001" y="3645569"/>
                <a:ext cx="22002676" cy="92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.∞</m:t>
                    </m:r>
                  </m:oMath>
                </a14:m>
                <a:r>
                  <a:rPr lang="en-US" sz="4400" b="1" i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  <m:r>
                          <a:rPr lang="en-US" sz="4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∞−∞)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ra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645569"/>
                <a:ext cx="22002676" cy="9253495"/>
              </a:xfrm>
              <a:prstGeom prst="rect">
                <a:avLst/>
              </a:prstGeom>
              <a:blipFill>
                <a:blip r:embed="rId3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4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489459"/>
            <a:ext cx="21817977" cy="922654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552570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6421537" y="3892541"/>
                <a:ext cx="17754600" cy="993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537" y="3892541"/>
                <a:ext cx="17754600" cy="9937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493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giới hạn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493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1684976" y="5602943"/>
                <a:ext cx="21022623" cy="772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770063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1770063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1770063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711325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1711325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6" y="5602943"/>
                <a:ext cx="21022623" cy="7729424"/>
              </a:xfrm>
              <a:prstGeom prst="rect">
                <a:avLst/>
              </a:prstGeom>
              <a:blipFill>
                <a:blip r:embed="rId3"/>
                <a:stretch>
                  <a:fillRect l="-1160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5638800" y="2296296"/>
                <a:ext cx="18067300" cy="1493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96296"/>
                <a:ext cx="18067300" cy="1493486"/>
              </a:xfrm>
              <a:prstGeom prst="rect">
                <a:avLst/>
              </a:prstGeom>
              <a:blipFill>
                <a:blip r:embed="rId4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5867400"/>
                <a:ext cx="17754600" cy="539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i="1" dirty="0"/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/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5867400"/>
                <a:ext cx="17754600" cy="5394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61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6166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5867400"/>
                <a:ext cx="17754600" cy="319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en-US" sz="5400" b="1" i="1" dirty="0"/>
              </a:p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5867400"/>
                <a:ext cx="17754600" cy="3192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5715000" y="2506807"/>
                <a:ext cx="14573097" cy="1493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506807"/>
                <a:ext cx="14573097" cy="1493358"/>
              </a:xfrm>
              <a:prstGeom prst="rect">
                <a:avLst/>
              </a:prstGeom>
              <a:blipFill>
                <a:blip r:embed="rId4"/>
                <a:stretch>
                  <a:fillRect l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5867400"/>
                <a:ext cx="17754600" cy="5632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4400" b="1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4400" b="1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5867400"/>
                <a:ext cx="17754600" cy="5632568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616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616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5867400"/>
                <a:ext cx="17754600" cy="576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385" indent="-266700" algn="l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539750" indent="181610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b="1" i="1" dirty="0"/>
              </a:p>
              <a:p>
                <a:pPr marL="539750" indent="1925638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5867400"/>
                <a:ext cx="17754600" cy="5766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171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171859"/>
              </a:xfrm>
              <a:prstGeom prst="rect">
                <a:avLst/>
              </a:prstGeom>
              <a:blipFill>
                <a:blip r:embed="rId4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679694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648200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7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6027911"/>
                <a:ext cx="17754600" cy="325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4400" b="1" dirty="0"/>
                  <a:t>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6027911"/>
                <a:ext cx="17754600" cy="3251980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1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163588"/>
              </a:xfrm>
              <a:prstGeom prst="rect">
                <a:avLst/>
              </a:prstGeom>
              <a:blipFill>
                <a:blip r:embed="rId4"/>
                <a:stretch>
                  <a:fillRect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679694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648200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8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6027911"/>
                <a:ext cx="17754600" cy="328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6027911"/>
                <a:ext cx="17754600" cy="3288785"/>
              </a:xfrm>
              <a:prstGeom prst="rect">
                <a:avLst/>
              </a:prstGeom>
              <a:blipFill>
                <a:blip r:embed="rId3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522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522917"/>
              </a:xfrm>
              <a:prstGeom prst="rect">
                <a:avLst/>
              </a:prstGeom>
              <a:blipFill>
                <a:blip r:embed="rId4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5867400"/>
                <a:ext cx="17754600" cy="7892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pPr marL="3989388" indent="555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pPr indent="4044950">
                  <a:lnSpc>
                    <a:spcPct val="150000"/>
                  </a:lnSpc>
                </a:pPr>
                <a:r>
                  <a:rPr lang="en-US" sz="5400" b="1" dirty="0"/>
                  <a:t>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5867400"/>
                <a:ext cx="17754600" cy="7892353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171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171859"/>
              </a:xfrm>
              <a:prstGeom prst="rect">
                <a:avLst/>
              </a:prstGeom>
              <a:blipFill>
                <a:blip r:embed="rId4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1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07194" y="6755105"/>
            <a:ext cx="23210679" cy="6960895"/>
            <a:chOff x="1220788" y="7150176"/>
            <a:chExt cx="23213365" cy="619753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211667" cy="59291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94891" y="7731857"/>
                <a:ext cx="15297709" cy="381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(2 - x)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= 4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91" y="7731857"/>
                <a:ext cx="15297709" cy="3810082"/>
              </a:xfrm>
              <a:prstGeom prst="rect">
                <a:avLst/>
              </a:prstGeom>
              <a:blipFill>
                <a:blip r:embed="rId2"/>
                <a:stretch>
                  <a:fillRect l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9B143E6-865B-425B-90B3-3237C6718755}"/>
              </a:ext>
            </a:extLst>
          </p:cNvPr>
          <p:cNvGrpSpPr/>
          <p:nvPr/>
        </p:nvGrpSpPr>
        <p:grpSpPr>
          <a:xfrm>
            <a:off x="807194" y="1575602"/>
            <a:ext cx="23058298" cy="4999946"/>
            <a:chOff x="1339699" y="3486539"/>
            <a:chExt cx="21868726" cy="3240832"/>
          </a:xfrm>
        </p:grpSpPr>
        <p:sp>
          <p:nvSpPr>
            <p:cNvPr id="40" name="Rounded Rectangle 51">
              <a:extLst>
                <a:ext uri="{FF2B5EF4-FFF2-40B4-BE49-F238E27FC236}">
                  <a16:creationId xmlns:a16="http://schemas.microsoft.com/office/drawing/2014/main" id="{42F3CD70-75FC-4A90-91A4-39EFEF990860}"/>
                </a:ext>
              </a:extLst>
            </p:cNvPr>
            <p:cNvSpPr/>
            <p:nvPr/>
          </p:nvSpPr>
          <p:spPr>
            <a:xfrm>
              <a:off x="1339699" y="3696072"/>
              <a:ext cx="21868726" cy="303129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Same Side Corner Rectangle 49">
              <a:extLst>
                <a:ext uri="{FF2B5EF4-FFF2-40B4-BE49-F238E27FC236}">
                  <a16:creationId xmlns:a16="http://schemas.microsoft.com/office/drawing/2014/main" id="{83356B09-7794-4757-9A71-F6B49463DA37}"/>
                </a:ext>
              </a:extLst>
            </p:cNvPr>
            <p:cNvSpPr/>
            <p:nvPr/>
          </p:nvSpPr>
          <p:spPr>
            <a:xfrm flipV="1">
              <a:off x="9152198" y="3486539"/>
              <a:ext cx="5903500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68A56C-459A-40AA-88B5-EE06C335B3A9}"/>
                </a:ext>
              </a:extLst>
            </p:cNvPr>
            <p:cNvSpPr txBox="1"/>
            <p:nvPr/>
          </p:nvSpPr>
          <p:spPr>
            <a:xfrm>
              <a:off x="10140304" y="3519409"/>
              <a:ext cx="42675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/>
              <p:nvPr/>
            </p:nvSpPr>
            <p:spPr>
              <a:xfrm>
                <a:off x="1309038" y="2916402"/>
                <a:ext cx="21974572" cy="4266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3/132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f)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38" y="2916402"/>
                <a:ext cx="21974572" cy="4266040"/>
              </a:xfrm>
              <a:prstGeom prst="rect">
                <a:avLst/>
              </a:prstGeom>
              <a:blipFill>
                <a:blip r:embed="rId3"/>
                <a:stretch>
                  <a:fillRect l="-1138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E84B7A-727E-495F-B8E8-3631BF65B539}"/>
              </a:ext>
            </a:extLst>
          </p:cNvPr>
          <p:cNvCxnSpPr>
            <a:cxnSpLocks/>
          </p:cNvCxnSpPr>
          <p:nvPr/>
        </p:nvCxnSpPr>
        <p:spPr>
          <a:xfrm>
            <a:off x="12225824" y="7239000"/>
            <a:ext cx="0" cy="6400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/>
              <p:nvPr/>
            </p:nvSpPr>
            <p:spPr>
              <a:xfrm>
                <a:off x="12725400" y="7735383"/>
                <a:ext cx="12196916" cy="5524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lim>
                    </m:limLow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NL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nl-NL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7735383"/>
                <a:ext cx="12196916" cy="5524589"/>
              </a:xfrm>
              <a:prstGeom prst="rect">
                <a:avLst/>
              </a:prstGeom>
              <a:blipFill>
                <a:blip r:embed="rId4"/>
                <a:stretch>
                  <a:fillRect l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9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07194" y="6755105"/>
            <a:ext cx="23210679" cy="6960895"/>
            <a:chOff x="1220788" y="7150176"/>
            <a:chExt cx="23213365" cy="619753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211667" cy="59291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94891" y="7731857"/>
                <a:ext cx="15297709" cy="4763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- 2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nl-NL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nl-NL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= 0</a:t>
                </a:r>
              </a:p>
              <a:p>
                <a:pPr>
                  <a:spcBef>
                    <a:spcPts val="6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91" y="7731857"/>
                <a:ext cx="15297709" cy="4763163"/>
              </a:xfrm>
              <a:prstGeom prst="rect">
                <a:avLst/>
              </a:prstGeom>
              <a:blipFill>
                <a:blip r:embed="rId2"/>
                <a:stretch>
                  <a:fillRect l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9B143E6-865B-425B-90B3-3237C6718755}"/>
              </a:ext>
            </a:extLst>
          </p:cNvPr>
          <p:cNvGrpSpPr/>
          <p:nvPr/>
        </p:nvGrpSpPr>
        <p:grpSpPr>
          <a:xfrm>
            <a:off x="807194" y="1575602"/>
            <a:ext cx="23058298" cy="4999946"/>
            <a:chOff x="1339699" y="3486539"/>
            <a:chExt cx="21868726" cy="3240832"/>
          </a:xfrm>
        </p:grpSpPr>
        <p:sp>
          <p:nvSpPr>
            <p:cNvPr id="40" name="Rounded Rectangle 51">
              <a:extLst>
                <a:ext uri="{FF2B5EF4-FFF2-40B4-BE49-F238E27FC236}">
                  <a16:creationId xmlns:a16="http://schemas.microsoft.com/office/drawing/2014/main" id="{42F3CD70-75FC-4A90-91A4-39EFEF990860}"/>
                </a:ext>
              </a:extLst>
            </p:cNvPr>
            <p:cNvSpPr/>
            <p:nvPr/>
          </p:nvSpPr>
          <p:spPr>
            <a:xfrm>
              <a:off x="1339699" y="3696072"/>
              <a:ext cx="21868726" cy="303129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Same Side Corner Rectangle 49">
              <a:extLst>
                <a:ext uri="{FF2B5EF4-FFF2-40B4-BE49-F238E27FC236}">
                  <a16:creationId xmlns:a16="http://schemas.microsoft.com/office/drawing/2014/main" id="{83356B09-7794-4757-9A71-F6B49463DA37}"/>
                </a:ext>
              </a:extLst>
            </p:cNvPr>
            <p:cNvSpPr/>
            <p:nvPr/>
          </p:nvSpPr>
          <p:spPr>
            <a:xfrm flipV="1">
              <a:off x="9152198" y="3486539"/>
              <a:ext cx="5903500" cy="75268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68A56C-459A-40AA-88B5-EE06C335B3A9}"/>
                </a:ext>
              </a:extLst>
            </p:cNvPr>
            <p:cNvSpPr txBox="1"/>
            <p:nvPr/>
          </p:nvSpPr>
          <p:spPr>
            <a:xfrm>
              <a:off x="10140304" y="3519409"/>
              <a:ext cx="42675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/>
              <p:nvPr/>
            </p:nvSpPr>
            <p:spPr>
              <a:xfrm>
                <a:off x="1309038" y="2916402"/>
                <a:ext cx="21974572" cy="4266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3/132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f)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38" y="2916402"/>
                <a:ext cx="21974572" cy="4266040"/>
              </a:xfrm>
              <a:prstGeom prst="rect">
                <a:avLst/>
              </a:prstGeom>
              <a:blipFill>
                <a:blip r:embed="rId3"/>
                <a:stretch>
                  <a:fillRect l="-1138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E84B7A-727E-495F-B8E8-3631BF65B539}"/>
              </a:ext>
            </a:extLst>
          </p:cNvPr>
          <p:cNvCxnSpPr>
            <a:cxnSpLocks/>
          </p:cNvCxnSpPr>
          <p:nvPr/>
        </p:nvCxnSpPr>
        <p:spPr>
          <a:xfrm>
            <a:off x="12225824" y="7239000"/>
            <a:ext cx="0" cy="6400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/>
              <p:nvPr/>
            </p:nvSpPr>
            <p:spPr>
              <a:xfrm>
                <a:off x="12725400" y="7735383"/>
                <a:ext cx="12196916" cy="4480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nl-NL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5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nl-NL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nl-NL" sz="5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7735383"/>
                <a:ext cx="12196916" cy="4480073"/>
              </a:xfrm>
              <a:prstGeom prst="rect">
                <a:avLst/>
              </a:prstGeom>
              <a:blipFill>
                <a:blip r:embed="rId4"/>
                <a:stretch>
                  <a:fillRect l="-2050" b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452738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086600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856308"/>
                <a:ext cx="20239355" cy="146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856308"/>
                <a:ext cx="20239355" cy="1461436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2445438" y="7750560"/>
                <a:ext cx="14691937" cy="470270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i="1" dirty="0"/>
              </a:p>
              <a:p>
                <a:r>
                  <a:rPr lang="en-US" sz="4400" b="1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4400" b="1" dirty="0"/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38" y="7750560"/>
                <a:ext cx="14691937" cy="47027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315522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0543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0543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50543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50543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2533335" y="5426844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42" name="Group 47">
            <a:extLst>
              <a:ext uri="{FF2B5EF4-FFF2-40B4-BE49-F238E27FC236}">
                <a16:creationId xmlns:a16="http://schemas.microsoft.com/office/drawing/2014/main" id="{87EE4CA4-80B1-4CBA-8285-7D2401F9D2A1}"/>
              </a:ext>
            </a:extLst>
          </p:cNvPr>
          <p:cNvGrpSpPr/>
          <p:nvPr/>
        </p:nvGrpSpPr>
        <p:grpSpPr>
          <a:xfrm>
            <a:off x="271930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5167F9FF-9FBD-47DD-A5BA-4D9D9E5EE0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31769809-E92A-4A9F-8F17-32FA4AE4CEB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B8AC86B0-2298-4864-8546-75E8AF5E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7372E1B2-A29B-4F99-8FE0-F9BFD8A4B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78145AB-168A-43BC-A7FC-8E1140204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5A3C399-A6D6-4844-A70C-A39BF261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D60E0F9-4112-44CD-A689-B52AD2A4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6392B6CA-D9FD-4456-A79D-3FE2FB83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B5AC9C35-64C2-403D-B417-C8240F96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504E75A5-CCE7-4B53-AC62-FF0E10CE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DB2380D9-B68F-4D51-A788-FA79FA02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E22AB907-8488-40A2-B882-D462A3DB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C8ADF4FD-9713-45FC-91C4-B544E96C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3B338C76-D51D-4C6F-B80D-D5F890CB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128467D6-77FE-4D75-BBD5-20BEAFB3079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54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74688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585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585829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826010" y="6548999"/>
                <a:ext cx="19473839" cy="507338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r>
                  <a:rPr lang="en-US" sz="4400" b="1" dirty="0"/>
                  <a:t>  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b="1" i="1" dirty="0"/>
              </a:p>
              <a:p>
                <a:r>
                  <a:rPr lang="en-US" sz="4400" b="1" dirty="0"/>
                  <a:t> 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10" y="6548999"/>
                <a:ext cx="19473839" cy="50733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1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2318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8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8493690" y="4708042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485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74688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366127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272355" y="1833565"/>
                <a:ext cx="20239355" cy="2433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55" y="1833565"/>
                <a:ext cx="20239355" cy="2433305"/>
              </a:xfrm>
              <a:prstGeom prst="rect">
                <a:avLst/>
              </a:prstGeom>
              <a:blipFill>
                <a:blip r:embed="rId2"/>
                <a:stretch>
                  <a:fillRect l="-783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3992974" y="6548999"/>
                <a:ext cx="20924426" cy="668985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2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5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52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52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2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5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52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52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5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2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200" b="1" i="1" dirty="0"/>
              </a:p>
              <a:p>
                <a:r>
                  <a:rPr lang="en-US" sz="5200" b="1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6000" b="1" i="1" dirty="0"/>
              </a:p>
              <a:p>
                <a:r>
                  <a:rPr lang="en-US" sz="5400" b="1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6000" b="1" i="1" dirty="0"/>
              </a:p>
              <a:p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74" y="6548999"/>
                <a:ext cx="20924426" cy="6689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89"/>
            <a:ext cx="23559245" cy="1404900"/>
            <a:chOff x="241306" y="2243792"/>
            <a:chExt cx="11778089" cy="625844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86134" y="4649288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467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996132"/>
            <a:ext cx="23672882" cy="551437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629995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1"/>
            <a:ext cx="23590740" cy="1321938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F875EC3-E633-4B60-B7F7-150745775AFB}"/>
              </a:ext>
            </a:extLst>
          </p:cNvPr>
          <p:cNvSpPr/>
          <p:nvPr/>
        </p:nvSpPr>
        <p:spPr>
          <a:xfrm>
            <a:off x="4443253" y="2067881"/>
            <a:ext cx="20239355" cy="8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mệnh đề sau, mệnh đề nào đúng?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826010" y="7880821"/>
                <a:ext cx="19473839" cy="566425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5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10" y="7880821"/>
                <a:ext cx="19473839" cy="5664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8216B46-1182-4208-B90E-B59E894BAF8D}"/>
              </a:ext>
            </a:extLst>
          </p:cNvPr>
          <p:cNvSpPr/>
          <p:nvPr/>
        </p:nvSpPr>
        <p:spPr>
          <a:xfrm>
            <a:off x="1070783" y="3523823"/>
            <a:ext cx="10583503" cy="1541082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27F8DF-C179-4CBC-8819-4FDDE6271345}"/>
              </a:ext>
            </a:extLst>
          </p:cNvPr>
          <p:cNvSpPr/>
          <p:nvPr/>
        </p:nvSpPr>
        <p:spPr>
          <a:xfrm>
            <a:off x="489694" y="3796800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10686C-9279-4343-B691-A37BCACD5B51}"/>
                  </a:ext>
                </a:extLst>
              </p:cNvPr>
              <p:cNvSpPr/>
              <p:nvPr/>
            </p:nvSpPr>
            <p:spPr>
              <a:xfrm>
                <a:off x="3267299" y="3403858"/>
                <a:ext cx="5428217" cy="15491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10686C-9279-4343-B691-A37BCACD5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299" y="3403858"/>
                <a:ext cx="5428217" cy="1549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3DEE0582-69BE-48A5-923E-40F18B50D723}"/>
              </a:ext>
            </a:extLst>
          </p:cNvPr>
          <p:cNvSpPr/>
          <p:nvPr/>
        </p:nvSpPr>
        <p:spPr>
          <a:xfrm>
            <a:off x="1159530" y="5494755"/>
            <a:ext cx="10494756" cy="1541082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A6C82EC-124E-4C02-B6D1-64CFA057554F}"/>
              </a:ext>
            </a:extLst>
          </p:cNvPr>
          <p:cNvSpPr/>
          <p:nvPr/>
        </p:nvSpPr>
        <p:spPr>
          <a:xfrm>
            <a:off x="461524" y="5715000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/>
              <a:t>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F2FA6D-706A-4692-A9E3-253236428099}"/>
              </a:ext>
            </a:extLst>
          </p:cNvPr>
          <p:cNvSpPr/>
          <p:nvPr/>
        </p:nvSpPr>
        <p:spPr>
          <a:xfrm>
            <a:off x="12873691" y="3512735"/>
            <a:ext cx="10587826" cy="1549141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87567ED-9F94-4CA9-8440-B023BC26ABE8}"/>
              </a:ext>
            </a:extLst>
          </p:cNvPr>
          <p:cNvSpPr/>
          <p:nvPr/>
        </p:nvSpPr>
        <p:spPr>
          <a:xfrm>
            <a:off x="12292601" y="3720600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E5679F-3963-4540-805D-8A323279F589}"/>
              </a:ext>
            </a:extLst>
          </p:cNvPr>
          <p:cNvSpPr/>
          <p:nvPr/>
        </p:nvSpPr>
        <p:spPr>
          <a:xfrm>
            <a:off x="12962437" y="5428013"/>
            <a:ext cx="10471810" cy="1621716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CEC78E2-E1BA-4F67-BE15-569B082AFAED}"/>
              </a:ext>
            </a:extLst>
          </p:cNvPr>
          <p:cNvSpPr/>
          <p:nvPr/>
        </p:nvSpPr>
        <p:spPr>
          <a:xfrm>
            <a:off x="12264431" y="5715000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0EF61C4-457C-4DE9-83DA-D5B536C0D922}"/>
                  </a:ext>
                </a:extLst>
              </p:cNvPr>
              <p:cNvSpPr/>
              <p:nvPr/>
            </p:nvSpPr>
            <p:spPr>
              <a:xfrm>
                <a:off x="15215632" y="5461627"/>
                <a:ext cx="4567789" cy="15160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0EF61C4-457C-4DE9-83DA-D5B536C0D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632" y="5461627"/>
                <a:ext cx="4567789" cy="1516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DF4B53F-6197-4E9C-8055-7B4C9880CEBB}"/>
                  </a:ext>
                </a:extLst>
              </p:cNvPr>
              <p:cNvSpPr/>
              <p:nvPr/>
            </p:nvSpPr>
            <p:spPr>
              <a:xfrm>
                <a:off x="15372207" y="3429000"/>
                <a:ext cx="4668393" cy="15491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DF4B53F-6197-4E9C-8055-7B4C9880C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207" y="3429000"/>
                <a:ext cx="4668393" cy="1549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D7C3C3-958D-4502-802E-D5E43AD35E63}"/>
                  </a:ext>
                </a:extLst>
              </p:cNvPr>
              <p:cNvSpPr/>
              <p:nvPr/>
            </p:nvSpPr>
            <p:spPr>
              <a:xfrm>
                <a:off x="3550646" y="5461627"/>
                <a:ext cx="5256695" cy="15491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D7C3C3-958D-4502-802E-D5E43AD35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46" y="5461627"/>
                <a:ext cx="5256695" cy="1549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8225CDF4-0759-4280-8A09-BBFA965874D4}"/>
              </a:ext>
            </a:extLst>
          </p:cNvPr>
          <p:cNvSpPr/>
          <p:nvPr/>
        </p:nvSpPr>
        <p:spPr>
          <a:xfrm>
            <a:off x="480575" y="3751333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679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74688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1905000"/>
                <a:ext cx="19191367" cy="2292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1905000"/>
                <a:ext cx="19191367" cy="2292945"/>
              </a:xfrm>
              <a:prstGeom prst="rect">
                <a:avLst/>
              </a:prstGeom>
              <a:blipFill>
                <a:blip r:embed="rId2"/>
                <a:stretch>
                  <a:fillRect l="-826" b="-9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273788" y="7071482"/>
                <a:ext cx="19473839" cy="641388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⇒−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=4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788" y="7071482"/>
                <a:ext cx="19473839" cy="6413882"/>
              </a:xfrm>
              <a:prstGeom prst="rect">
                <a:avLst/>
              </a:prstGeo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1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4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2318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8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86134" y="4649288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70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452738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086600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856308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856308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057298" y="7871540"/>
                <a:ext cx="19473839" cy="611623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i="1" dirty="0"/>
              </a:p>
              <a:p>
                <a:pPr marL="2743200" indent="-55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i="1" dirty="0"/>
              </a:p>
              <a:p>
                <a:pPr marL="2687638" indent="111125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98" y="7871540"/>
                <a:ext cx="19473839" cy="6116236"/>
              </a:xfrm>
              <a:prstGeom prst="rect">
                <a:avLst/>
              </a:prstGeom>
              <a:blipFill>
                <a:blip r:embed="rId3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315522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252024"/>
                  <a:ext cx="1607337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252024"/>
                  <a:ext cx="1607337" cy="6058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52023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52023"/>
                  <a:ext cx="2172361" cy="6058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76786" y="5457266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940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74688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25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255931"/>
              </a:xfrm>
              <a:prstGeom prst="rect">
                <a:avLst/>
              </a:prstGeom>
              <a:blipFill>
                <a:blip r:embed="rId2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826010" y="6548999"/>
                <a:ext cx="19473839" cy="743537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e>
                    </m:d>
                  </m:oMath>
                </a14:m>
                <a:endParaRPr lang="en-US" sz="5400" b="1" i="1" dirty="0"/>
              </a:p>
              <a:p>
                <a:pPr marL="2216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6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6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6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6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6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6600" b="1" i="1" dirty="0"/>
              </a:p>
              <a:p>
                <a:pPr marL="2216150"/>
                <a14:m>
                  <m:oMath xmlns:m="http://schemas.openxmlformats.org/officeDocument/2006/math">
                    <m:r>
                      <a:rPr lang="en-US" sz="6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6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10" y="6548999"/>
                <a:ext cx="19473839" cy="7435379"/>
              </a:xfrm>
              <a:prstGeom prst="rect">
                <a:avLst/>
              </a:prstGeom>
              <a:blipFill>
                <a:blip r:embed="rId3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89"/>
            <a:ext cx="23559245" cy="1404900"/>
            <a:chOff x="241306" y="2243792"/>
            <a:chExt cx="11778089" cy="625844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9372" y="2263797"/>
                  <a:ext cx="1607337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263797"/>
                  <a:ext cx="1607337" cy="6058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63797"/>
                  <a:ext cx="2172360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63797"/>
                  <a:ext cx="2172360" cy="6058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86134" y="4649288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774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82308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3992974" y="7014452"/>
                <a:ext cx="19473839" cy="614643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5400" b="1" i="1" dirty="0"/>
              </a:p>
              <a:p>
                <a:pPr marL="2216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16150"/>
                <a14:m>
                  <m:oMath xmlns:m="http://schemas.openxmlformats.org/officeDocument/2006/math">
                    <m:r>
                      <a:rPr lang="en-US" sz="6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6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6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74" y="7014452"/>
                <a:ext cx="19473839" cy="6146436"/>
              </a:xfrm>
              <a:prstGeom prst="rect">
                <a:avLst/>
              </a:prstGeom>
              <a:blipFill>
                <a:blip r:embed="rId3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8490498" y="4667760"/>
            <a:ext cx="1088672" cy="11588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682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5300266"/>
            <a:ext cx="21817977" cy="818713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5363376"/>
            <a:ext cx="3568119" cy="736373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6"/>
            <a:ext cx="21841827" cy="287021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6443265"/>
                <a:ext cx="17754600" cy="526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6443265"/>
                <a:ext cx="17754600" cy="5261953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4703864" y="2314606"/>
                <a:ext cx="21199956" cy="2488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64" y="2314606"/>
                <a:ext cx="21199956" cy="2488117"/>
              </a:xfrm>
              <a:prstGeom prst="rect">
                <a:avLst/>
              </a:prstGeom>
              <a:blipFill>
                <a:blip r:embed="rId4"/>
                <a:stretch>
                  <a:fillRect l="-117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83631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8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815443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1565883" y="6635630"/>
                <a:ext cx="19473839" cy="713914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/>
                        <m:t>          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/>
                        <m:t>          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883" y="6635630"/>
                <a:ext cx="19473839" cy="7139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4"/>
            <a:ext cx="23559245" cy="1409323"/>
            <a:chOff x="241306" y="2243792"/>
            <a:chExt cx="11778089" cy="627814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7773" y="2252024"/>
                  <a:ext cx="1607337" cy="607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773" y="2252024"/>
                  <a:ext cx="1607337" cy="6078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63798"/>
                  <a:ext cx="2172360" cy="607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63798"/>
                  <a:ext cx="2172360" cy="6078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63797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63797"/>
                  <a:ext cx="2172361" cy="6058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40956" y="4675855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482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83631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077" y="1671653"/>
              <a:ext cx="2087091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517187" y="6662349"/>
                <a:ext cx="19473839" cy="692421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5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5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5400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5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5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5400" b="1" i="1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187" y="6662349"/>
                <a:ext cx="19473839" cy="6924213"/>
              </a:xfrm>
              <a:prstGeom prst="rect">
                <a:avLst/>
              </a:prstGeo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7773" y="2362317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773" y="2362317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40956" y="4675855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69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0"/>
            <a:ext cx="23672882" cy="683631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077" y="1671653"/>
              <a:ext cx="2087091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1848206" y="7227525"/>
                <a:ext cx="22013756" cy="530127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1605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5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5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5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5000" b="1" i="1">
                                                  <a:latin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50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50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5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5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5000" b="1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5000" b="1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5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ad>
                                <m:ra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5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000" b="1" i="1" dirty="0"/>
              </a:p>
              <a:p>
                <a:pPr marL="2106613"/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06" y="7227525"/>
                <a:ext cx="22013756" cy="5301270"/>
              </a:xfrm>
              <a:prstGeom prst="rect">
                <a:avLst/>
              </a:prstGeom>
              <a:blipFill>
                <a:blip r:embed="rId3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5"/>
            <a:ext cx="23559245" cy="1463311"/>
            <a:chOff x="241306" y="2243792"/>
            <a:chExt cx="11778089" cy="651864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97773" y="2252024"/>
                  <a:ext cx="1607337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773" y="2252024"/>
                  <a:ext cx="1607337" cy="6058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63798"/>
                  <a:ext cx="2172360" cy="631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63798"/>
                  <a:ext cx="2172360" cy="6318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62316"/>
                  <a:ext cx="2172361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6"/>
                  <a:ext cx="2172361" cy="3427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6"/>
                  <a:ext cx="2172361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6"/>
                  <a:ext cx="2172361" cy="3427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63131" y="4677470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720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22326599" cy="978153"/>
            <a:chOff x="-288924" y="1892299"/>
            <a:chExt cx="22326599" cy="97815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87561" y="1892299"/>
                  <a:ext cx="19950114" cy="978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</a:t>
                  </a:r>
                  <a:r>
                    <a:rPr lang="en-US" sz="48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accent1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r>
                    <a:rPr lang="en-US" sz="48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MTCT </a:t>
                  </a:r>
                  <a:r>
                    <a:rPr lang="en-US" sz="44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400" b="1" dirty="0" err="1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nhanh</a:t>
                  </a:r>
                  <a:r>
                    <a:rPr lang="en-US" sz="44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4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4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lim>
                      </m:limLow>
                      <m:r>
                        <a:rPr lang="en-US" sz="4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9950114" cy="978151"/>
                </a:xfrm>
                <a:prstGeom prst="rect">
                  <a:avLst/>
                </a:prstGeom>
                <a:blipFill>
                  <a:blip r:embed="rId3"/>
                  <a:stretch>
                    <a:fillRect l="-1405" t="-18750" b="-1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5"/>
          <p:cNvGrpSpPr/>
          <p:nvPr/>
        </p:nvGrpSpPr>
        <p:grpSpPr>
          <a:xfrm>
            <a:off x="1116089" y="3188907"/>
            <a:ext cx="21868726" cy="10298493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918588" y="2845350"/>
            <a:ext cx="6392772" cy="888856"/>
            <a:chOff x="166396" y="8648168"/>
            <a:chExt cx="6392772" cy="888856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6174646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29275" y="8648168"/>
              <a:ext cx="53944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905002" y="4101481"/>
                <a:ext cx="22002676" cy="804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</a:p>
              <a:p>
                <a:pPr marL="571500" lvl="0" indent="-5715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lvl="0" indent="-5715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→+∞⇒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→−∞⇒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2" y="4101481"/>
                <a:ext cx="22002676" cy="8043036"/>
              </a:xfrm>
              <a:prstGeom prst="rect">
                <a:avLst/>
              </a:prstGeom>
              <a:blipFill>
                <a:blip r:embed="rId4"/>
                <a:stretch>
                  <a:fillRect l="-1136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C9CA01-84FF-48A8-B6AF-08B8FB28CA8E}"/>
                  </a:ext>
                </a:extLst>
              </p:cNvPr>
              <p:cNvSpPr txBox="1"/>
              <p:nvPr/>
            </p:nvSpPr>
            <p:spPr>
              <a:xfrm>
                <a:off x="12251410" y="4683308"/>
                <a:ext cx="12418142" cy="3298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 CÁCH CHỌN KẾT QUẢ:</a:t>
                </a:r>
              </a:p>
              <a:p>
                <a:pPr marL="54038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......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−...</m:t>
                          </m:r>
                        </m:sup>
                      </m:sSup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𝑲𝑸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+......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+...</m:t>
                          </m:r>
                        </m:sup>
                      </m:sSup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𝑲𝑸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−......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+...</m:t>
                        </m:r>
                      </m:sup>
                    </m:sSup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𝑲𝑸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C9CA01-84FF-48A8-B6AF-08B8FB28C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410" y="4683308"/>
                <a:ext cx="12418142" cy="3298339"/>
              </a:xfrm>
              <a:prstGeom prst="rect">
                <a:avLst/>
              </a:prstGeom>
              <a:blipFill>
                <a:blip r:embed="rId5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621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856308"/>
                <a:ext cx="20239355" cy="146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856308"/>
                <a:ext cx="20239355" cy="1461436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315522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0543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0543"/>
                  <a:ext cx="1607337" cy="3427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50543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50543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2533335" y="5426844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42" name="Group 47">
            <a:extLst>
              <a:ext uri="{FF2B5EF4-FFF2-40B4-BE49-F238E27FC236}">
                <a16:creationId xmlns:a16="http://schemas.microsoft.com/office/drawing/2014/main" id="{87EE4CA4-80B1-4CBA-8285-7D2401F9D2A1}"/>
              </a:ext>
            </a:extLst>
          </p:cNvPr>
          <p:cNvGrpSpPr/>
          <p:nvPr/>
        </p:nvGrpSpPr>
        <p:grpSpPr>
          <a:xfrm>
            <a:off x="271930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5167F9FF-9FBD-47DD-A5BA-4D9D9E5EE0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31769809-E92A-4A9F-8F17-32FA4AE4CEB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B8AC86B0-2298-4864-8546-75E8AF5E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7372E1B2-A29B-4F99-8FE0-F9BFD8A4B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78145AB-168A-43BC-A7FC-8E1140204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5A3C399-A6D6-4844-A70C-A39BF261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D60E0F9-4112-44CD-A689-B52AD2A4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6392B6CA-D9FD-4456-A79D-3FE2FB83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B5AC9C35-64C2-403D-B417-C8240F96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504E75A5-CCE7-4B53-AC62-FF0E10CE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DB2380D9-B68F-4D51-A788-FA79FA02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E22AB907-8488-40A2-B882-D462A3DB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C8ADF4FD-9713-45FC-91C4-B544E96C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3B338C76-D51D-4C6F-B80D-D5F890CB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128467D6-77FE-4D75-BBD5-20BEAFB3079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8" name="Rounded Rectangle 24">
            <a:extLst>
              <a:ext uri="{FF2B5EF4-FFF2-40B4-BE49-F238E27FC236}">
                <a16:creationId xmlns:a16="http://schemas.microsoft.com/office/drawing/2014/main" id="{D64F6502-BD00-4DDB-9128-AFFD140AFB3D}"/>
              </a:ext>
            </a:extLst>
          </p:cNvPr>
          <p:cNvSpPr/>
          <p:nvPr/>
        </p:nvSpPr>
        <p:spPr bwMode="auto">
          <a:xfrm>
            <a:off x="505826" y="74022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65F709-DED9-4371-8C74-9F7F60074A78}"/>
              </a:ext>
            </a:extLst>
          </p:cNvPr>
          <p:cNvGrpSpPr/>
          <p:nvPr/>
        </p:nvGrpSpPr>
        <p:grpSpPr>
          <a:xfrm>
            <a:off x="280673" y="7315200"/>
            <a:ext cx="3600000" cy="1116000"/>
            <a:chOff x="534987" y="1647866"/>
            <a:chExt cx="3505200" cy="1176337"/>
          </a:xfrm>
        </p:grpSpPr>
        <p:sp>
          <p:nvSpPr>
            <p:cNvPr id="60" name="Isosceles Triangle 44">
              <a:extLst>
                <a:ext uri="{FF2B5EF4-FFF2-40B4-BE49-F238E27FC236}">
                  <a16:creationId xmlns:a16="http://schemas.microsoft.com/office/drawing/2014/main" id="{C78BB457-5A5C-4B9D-AFE2-AF4C7972F1F7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Pentagon 27">
              <a:extLst>
                <a:ext uri="{FF2B5EF4-FFF2-40B4-BE49-F238E27FC236}">
                  <a16:creationId xmlns:a16="http://schemas.microsoft.com/office/drawing/2014/main" id="{0944F7F7-3C8A-4D3D-B8A5-6535B5E84D76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11">
              <a:extLst>
                <a:ext uri="{FF2B5EF4-FFF2-40B4-BE49-F238E27FC236}">
                  <a16:creationId xmlns:a16="http://schemas.microsoft.com/office/drawing/2014/main" id="{00370DBC-AD05-4FF4-BF07-9B05C9611D1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FEC3526B-080C-4A1A-A4AF-BCDC96878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C0369A04-C3D3-44AB-B2D9-3ABFB36A3F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A961ABD1-E7CD-48AE-A729-D8A5C571C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8E51D87-4380-4049-ACBF-4E3C046DD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2251613-9305-4CA8-94E4-A7FB2D646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B83DC99-B9C8-4B21-A607-6EFED7B8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7F89706-E0AD-4EFB-856C-BF11F4252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3" name="Chevron 29">
              <a:extLst>
                <a:ext uri="{FF2B5EF4-FFF2-40B4-BE49-F238E27FC236}">
                  <a16:creationId xmlns:a16="http://schemas.microsoft.com/office/drawing/2014/main" id="{DEB66629-0D30-489A-B5D8-0CA61C1F72E8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id="{ED30F9CC-35D6-4183-B982-45B07915C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DE66076-2C46-4DEE-BED8-18EFEAB921F4}"/>
                  </a:ext>
                </a:extLst>
              </p:cNvPr>
              <p:cNvSpPr/>
              <p:nvPr/>
            </p:nvSpPr>
            <p:spPr>
              <a:xfrm>
                <a:off x="4443253" y="7630481"/>
                <a:ext cx="20239355" cy="1585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DE66076-2C46-4DEE-BED8-18EFEAB92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7630481"/>
                <a:ext cx="20239355" cy="1585829"/>
              </a:xfrm>
              <a:prstGeom prst="rect">
                <a:avLst/>
              </a:prstGeom>
              <a:blipFill>
                <a:blip r:embed="rId7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5E9E1-353A-4230-9E27-9B8E75DF7EDE}"/>
              </a:ext>
            </a:extLst>
          </p:cNvPr>
          <p:cNvGrpSpPr/>
          <p:nvPr/>
        </p:nvGrpSpPr>
        <p:grpSpPr>
          <a:xfrm>
            <a:off x="469196" y="10089691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E55B06-A254-418D-A2B2-4D6CD45AAB55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2562654-1CB3-4FD0-A118-B2B2EF56DCD0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B78E00A-9F5E-49C0-B01A-8ADE5AA3CBCC}"/>
                    </a:ext>
                  </a:extLst>
                </p:cNvPr>
                <p:cNvSpPr txBox="1"/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B78E00A-9F5E-49C0-B01A-8ADE5AA3C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5B5865-9142-4428-9FEA-E887CE3936BF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91D39FF-7D3F-452F-B815-A3A95191C94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74E9CD8-F674-4BEA-81F5-C1C1B631B0FB}"/>
                    </a:ext>
                  </a:extLst>
                </p:cNvPr>
                <p:cNvSpPr txBox="1"/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74E9CD8-F674-4BEA-81F5-C1C1B631B0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A3A4491-3661-4739-BB91-0D683FA9EA71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3A69333-C30C-4BF7-9ED8-38143AAAFD3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A1A29C4-729B-466C-B576-A062AABA73E3}"/>
                    </a:ext>
                  </a:extLst>
                </p:cNvPr>
                <p:cNvSpPr txBox="1"/>
                <p:nvPr/>
              </p:nvSpPr>
              <p:spPr>
                <a:xfrm>
                  <a:off x="6840597" y="2362318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A1A29C4-729B-466C-B576-A062AABA7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8"/>
                  <a:ext cx="2172361" cy="3427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4F82EB3-1E44-4EFE-B48E-22116FE54B03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079777D-914D-495E-A0D9-7D026AAB84E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B20E5AC-451D-4528-BD8C-A271A1C0AE3A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B20E5AC-451D-4528-BD8C-A271A1C0AE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C4B9B915-59DE-4790-BEB4-70D97D745F16}"/>
              </a:ext>
            </a:extLst>
          </p:cNvPr>
          <p:cNvSpPr/>
          <p:nvPr/>
        </p:nvSpPr>
        <p:spPr>
          <a:xfrm>
            <a:off x="18493690" y="10270642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370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8" grpId="0" animBg="1"/>
      <p:bldP spid="72" grpId="0"/>
      <p:bldP spid="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ed Rectangle 24">
            <a:extLst>
              <a:ext uri="{FF2B5EF4-FFF2-40B4-BE49-F238E27FC236}">
                <a16:creationId xmlns:a16="http://schemas.microsoft.com/office/drawing/2014/main" id="{E01CBF2F-A11E-4DAF-94E9-474139B0DEEE}"/>
              </a:ext>
            </a:extLst>
          </p:cNvPr>
          <p:cNvSpPr/>
          <p:nvPr/>
        </p:nvSpPr>
        <p:spPr bwMode="auto">
          <a:xfrm>
            <a:off x="505826" y="1839680"/>
            <a:ext cx="23590740" cy="2366127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0BC091-B6FF-4EA3-B322-0D6A161C9821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89" name="Isosceles Triangle 44">
              <a:extLst>
                <a:ext uri="{FF2B5EF4-FFF2-40B4-BE49-F238E27FC236}">
                  <a16:creationId xmlns:a16="http://schemas.microsoft.com/office/drawing/2014/main" id="{96646E35-8776-4CD3-82DC-3EDC7798FCCF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Pentagon 27">
              <a:extLst>
                <a:ext uri="{FF2B5EF4-FFF2-40B4-BE49-F238E27FC236}">
                  <a16:creationId xmlns:a16="http://schemas.microsoft.com/office/drawing/2014/main" id="{5C357DF1-D274-4ADE-B9B5-05B181BAF5AE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1" name="Group 11">
              <a:extLst>
                <a:ext uri="{FF2B5EF4-FFF2-40B4-BE49-F238E27FC236}">
                  <a16:creationId xmlns:a16="http://schemas.microsoft.com/office/drawing/2014/main" id="{732CD5CD-F9D9-4DCF-8C7B-0D3A7F84F0AA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622C9937-B225-4407-B822-235F7902F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Freeform 32">
                <a:extLst>
                  <a:ext uri="{FF2B5EF4-FFF2-40B4-BE49-F238E27FC236}">
                    <a16:creationId xmlns:a16="http://schemas.microsoft.com/office/drawing/2014/main" id="{0519B994-637B-491F-B127-E6041AD2D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Freeform 33">
                <a:extLst>
                  <a:ext uri="{FF2B5EF4-FFF2-40B4-BE49-F238E27FC236}">
                    <a16:creationId xmlns:a16="http://schemas.microsoft.com/office/drawing/2014/main" id="{E5EA0379-D72F-44B0-9A05-408D01FD8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36F4E56-94D9-416E-B6F8-DA11E0EE3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B71F09F-7FB0-4CD6-B693-4CCBD7F24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CADB4E4-B4F1-43C6-A35C-9223CA7D6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B26688A-FE6B-4048-9472-E65019EA3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2" name="Chevron 29">
              <a:extLst>
                <a:ext uri="{FF2B5EF4-FFF2-40B4-BE49-F238E27FC236}">
                  <a16:creationId xmlns:a16="http://schemas.microsoft.com/office/drawing/2014/main" id="{DCB20CAB-EF04-4DA0-9FE1-A22E40984E38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extBox 13">
              <a:extLst>
                <a:ext uri="{FF2B5EF4-FFF2-40B4-BE49-F238E27FC236}">
                  <a16:creationId xmlns:a16="http://schemas.microsoft.com/office/drawing/2014/main" id="{86A163B7-21D7-4C68-9026-49CAC57A1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50FA1AA-6A05-449F-A8DA-E12EFD322697}"/>
                  </a:ext>
                </a:extLst>
              </p:cNvPr>
              <p:cNvSpPr/>
              <p:nvPr/>
            </p:nvSpPr>
            <p:spPr>
              <a:xfrm>
                <a:off x="4272355" y="1833565"/>
                <a:ext cx="20239355" cy="2433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50FA1AA-6A05-449F-A8DA-E12EFD322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55" y="1833565"/>
                <a:ext cx="20239355" cy="2433305"/>
              </a:xfrm>
              <a:prstGeom prst="rect">
                <a:avLst/>
              </a:prstGeom>
              <a:blipFill>
                <a:blip r:embed="rId2"/>
                <a:stretch>
                  <a:fillRect l="-783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139163E-9495-4C9E-989B-C89F92E289E7}"/>
              </a:ext>
            </a:extLst>
          </p:cNvPr>
          <p:cNvGrpSpPr/>
          <p:nvPr/>
        </p:nvGrpSpPr>
        <p:grpSpPr>
          <a:xfrm>
            <a:off x="469196" y="4527089"/>
            <a:ext cx="23559245" cy="1404900"/>
            <a:chOff x="241306" y="2243792"/>
            <a:chExt cx="11778089" cy="625844"/>
          </a:xfrm>
          <a:solidFill>
            <a:srgbClr val="006600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87393BE-9749-4D2A-A856-4D425BFEE0C3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B612261-8985-46B4-BE88-4F02B96424EC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5CD59A8-A5B4-4236-8E9C-AA794783C300}"/>
                    </a:ext>
                  </a:extLst>
                </p:cNvPr>
                <p:cNvSpPr txBox="1"/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B5CD59A8-A5B4-4236-8E9C-AA794783C3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362318"/>
                  <a:ext cx="1607337" cy="3427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67BE698-5C44-43BE-B325-8850E7E19E7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CA1717-F223-4CF1-A565-21FF151A5F34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558D502-E729-417F-AE4F-1E5C9C8091A5}"/>
                    </a:ext>
                  </a:extLst>
                </p:cNvPr>
                <p:cNvSpPr txBox="1"/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558D502-E729-417F-AE4F-1E5C9C809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8"/>
                  <a:ext cx="2172360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152EC9-92F2-4D8B-9FBD-230AEED30FB4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F82629-F5D7-4A8F-ADD6-B58BC4AAE88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1E30815-AF1A-42E1-96DF-D57002DC12E3}"/>
                    </a:ext>
                  </a:extLst>
                </p:cNvPr>
                <p:cNvSpPr txBox="1"/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1E30815-AF1A-42E1-96DF-D57002DC1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27FF033-C9EC-4165-8685-0BDC1975AE8B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6FB0B3B-BFA5-4371-A335-3F8FAC1A4E5C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C3A6D174-FC48-4DB3-8AD5-2C9384F36108}"/>
                    </a:ext>
                  </a:extLst>
                </p:cNvPr>
                <p:cNvSpPr txBox="1"/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C3A6D174-FC48-4DB3-8AD5-2C9384F36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66F27036-EA2A-4458-854E-83EA8CC875B9}"/>
              </a:ext>
            </a:extLst>
          </p:cNvPr>
          <p:cNvSpPr/>
          <p:nvPr/>
        </p:nvSpPr>
        <p:spPr>
          <a:xfrm>
            <a:off x="486134" y="4649288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16" name="Rounded Rectangle 24">
            <a:extLst>
              <a:ext uri="{FF2B5EF4-FFF2-40B4-BE49-F238E27FC236}">
                <a16:creationId xmlns:a16="http://schemas.microsoft.com/office/drawing/2014/main" id="{FF290B58-7834-43CE-A259-3D5EF2AE0C16}"/>
              </a:ext>
            </a:extLst>
          </p:cNvPr>
          <p:cNvSpPr/>
          <p:nvPr/>
        </p:nvSpPr>
        <p:spPr bwMode="auto">
          <a:xfrm>
            <a:off x="505826" y="6677152"/>
            <a:ext cx="23590740" cy="1321938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A995129-6C6B-40C1-AA8D-3638A5CF8698}"/>
              </a:ext>
            </a:extLst>
          </p:cNvPr>
          <p:cNvGrpSpPr/>
          <p:nvPr/>
        </p:nvGrpSpPr>
        <p:grpSpPr>
          <a:xfrm>
            <a:off x="280673" y="6590071"/>
            <a:ext cx="3600000" cy="1116000"/>
            <a:chOff x="534987" y="1647866"/>
            <a:chExt cx="3505200" cy="1176337"/>
          </a:xfrm>
        </p:grpSpPr>
        <p:sp>
          <p:nvSpPr>
            <p:cNvPr id="118" name="Isosceles Triangle 44">
              <a:extLst>
                <a:ext uri="{FF2B5EF4-FFF2-40B4-BE49-F238E27FC236}">
                  <a16:creationId xmlns:a16="http://schemas.microsoft.com/office/drawing/2014/main" id="{76C1BF62-D737-493B-9140-0C6F29A1179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Pentagon 27">
              <a:extLst>
                <a:ext uri="{FF2B5EF4-FFF2-40B4-BE49-F238E27FC236}">
                  <a16:creationId xmlns:a16="http://schemas.microsoft.com/office/drawing/2014/main" id="{8C8570F5-1868-4FAC-AA42-9239ECFD9BDD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0" name="Group 11">
              <a:extLst>
                <a:ext uri="{FF2B5EF4-FFF2-40B4-BE49-F238E27FC236}">
                  <a16:creationId xmlns:a16="http://schemas.microsoft.com/office/drawing/2014/main" id="{90CF6D4A-D133-431F-B493-C6716FE62EB6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E3522908-8C43-49FA-976C-5A7EF7E41A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E32DE946-7450-469A-BF17-C7DA00ABD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33">
                <a:extLst>
                  <a:ext uri="{FF2B5EF4-FFF2-40B4-BE49-F238E27FC236}">
                    <a16:creationId xmlns:a16="http://schemas.microsoft.com/office/drawing/2014/main" id="{E3C96353-7F87-429F-BFD4-F5FC4C64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28467D3-DE7B-406F-8890-74415DA42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8F25FEB-992B-4427-AE20-F6FFB371A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A402A8A-F5EE-43E1-88F4-9DEDCD213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2F2D693-6C51-4AF9-8A3C-E4F828551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1" name="Chevron 29">
              <a:extLst>
                <a:ext uri="{FF2B5EF4-FFF2-40B4-BE49-F238E27FC236}">
                  <a16:creationId xmlns:a16="http://schemas.microsoft.com/office/drawing/2014/main" id="{77F0C50E-1E40-405B-80E6-79C3FE854BF6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TextBox 13">
              <a:extLst>
                <a:ext uri="{FF2B5EF4-FFF2-40B4-BE49-F238E27FC236}">
                  <a16:creationId xmlns:a16="http://schemas.microsoft.com/office/drawing/2014/main" id="{F73687A7-B318-4D4A-A90A-63FAB54E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6F4B49D-1158-4677-9777-4EC89ABA375A}"/>
              </a:ext>
            </a:extLst>
          </p:cNvPr>
          <p:cNvSpPr/>
          <p:nvPr/>
        </p:nvSpPr>
        <p:spPr>
          <a:xfrm>
            <a:off x="4443253" y="6905352"/>
            <a:ext cx="20239355" cy="8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9" tIns="91445" rIns="182889" bIns="91445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mệnh đề sau, mệnh đề nào đúng?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CDF4152-DB6F-42D3-B721-3DCFAA32DF51}"/>
              </a:ext>
            </a:extLst>
          </p:cNvPr>
          <p:cNvSpPr/>
          <p:nvPr/>
        </p:nvSpPr>
        <p:spPr>
          <a:xfrm>
            <a:off x="1070783" y="8361294"/>
            <a:ext cx="10583503" cy="1541082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A1D67C5-1C6B-467C-B5D7-14BE3B6FC5F0}"/>
              </a:ext>
            </a:extLst>
          </p:cNvPr>
          <p:cNvSpPr/>
          <p:nvPr/>
        </p:nvSpPr>
        <p:spPr>
          <a:xfrm>
            <a:off x="489694" y="8634271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213DC7C-7FB9-48A4-9AB0-7EFB12637B69}"/>
                  </a:ext>
                </a:extLst>
              </p:cNvPr>
              <p:cNvSpPr/>
              <p:nvPr/>
            </p:nvSpPr>
            <p:spPr>
              <a:xfrm>
                <a:off x="3267299" y="8241329"/>
                <a:ext cx="5428217" cy="15491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213DC7C-7FB9-48A4-9AB0-7EFB12637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299" y="8241329"/>
                <a:ext cx="5428217" cy="1549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>
            <a:extLst>
              <a:ext uri="{FF2B5EF4-FFF2-40B4-BE49-F238E27FC236}">
                <a16:creationId xmlns:a16="http://schemas.microsoft.com/office/drawing/2014/main" id="{23551CD0-DD33-4573-8429-B0D6A02942C7}"/>
              </a:ext>
            </a:extLst>
          </p:cNvPr>
          <p:cNvSpPr/>
          <p:nvPr/>
        </p:nvSpPr>
        <p:spPr>
          <a:xfrm>
            <a:off x="1159530" y="10332226"/>
            <a:ext cx="10494756" cy="1541082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3CE99CC-B527-4C6C-AFD5-91B25111BFFF}"/>
              </a:ext>
            </a:extLst>
          </p:cNvPr>
          <p:cNvSpPr/>
          <p:nvPr/>
        </p:nvSpPr>
        <p:spPr>
          <a:xfrm>
            <a:off x="461524" y="10552471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/>
              <a:t>B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DB18016-6A07-4692-BEE1-47CC427805CB}"/>
              </a:ext>
            </a:extLst>
          </p:cNvPr>
          <p:cNvSpPr/>
          <p:nvPr/>
        </p:nvSpPr>
        <p:spPr>
          <a:xfrm>
            <a:off x="12873691" y="8350206"/>
            <a:ext cx="10587826" cy="1549141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CF38965-90EA-4310-A899-B0CA622552EB}"/>
              </a:ext>
            </a:extLst>
          </p:cNvPr>
          <p:cNvSpPr/>
          <p:nvPr/>
        </p:nvSpPr>
        <p:spPr>
          <a:xfrm>
            <a:off x="12292601" y="8558071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164529-0B37-49A5-8C68-6E5D763F7BFC}"/>
              </a:ext>
            </a:extLst>
          </p:cNvPr>
          <p:cNvSpPr/>
          <p:nvPr/>
        </p:nvSpPr>
        <p:spPr>
          <a:xfrm>
            <a:off x="12962437" y="10265484"/>
            <a:ext cx="10471810" cy="1621716"/>
          </a:xfrm>
          <a:prstGeom prst="rect">
            <a:avLst/>
          </a:prstGeom>
          <a:solidFill>
            <a:srgbClr val="0066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44A2425-6293-4573-A224-73A6BE3326C3}"/>
              </a:ext>
            </a:extLst>
          </p:cNvPr>
          <p:cNvSpPr/>
          <p:nvPr/>
        </p:nvSpPr>
        <p:spPr>
          <a:xfrm>
            <a:off x="12264431" y="10552471"/>
            <a:ext cx="1080000" cy="1080000"/>
          </a:xfrm>
          <a:prstGeom prst="ellipse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BC151F7-B00E-4CB1-96D5-E844EEFA7E43}"/>
                  </a:ext>
                </a:extLst>
              </p:cNvPr>
              <p:cNvSpPr/>
              <p:nvPr/>
            </p:nvSpPr>
            <p:spPr>
              <a:xfrm>
                <a:off x="15215632" y="10299098"/>
                <a:ext cx="4567789" cy="15160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BC151F7-B00E-4CB1-96D5-E844EEFA7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632" y="10299098"/>
                <a:ext cx="4567789" cy="15160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83065B2-96DD-40A8-A797-6B2A38AEF8DB}"/>
                  </a:ext>
                </a:extLst>
              </p:cNvPr>
              <p:cNvSpPr/>
              <p:nvPr/>
            </p:nvSpPr>
            <p:spPr>
              <a:xfrm>
                <a:off x="15372207" y="8266471"/>
                <a:ext cx="4668393" cy="15491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83065B2-96DD-40A8-A797-6B2A38AEF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207" y="8266471"/>
                <a:ext cx="4668393" cy="1549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2AAA727-D2BC-4DCD-851F-1FC8A29BED6A}"/>
                  </a:ext>
                </a:extLst>
              </p:cNvPr>
              <p:cNvSpPr/>
              <p:nvPr/>
            </p:nvSpPr>
            <p:spPr>
              <a:xfrm>
                <a:off x="3550646" y="10299098"/>
                <a:ext cx="5256695" cy="15491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2AAA727-D2BC-4DCD-851F-1FC8A29BE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46" y="10299098"/>
                <a:ext cx="5256695" cy="1549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>
            <a:extLst>
              <a:ext uri="{FF2B5EF4-FFF2-40B4-BE49-F238E27FC236}">
                <a16:creationId xmlns:a16="http://schemas.microsoft.com/office/drawing/2014/main" id="{64281DD7-8392-4619-8FC4-D194E6A0EA76}"/>
              </a:ext>
            </a:extLst>
          </p:cNvPr>
          <p:cNvSpPr/>
          <p:nvPr/>
        </p:nvSpPr>
        <p:spPr>
          <a:xfrm>
            <a:off x="480575" y="8588804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605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30" grpId="0"/>
      <p:bldP spid="131" grpId="0" animBg="1"/>
      <p:bldP spid="132" grpId="0" animBg="1"/>
      <p:bldP spid="133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/>
      <p:bldP spid="142" grpId="0"/>
      <p:bldP spid="1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894A2AC4-619C-4FC6-AF76-15699161F88B}"/>
              </a:ext>
            </a:extLst>
          </p:cNvPr>
          <p:cNvSpPr/>
          <p:nvPr/>
        </p:nvSpPr>
        <p:spPr bwMode="auto">
          <a:xfrm>
            <a:off x="505826" y="2628107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4257E-56C1-498D-B881-C9BF0A157394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4" name="Isosceles Triangle 44">
              <a:extLst>
                <a:ext uri="{FF2B5EF4-FFF2-40B4-BE49-F238E27FC236}">
                  <a16:creationId xmlns:a16="http://schemas.microsoft.com/office/drawing/2014/main" id="{8B60449B-CB61-4F52-B222-16A89FC08DE1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Pentagon 27">
              <a:extLst>
                <a:ext uri="{FF2B5EF4-FFF2-40B4-BE49-F238E27FC236}">
                  <a16:creationId xmlns:a16="http://schemas.microsoft.com/office/drawing/2014/main" id="{40088154-DDA9-4BD5-A073-039CD3A0F3D4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7290D158-527D-40EA-BA25-577D11432B29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6A19781B-0C0C-4800-89D9-E01E111FD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:a16="http://schemas.microsoft.com/office/drawing/2014/main" id="{95C8912E-BF35-4994-B365-C24A10A53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912AF944-D1EC-412F-9EBF-20F7211D2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01CE61-226B-4260-A3A4-525F8D616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9E01E8-CC19-4883-818E-5E5CCDBE5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29F051-3E6D-4573-9A2B-2EC0C879F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89A36A-E32A-4641-82A0-AF90455B7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Chevron 29">
              <a:extLst>
                <a:ext uri="{FF2B5EF4-FFF2-40B4-BE49-F238E27FC236}">
                  <a16:creationId xmlns:a16="http://schemas.microsoft.com/office/drawing/2014/main" id="{D2C21F42-8712-4A0E-9628-79748A83601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419788D4-3EBD-4A34-85CB-85F53685C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99C861-5892-4AE5-ACED-69EB87AC6DDA}"/>
                  </a:ext>
                </a:extLst>
              </p:cNvPr>
              <p:cNvSpPr/>
              <p:nvPr/>
            </p:nvSpPr>
            <p:spPr>
              <a:xfrm>
                <a:off x="4443253" y="2856308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99C861-5892-4AE5-ACED-69EB87AC6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856308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72FACDE-5A38-4BE9-91E9-D430A2B6716C}"/>
              </a:ext>
            </a:extLst>
          </p:cNvPr>
          <p:cNvGrpSpPr/>
          <p:nvPr/>
        </p:nvGrpSpPr>
        <p:grpSpPr>
          <a:xfrm>
            <a:off x="469196" y="5315522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9F180B-A736-4530-A0ED-BE578086F329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B4BA72-BA0A-4C8A-9F08-70641A8B06E3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F489DE0-5669-41AB-9035-C1DDE2BF1F0A}"/>
                    </a:ext>
                  </a:extLst>
                </p:cNvPr>
                <p:cNvSpPr txBox="1"/>
                <p:nvPr/>
              </p:nvSpPr>
              <p:spPr>
                <a:xfrm>
                  <a:off x="3948742" y="2252024"/>
                  <a:ext cx="1607337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F489DE0-5669-41AB-9035-C1DDE2BF1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252024"/>
                  <a:ext cx="1607337" cy="6058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FEB904-2C22-467E-BBA4-FFCDDAC8B61C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A1BCB3-2BFA-4E0A-873B-C2938B9509DF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AADFDBB-E80D-4924-884E-1D9DBF6E293C}"/>
                    </a:ext>
                  </a:extLst>
                </p:cNvPr>
                <p:cNvSpPr txBox="1"/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AADFDBB-E80D-4924-884E-1D9DBF6E2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50544"/>
                  <a:ext cx="2172360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376C76-46C3-4BBC-9D38-090D90D264DD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6AC989-DAA8-4FDB-9362-CC8D0EEBC59D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1676AAE-509C-425E-B1A2-DD1BFD1D966A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1676AAE-509C-425E-B1A2-DD1BFD1D96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4568F9-BB37-4840-9BBB-344AAC28B52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70720C-E2F1-48D7-8B0E-7352E8A408E6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98F1FE1-B101-4C0D-B081-266DF9DB4D35}"/>
                    </a:ext>
                  </a:extLst>
                </p:cNvPr>
                <p:cNvSpPr txBox="1"/>
                <p:nvPr/>
              </p:nvSpPr>
              <p:spPr>
                <a:xfrm>
                  <a:off x="9847034" y="2252023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98F1FE1-B101-4C0D-B081-266DF9DB4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52023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D1AC79E-607E-46E6-8B58-CFF7F904A379}"/>
              </a:ext>
            </a:extLst>
          </p:cNvPr>
          <p:cNvSpPr/>
          <p:nvPr/>
        </p:nvSpPr>
        <p:spPr>
          <a:xfrm>
            <a:off x="6476786" y="5457266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2BB68825-06EE-4242-A3FF-558EBEC57B17}"/>
              </a:ext>
            </a:extLst>
          </p:cNvPr>
          <p:cNvSpPr/>
          <p:nvPr/>
        </p:nvSpPr>
        <p:spPr bwMode="auto">
          <a:xfrm>
            <a:off x="505826" y="74784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8158EB-AB84-4238-A266-927A02384DE3}"/>
              </a:ext>
            </a:extLst>
          </p:cNvPr>
          <p:cNvGrpSpPr/>
          <p:nvPr/>
        </p:nvGrpSpPr>
        <p:grpSpPr>
          <a:xfrm>
            <a:off x="280673" y="7391400"/>
            <a:ext cx="3600000" cy="1116000"/>
            <a:chOff x="534987" y="1647866"/>
            <a:chExt cx="3505200" cy="1176337"/>
          </a:xfrm>
        </p:grpSpPr>
        <p:sp>
          <p:nvSpPr>
            <p:cNvPr id="33" name="Isosceles Triangle 44">
              <a:extLst>
                <a:ext uri="{FF2B5EF4-FFF2-40B4-BE49-F238E27FC236}">
                  <a16:creationId xmlns:a16="http://schemas.microsoft.com/office/drawing/2014/main" id="{2D436768-C48C-44AF-9907-8FFBDC32335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Pentagon 27">
              <a:extLst>
                <a:ext uri="{FF2B5EF4-FFF2-40B4-BE49-F238E27FC236}">
                  <a16:creationId xmlns:a16="http://schemas.microsoft.com/office/drawing/2014/main" id="{701E4F69-EA29-405C-8559-9792A6F78AD6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580A4991-F40E-460C-867A-DF71A2647769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0FF231DC-E32C-4F93-9247-3C758A21C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4B755FAF-7DDC-43AC-A0BE-0B4BE393C2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739155ED-A1E0-4211-9E95-80CEB47E2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FC95886-1F87-47CD-9481-F0DCC945C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AE05BB8-C9F2-4F80-9CF3-A880E620B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9306756-3A9B-4B59-B4C8-B30AF973A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6021DA6-3F85-47F4-A957-7E9AB3EB3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Chevron 29">
              <a:extLst>
                <a:ext uri="{FF2B5EF4-FFF2-40B4-BE49-F238E27FC236}">
                  <a16:creationId xmlns:a16="http://schemas.microsoft.com/office/drawing/2014/main" id="{0728CCD2-5583-409D-9AE1-5075A4738902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3694B7EE-B81E-49E7-BD04-B4ADAD401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EAC753-A62B-4FF2-9496-163A53BFBEF2}"/>
                  </a:ext>
                </a:extLst>
              </p:cNvPr>
              <p:cNvSpPr/>
              <p:nvPr/>
            </p:nvSpPr>
            <p:spPr>
              <a:xfrm>
                <a:off x="4443253" y="7706681"/>
                <a:ext cx="20239355" cy="125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EAC753-A62B-4FF2-9496-163A53BFB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7706681"/>
                <a:ext cx="20239355" cy="1255931"/>
              </a:xfrm>
              <a:prstGeom prst="rect">
                <a:avLst/>
              </a:prstGeom>
              <a:blipFill>
                <a:blip r:embed="rId7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AAE795A-D39C-4A35-A526-01DE94EB8A54}"/>
              </a:ext>
            </a:extLst>
          </p:cNvPr>
          <p:cNvGrpSpPr/>
          <p:nvPr/>
        </p:nvGrpSpPr>
        <p:grpSpPr>
          <a:xfrm>
            <a:off x="469196" y="10165889"/>
            <a:ext cx="23559245" cy="1404900"/>
            <a:chOff x="241306" y="2243792"/>
            <a:chExt cx="11778089" cy="625844"/>
          </a:xfrm>
          <a:solidFill>
            <a:srgbClr val="006600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6CC2C8-6611-45F6-A220-F4C90D5D1675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E6C4B5-552E-47F2-B064-10983CDFF849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CBEE803-8DC3-4FB8-8BF2-E8ECDF133FE6}"/>
                    </a:ext>
                  </a:extLst>
                </p:cNvPr>
                <p:cNvSpPr txBox="1"/>
                <p:nvPr/>
              </p:nvSpPr>
              <p:spPr>
                <a:xfrm>
                  <a:off x="3999372" y="2263797"/>
                  <a:ext cx="1607337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CBEE803-8DC3-4FB8-8BF2-E8ECDF133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372" y="2263797"/>
                  <a:ext cx="1607337" cy="6058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86572B-9B97-4F7E-B816-54D4F66632D9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890A65C-1B3C-4FDC-94E3-601B066E673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A3389B2-41C1-4535-A433-F1FA790D7C05}"/>
                    </a:ext>
                  </a:extLst>
                </p:cNvPr>
                <p:cNvSpPr txBox="1"/>
                <p:nvPr/>
              </p:nvSpPr>
              <p:spPr>
                <a:xfrm>
                  <a:off x="827725" y="2263797"/>
                  <a:ext cx="2172360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A3389B2-41C1-4535-A433-F1FA790D7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63797"/>
                  <a:ext cx="2172360" cy="6058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0B85022-C2D7-4B83-B688-DA26A799B50C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A2A7887-BA68-45A4-8824-39B55A321355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2C48B4-5652-4F13-A850-02EA22491426}"/>
                    </a:ext>
                  </a:extLst>
                </p:cNvPr>
                <p:cNvSpPr txBox="1"/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2C48B4-5652-4F13-A850-02EA22491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63798"/>
                  <a:ext cx="2172361" cy="6058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A7C8312-1949-45B1-AC17-CB117AA079F1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3EC696B-313B-47FF-8317-DDF0A04CC2E8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3690BA6-D566-4C5B-88E9-28B6FFAB7D9D}"/>
                    </a:ext>
                  </a:extLst>
                </p:cNvPr>
                <p:cNvSpPr txBox="1"/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3690BA6-D566-4C5B-88E9-28B6FFAB7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63799"/>
                  <a:ext cx="2172361" cy="60583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FA6FE89-8D73-49FD-BF30-287C47350CCC}"/>
              </a:ext>
            </a:extLst>
          </p:cNvPr>
          <p:cNvSpPr/>
          <p:nvPr/>
        </p:nvSpPr>
        <p:spPr>
          <a:xfrm>
            <a:off x="486134" y="10288088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43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6E229ABE-E433-4755-8E57-A3CBD2C8E2CD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06B6CD-1D28-4BB1-AF5E-E960100241AF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4" name="Isosceles Triangle 44">
              <a:extLst>
                <a:ext uri="{FF2B5EF4-FFF2-40B4-BE49-F238E27FC236}">
                  <a16:creationId xmlns:a16="http://schemas.microsoft.com/office/drawing/2014/main" id="{529470F2-76F5-4A10-B59E-AB29A7787F22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Pentagon 27">
              <a:extLst>
                <a:ext uri="{FF2B5EF4-FFF2-40B4-BE49-F238E27FC236}">
                  <a16:creationId xmlns:a16="http://schemas.microsoft.com/office/drawing/2014/main" id="{96E826DC-85C8-4FC4-B536-D0158D2833B9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20C0C138-2B8B-443D-89EB-74196538451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D06ABF0C-FD69-4C5D-B981-8EC07E15E7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:a16="http://schemas.microsoft.com/office/drawing/2014/main" id="{33ED23DD-4342-414F-B7C1-A261FCB73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DA2FEE47-B41C-42E1-83DF-EB66BE474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37B3D0-5345-45D6-B9AC-7344E11EC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1B8E1C7-767C-450D-80CF-0708061D4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4986F7-0799-4043-B942-B35F3F326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DF5F50-F78A-4F81-A500-793893D5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Chevron 29">
              <a:extLst>
                <a:ext uri="{FF2B5EF4-FFF2-40B4-BE49-F238E27FC236}">
                  <a16:creationId xmlns:a16="http://schemas.microsoft.com/office/drawing/2014/main" id="{4216DA4E-A2E2-496B-9486-21D21138AD9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70EC3D73-8F22-4AE4-A1FD-B88C7C60F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A07788-3663-4973-92C2-74239E843EA6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A07788-3663-4973-92C2-74239E843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072C89E-30B0-442D-87AA-3DFFD9110B70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B03342-A703-4B0B-BC40-2F2B0A362C58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10FB0B8-4311-4170-B557-D7A0A15FE23F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925EFE-21D6-49A7-AFEC-882B69B44188}"/>
                    </a:ext>
                  </a:extLst>
                </p:cNvPr>
                <p:cNvSpPr txBox="1"/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925EFE-21D6-49A7-AFEC-882B69B441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5608A1-B123-429E-B25A-7B9B95702023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C7A3C9-9513-4DF8-8751-AFF7C085834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47B5DDB-E809-40B6-A8D2-18286CECD12B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47B5DDB-E809-40B6-A8D2-18286CECD1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2C07EA-1ED8-46F1-A0AA-9B6E0828AAD1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692AF7-8454-4138-B2DD-93FEC661B99C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75F4E6-3BD8-4465-A5F4-D8C673ECE5C9}"/>
                    </a:ext>
                  </a:extLst>
                </p:cNvPr>
                <p:cNvSpPr txBox="1"/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75F4E6-3BD8-4465-A5F4-D8C673ECE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F53373-9798-4395-8010-FF55455D6C5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EF3C2D0-D287-495A-9764-A6DEE26F7089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0A8B27B-F025-465E-BCC0-F5EED47690BE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0A8B27B-F025-465E-BCC0-F5EED4769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421F7AC-204C-4A4A-A88B-CD15520FBCF3}"/>
              </a:ext>
            </a:extLst>
          </p:cNvPr>
          <p:cNvSpPr/>
          <p:nvPr/>
        </p:nvSpPr>
        <p:spPr>
          <a:xfrm>
            <a:off x="18490498" y="4667760"/>
            <a:ext cx="1088672" cy="11588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8028CE36-E6E7-4EC4-A64B-8A84118D61E8}"/>
              </a:ext>
            </a:extLst>
          </p:cNvPr>
          <p:cNvSpPr/>
          <p:nvPr/>
        </p:nvSpPr>
        <p:spPr bwMode="auto">
          <a:xfrm>
            <a:off x="505826" y="64878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2C8881-6111-41F1-ADEF-D4B450B75A66}"/>
              </a:ext>
            </a:extLst>
          </p:cNvPr>
          <p:cNvGrpSpPr/>
          <p:nvPr/>
        </p:nvGrpSpPr>
        <p:grpSpPr>
          <a:xfrm>
            <a:off x="280673" y="6400800"/>
            <a:ext cx="3600000" cy="1116000"/>
            <a:chOff x="534987" y="1647866"/>
            <a:chExt cx="3505200" cy="1176337"/>
          </a:xfrm>
        </p:grpSpPr>
        <p:sp>
          <p:nvSpPr>
            <p:cNvPr id="33" name="Isosceles Triangle 44">
              <a:extLst>
                <a:ext uri="{FF2B5EF4-FFF2-40B4-BE49-F238E27FC236}">
                  <a16:creationId xmlns:a16="http://schemas.microsoft.com/office/drawing/2014/main" id="{50685C88-BAB4-4C91-B5B4-C9B4A2AA9A09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Pentagon 27">
              <a:extLst>
                <a:ext uri="{FF2B5EF4-FFF2-40B4-BE49-F238E27FC236}">
                  <a16:creationId xmlns:a16="http://schemas.microsoft.com/office/drawing/2014/main" id="{40581683-C932-4E83-87E6-84E074493AA6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D6346AE8-D98C-4F7E-B5F6-7CAEA68D73C2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F2D13313-0AC2-4024-B26E-5CCC57EA5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30315E62-F4B4-4492-A00B-D49FB68AD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FD1B8344-364B-496E-9D77-78287875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3A9E8D-54F7-4CA5-BE0B-F97BABAF7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A70F710-1EB8-4B89-ADD6-A2182DAD9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190B42F-190F-4DBB-82B7-1C7A7381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049477C-B58D-44DC-9EAE-458BB0A2E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Chevron 29">
              <a:extLst>
                <a:ext uri="{FF2B5EF4-FFF2-40B4-BE49-F238E27FC236}">
                  <a16:creationId xmlns:a16="http://schemas.microsoft.com/office/drawing/2014/main" id="{F269E810-BC61-426D-ACE2-D56E7B222AA6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C816795E-FC65-4534-BDE5-76F61FDF7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922BEF-D240-4633-AE35-D061F854880F}"/>
                  </a:ext>
                </a:extLst>
              </p:cNvPr>
              <p:cNvSpPr/>
              <p:nvPr/>
            </p:nvSpPr>
            <p:spPr>
              <a:xfrm>
                <a:off x="4443253" y="6716081"/>
                <a:ext cx="20239355" cy="181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922BEF-D240-4633-AE35-D061F8548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6716081"/>
                <a:ext cx="20239355" cy="1815443"/>
              </a:xfrm>
              <a:prstGeom prst="rect">
                <a:avLst/>
              </a:prstGeom>
              <a:blipFill>
                <a:blip r:embed="rId7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6838DAD-B404-4A16-8A63-1991F2FA3313}"/>
              </a:ext>
            </a:extLst>
          </p:cNvPr>
          <p:cNvGrpSpPr/>
          <p:nvPr/>
        </p:nvGrpSpPr>
        <p:grpSpPr>
          <a:xfrm>
            <a:off x="469196" y="9175294"/>
            <a:ext cx="23559245" cy="1409323"/>
            <a:chOff x="241306" y="2243792"/>
            <a:chExt cx="11778089" cy="627814"/>
          </a:xfrm>
          <a:solidFill>
            <a:srgbClr val="006600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E4D8965-280D-4BA3-949B-5AFF0E1A6829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7B2624A-DEAC-4E63-978B-89CF6FD1F4A9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E9439C6-A281-4805-A6AC-BC90CBED8788}"/>
                    </a:ext>
                  </a:extLst>
                </p:cNvPr>
                <p:cNvSpPr txBox="1"/>
                <p:nvPr/>
              </p:nvSpPr>
              <p:spPr>
                <a:xfrm>
                  <a:off x="3997773" y="2252024"/>
                  <a:ext cx="1607337" cy="607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E9439C6-A281-4805-A6AC-BC90CBED8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773" y="2252024"/>
                  <a:ext cx="1607337" cy="6078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A31027A-5AD4-4FB3-89D6-C5E497FCFD50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1371782-F3E0-4EDF-9B55-CBB80CC53C9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8A17EF1-DA00-4E22-AC63-677B9DC88F94}"/>
                    </a:ext>
                  </a:extLst>
                </p:cNvPr>
                <p:cNvSpPr txBox="1"/>
                <p:nvPr/>
              </p:nvSpPr>
              <p:spPr>
                <a:xfrm>
                  <a:off x="827725" y="2263798"/>
                  <a:ext cx="2172360" cy="607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8A17EF1-DA00-4E22-AC63-677B9DC88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63798"/>
                  <a:ext cx="2172360" cy="6078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EE4EB6-83A4-4C31-A492-76D2B88608ED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95832A4-12D1-4AE4-9629-1B6E69F3FB34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4E582CA-418A-4DCC-98A0-A29832BB1455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4E582CA-418A-4DCC-98A0-A29832BB14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DB0081-92AD-49EF-AD28-50D3E70EBC5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A26D81A-B832-494F-AD5A-D25D3C055958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BDB3C42-F1A8-4E6B-A737-9A1F8D4FB45D}"/>
                    </a:ext>
                  </a:extLst>
                </p:cNvPr>
                <p:cNvSpPr txBox="1"/>
                <p:nvPr/>
              </p:nvSpPr>
              <p:spPr>
                <a:xfrm>
                  <a:off x="9847034" y="2263797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BDB3C42-F1A8-4E6B-A737-9A1F8D4FB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63797"/>
                  <a:ext cx="2172361" cy="60583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E5D3B891-4769-4F04-93AB-030B7785E543}"/>
              </a:ext>
            </a:extLst>
          </p:cNvPr>
          <p:cNvSpPr/>
          <p:nvPr/>
        </p:nvSpPr>
        <p:spPr>
          <a:xfrm>
            <a:off x="6440956" y="9324055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029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41D36447-CCB3-4523-ADAA-CB2CCA42AD8C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FDAB0F-064D-4044-9BCC-D9D2D495DDB2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4" name="Isosceles Triangle 44">
              <a:extLst>
                <a:ext uri="{FF2B5EF4-FFF2-40B4-BE49-F238E27FC236}">
                  <a16:creationId xmlns:a16="http://schemas.microsoft.com/office/drawing/2014/main" id="{CE5AFD53-5F47-4EC4-B073-A2E65D25D306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Pentagon 27">
              <a:extLst>
                <a:ext uri="{FF2B5EF4-FFF2-40B4-BE49-F238E27FC236}">
                  <a16:creationId xmlns:a16="http://schemas.microsoft.com/office/drawing/2014/main" id="{135F5292-131A-4A55-8945-BD829D5F4D3E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2F4DB84D-4D6C-4CF6-A21F-66649AAE245F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7FC1FA4D-06F9-4EDF-BAA7-D6A1BD4E31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32">
                <a:extLst>
                  <a:ext uri="{FF2B5EF4-FFF2-40B4-BE49-F238E27FC236}">
                    <a16:creationId xmlns:a16="http://schemas.microsoft.com/office/drawing/2014/main" id="{E3D200C1-DA4F-457D-A815-F74DCBE19B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33">
                <a:extLst>
                  <a:ext uri="{FF2B5EF4-FFF2-40B4-BE49-F238E27FC236}">
                    <a16:creationId xmlns:a16="http://schemas.microsoft.com/office/drawing/2014/main" id="{3D403087-958F-4FCD-AC6F-CD30A471E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F6D9B7-C95B-4B42-9293-E7C56CA70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A3F659-967C-47BC-9AB1-052002995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13E79A-3D6F-48C1-AFC3-F85EE557B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768C54-6DBB-495A-8D3D-1AFD4FB4C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Chevron 29">
              <a:extLst>
                <a:ext uri="{FF2B5EF4-FFF2-40B4-BE49-F238E27FC236}">
                  <a16:creationId xmlns:a16="http://schemas.microsoft.com/office/drawing/2014/main" id="{02048CFC-F736-40D5-8A58-078CCD3D0C84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0E609A75-AD4A-42DF-9FA3-5D51F14E9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077" y="1671653"/>
              <a:ext cx="2087091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719F3-FE10-4809-A1AA-5CD376C1DFE4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2719F3-FE10-4809-A1AA-5CD376C1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256188"/>
              </a:xfrm>
              <a:prstGeom prst="rect">
                <a:avLst/>
              </a:prstGeom>
              <a:blipFill>
                <a:blip r:embed="rId2"/>
                <a:stretch>
                  <a:fillRect l="-783" b="-4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311EF-6F9A-48E8-9815-8B4071E26D07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05BC79-2777-49A5-9850-93CD56442376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FAEF617-0CE1-4755-A964-59A091C048A6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21813C-62E5-49D2-BC0D-3E22886CFF74}"/>
                    </a:ext>
                  </a:extLst>
                </p:cNvPr>
                <p:cNvSpPr txBox="1"/>
                <p:nvPr/>
              </p:nvSpPr>
              <p:spPr>
                <a:xfrm>
                  <a:off x="3997773" y="2362317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21813C-62E5-49D2-BC0D-3E22886CF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773" y="2362317"/>
                  <a:ext cx="1607337" cy="3427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AFBE3B-26C7-4323-B66F-3A2D3F58E7A8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A22EBF-CAE8-4B92-ACFD-EB8207D3BB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A727533-5897-412D-91E2-C7516BC81A3D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>
                            <a:latin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A727533-5897-412D-91E2-C7516BC81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BF2FB0-33B8-4C25-BD22-5E6D835FD4A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2525F7-A717-425A-8ED1-F04DB140B94E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794482-B245-4611-A561-02FC9378FBE9}"/>
                    </a:ext>
                  </a:extLst>
                </p:cNvPr>
                <p:cNvSpPr txBox="1"/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794482-B245-4611-A561-02FC9378FB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7"/>
                  <a:ext cx="2172361" cy="3427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404C13-8EBF-4F77-8A61-24EAEA35163A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6E80138-43F8-4678-9D41-0265256B317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F810BE-9E3C-49F9-A000-5CC5CB2C9996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F810BE-9E3C-49F9-A000-5CC5CB2C9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D18C111-6DD2-42BD-9B1B-D6FB873D24EA}"/>
              </a:ext>
            </a:extLst>
          </p:cNvPr>
          <p:cNvSpPr/>
          <p:nvPr/>
        </p:nvSpPr>
        <p:spPr>
          <a:xfrm>
            <a:off x="6440956" y="4675855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AF286A3D-77B6-4687-905B-1F2EC532E4C1}"/>
              </a:ext>
            </a:extLst>
          </p:cNvPr>
          <p:cNvSpPr/>
          <p:nvPr/>
        </p:nvSpPr>
        <p:spPr bwMode="auto">
          <a:xfrm>
            <a:off x="505826" y="6974474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F1A464-690A-46EE-924B-56736ADC220F}"/>
              </a:ext>
            </a:extLst>
          </p:cNvPr>
          <p:cNvGrpSpPr/>
          <p:nvPr/>
        </p:nvGrpSpPr>
        <p:grpSpPr>
          <a:xfrm>
            <a:off x="280673" y="6887394"/>
            <a:ext cx="3600000" cy="1116000"/>
            <a:chOff x="534987" y="1647866"/>
            <a:chExt cx="3505200" cy="1176337"/>
          </a:xfrm>
        </p:grpSpPr>
        <p:sp>
          <p:nvSpPr>
            <p:cNvPr id="33" name="Isosceles Triangle 44">
              <a:extLst>
                <a:ext uri="{FF2B5EF4-FFF2-40B4-BE49-F238E27FC236}">
                  <a16:creationId xmlns:a16="http://schemas.microsoft.com/office/drawing/2014/main" id="{44738F61-952A-41CD-8C4B-BD53259FB491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Pentagon 27">
              <a:extLst>
                <a:ext uri="{FF2B5EF4-FFF2-40B4-BE49-F238E27FC236}">
                  <a16:creationId xmlns:a16="http://schemas.microsoft.com/office/drawing/2014/main" id="{39B2C743-616F-43AA-81A6-5FFAB03ECD1E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4889CDC9-13BE-4BF5-94B4-57E88359C3EF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DED19896-EE6E-45A7-967C-87278AD7D8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0B6213BE-B68B-4C7A-9060-9AABCA4B61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00522C30-2AF8-457D-B7F5-F526FA5C9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E9292D-C07F-4024-875E-ADA96912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EE71774-CA34-4475-8FE6-8A1BAFEF0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38FB313-E6AF-4E4B-BE45-4984FFB42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623F77-6960-420E-9E04-3711C64F0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Chevron 29">
              <a:extLst>
                <a:ext uri="{FF2B5EF4-FFF2-40B4-BE49-F238E27FC236}">
                  <a16:creationId xmlns:a16="http://schemas.microsoft.com/office/drawing/2014/main" id="{68B9F1D1-BE35-4C19-B9EF-9594EEA801D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F7AF0C97-E666-44AC-9BF9-6AEE23A0F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077" y="1671653"/>
              <a:ext cx="2087091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942E96-0396-4175-8CF0-1F171C0A7450}"/>
                  </a:ext>
                </a:extLst>
              </p:cNvPr>
              <p:cNvSpPr/>
              <p:nvPr/>
            </p:nvSpPr>
            <p:spPr>
              <a:xfrm>
                <a:off x="4443253" y="7202675"/>
                <a:ext cx="20239355" cy="125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942E96-0396-4175-8CF0-1F171C0A7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7202675"/>
                <a:ext cx="20239355" cy="1256188"/>
              </a:xfrm>
              <a:prstGeom prst="rect">
                <a:avLst/>
              </a:prstGeom>
              <a:blipFill>
                <a:blip r:embed="rId7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406636B-2EC5-4A53-97E5-7F28747BBFF0}"/>
              </a:ext>
            </a:extLst>
          </p:cNvPr>
          <p:cNvGrpSpPr/>
          <p:nvPr/>
        </p:nvGrpSpPr>
        <p:grpSpPr>
          <a:xfrm>
            <a:off x="469196" y="9661889"/>
            <a:ext cx="23559245" cy="1463311"/>
            <a:chOff x="241306" y="2243792"/>
            <a:chExt cx="11778089" cy="651864"/>
          </a:xfrm>
          <a:solidFill>
            <a:srgbClr val="006600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8D4AF59-1CAA-493A-9359-DC0A66A1B0DA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343ED81-5661-4098-9396-9936AA2DD3D8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4A2E73-B71A-4DD5-B290-E3CCB7CCC402}"/>
                    </a:ext>
                  </a:extLst>
                </p:cNvPr>
                <p:cNvSpPr txBox="1"/>
                <p:nvPr/>
              </p:nvSpPr>
              <p:spPr>
                <a:xfrm>
                  <a:off x="3997773" y="2252024"/>
                  <a:ext cx="1607337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34A2E73-B71A-4DD5-B290-E3CCB7CCC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7773" y="2252024"/>
                  <a:ext cx="1607337" cy="6058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98C130-BE47-4B98-91C7-852EA87780B8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1C724FB-5684-47A5-A8B2-128CAA670DB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AC9FC47-3287-4274-A85E-9A351E3A40ED}"/>
                    </a:ext>
                  </a:extLst>
                </p:cNvPr>
                <p:cNvSpPr txBox="1"/>
                <p:nvPr/>
              </p:nvSpPr>
              <p:spPr>
                <a:xfrm>
                  <a:off x="827725" y="2263798"/>
                  <a:ext cx="2172360" cy="631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AC9FC47-3287-4274-A85E-9A351E3A4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63798"/>
                  <a:ext cx="2172360" cy="63185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614D363-0864-4462-AE17-F39EB9E83623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F29C003-7FB3-4F3C-A058-3B5C228D6A7E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D9FD6BD-6204-45CF-BBC5-3423294B761F}"/>
                    </a:ext>
                  </a:extLst>
                </p:cNvPr>
                <p:cNvSpPr txBox="1"/>
                <p:nvPr/>
              </p:nvSpPr>
              <p:spPr>
                <a:xfrm>
                  <a:off x="6840597" y="2362316"/>
                  <a:ext cx="2172361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D9FD6BD-6204-45CF-BBC5-3423294B7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62316"/>
                  <a:ext cx="2172361" cy="3427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F67078-5D9F-4AF7-B366-951B794C2FE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9BD1C41-8D95-47C2-BD1E-14C352A8D7C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F2AAA97-8CFE-4A90-B61A-BCDD0C1BC432}"/>
                    </a:ext>
                  </a:extLst>
                </p:cNvPr>
                <p:cNvSpPr txBox="1"/>
                <p:nvPr/>
              </p:nvSpPr>
              <p:spPr>
                <a:xfrm>
                  <a:off x="9847034" y="2362316"/>
                  <a:ext cx="2172361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F2AAA97-8CFE-4A90-B61A-BCDD0C1BC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6"/>
                  <a:ext cx="2172361" cy="3427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C116EFEA-69BD-476E-AD9A-48713D101AA4}"/>
              </a:ext>
            </a:extLst>
          </p:cNvPr>
          <p:cNvSpPr/>
          <p:nvPr/>
        </p:nvSpPr>
        <p:spPr>
          <a:xfrm>
            <a:off x="463131" y="9812264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67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956942" y="4867812"/>
                <a:ext cx="19072681" cy="891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    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2" y="4867812"/>
                <a:ext cx="19072681" cy="8917378"/>
              </a:xfrm>
              <a:prstGeom prst="rect">
                <a:avLst/>
              </a:prstGeo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513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513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354377" y="4724400"/>
            <a:ext cx="21817977" cy="8896995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286371" y="4787511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211498" y="2193537"/>
            <a:ext cx="21841827" cy="211316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1271088" y="182880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558719" y="5867400"/>
                <a:ext cx="17754600" cy="5083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719" y="5867400"/>
                <a:ext cx="17754600" cy="5083956"/>
              </a:xfrm>
              <a:prstGeom prst="rect">
                <a:avLst/>
              </a:prstGeom>
              <a:blipFill>
                <a:blip r:embed="rId3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506144" y="2296296"/>
                <a:ext cx="21199956" cy="1486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44" y="2296296"/>
                <a:ext cx="21199956" cy="1486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7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07194" y="5324510"/>
            <a:ext cx="23210679" cy="8332495"/>
            <a:chOff x="1220788" y="7150176"/>
            <a:chExt cx="23213365" cy="741871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3211667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50176"/>
              <a:ext cx="3622973" cy="808714"/>
              <a:chOff x="1224542" y="6292563"/>
              <a:chExt cx="3622973" cy="8588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907568" y="5211479"/>
                <a:ext cx="828631" cy="3051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22773" y="6292563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94891" y="6301262"/>
                <a:ext cx="15297709" cy="741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Bef>
                    <a:spcPts val="600"/>
                  </a:spcBef>
                  <a:buFontTx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</m:t>
                    </m:r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91" y="6301262"/>
                <a:ext cx="15297709" cy="7416133"/>
              </a:xfrm>
              <a:prstGeom prst="rect">
                <a:avLst/>
              </a:prstGeom>
              <a:blipFill>
                <a:blip r:embed="rId2"/>
                <a:stretch>
                  <a:fillRect l="-1633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9B143E6-865B-425B-90B3-3237C6718755}"/>
              </a:ext>
            </a:extLst>
          </p:cNvPr>
          <p:cNvGrpSpPr/>
          <p:nvPr/>
        </p:nvGrpSpPr>
        <p:grpSpPr>
          <a:xfrm>
            <a:off x="807194" y="1575602"/>
            <a:ext cx="23058298" cy="3605998"/>
            <a:chOff x="1339699" y="3486539"/>
            <a:chExt cx="21868726" cy="3240832"/>
          </a:xfrm>
        </p:grpSpPr>
        <p:sp>
          <p:nvSpPr>
            <p:cNvPr id="40" name="Rounded Rectangle 51">
              <a:extLst>
                <a:ext uri="{FF2B5EF4-FFF2-40B4-BE49-F238E27FC236}">
                  <a16:creationId xmlns:a16="http://schemas.microsoft.com/office/drawing/2014/main" id="{42F3CD70-75FC-4A90-91A4-39EFEF990860}"/>
                </a:ext>
              </a:extLst>
            </p:cNvPr>
            <p:cNvSpPr/>
            <p:nvPr/>
          </p:nvSpPr>
          <p:spPr>
            <a:xfrm>
              <a:off x="1339699" y="3696072"/>
              <a:ext cx="21868726" cy="3031299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Same Side Corner Rectangle 49">
              <a:extLst>
                <a:ext uri="{FF2B5EF4-FFF2-40B4-BE49-F238E27FC236}">
                  <a16:creationId xmlns:a16="http://schemas.microsoft.com/office/drawing/2014/main" id="{83356B09-7794-4757-9A71-F6B49463DA37}"/>
                </a:ext>
              </a:extLst>
            </p:cNvPr>
            <p:cNvSpPr/>
            <p:nvPr/>
          </p:nvSpPr>
          <p:spPr>
            <a:xfrm flipV="1">
              <a:off x="9152198" y="3486539"/>
              <a:ext cx="5903500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68A56C-459A-40AA-88B5-EE06C335B3A9}"/>
                </a:ext>
              </a:extLst>
            </p:cNvPr>
            <p:cNvSpPr txBox="1"/>
            <p:nvPr/>
          </p:nvSpPr>
          <p:spPr>
            <a:xfrm>
              <a:off x="10140304" y="3519409"/>
              <a:ext cx="42675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/>
              <p:nvPr/>
            </p:nvSpPr>
            <p:spPr>
              <a:xfrm>
                <a:off x="1309038" y="2916402"/>
                <a:ext cx="21974572" cy="208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1B60F2-EDCB-4E9C-8761-44028E309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38" y="2916402"/>
                <a:ext cx="21974572" cy="2089739"/>
              </a:xfrm>
              <a:prstGeom prst="rect">
                <a:avLst/>
              </a:prstGeom>
              <a:blipFill>
                <a:blip r:embed="rId3"/>
                <a:stretch>
                  <a:fillRect l="-1138" t="-5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E84B7A-727E-495F-B8E8-3631BF65B539}"/>
              </a:ext>
            </a:extLst>
          </p:cNvPr>
          <p:cNvCxnSpPr>
            <a:cxnSpLocks/>
          </p:cNvCxnSpPr>
          <p:nvPr/>
        </p:nvCxnSpPr>
        <p:spPr>
          <a:xfrm>
            <a:off x="12225824" y="6135399"/>
            <a:ext cx="0" cy="723207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/>
              <p:nvPr/>
            </p:nvSpPr>
            <p:spPr>
              <a:xfrm>
                <a:off x="12725400" y="6304788"/>
                <a:ext cx="12196916" cy="355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8B31E-84EB-496F-9039-EE2F5A0C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6304788"/>
                <a:ext cx="12196916" cy="3558538"/>
              </a:xfrm>
              <a:prstGeom prst="rect">
                <a:avLst/>
              </a:prstGeom>
              <a:blipFill>
                <a:blip r:embed="rId4"/>
                <a:stretch>
                  <a:fillRect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1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452738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086600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856308"/>
                <a:ext cx="20239355" cy="1821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856308"/>
                <a:ext cx="20239355" cy="18212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-13479" y="8020938"/>
                <a:ext cx="19473839" cy="177453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limLow>
                        <m:limLow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79" y="8020938"/>
                <a:ext cx="19473839" cy="1774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257797"/>
            <a:ext cx="23559245" cy="1526457"/>
            <a:chOff x="241306" y="2218078"/>
            <a:chExt cx="11778089" cy="679994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252024"/>
                  <a:ext cx="1607337" cy="605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252024"/>
                  <a:ext cx="1607337" cy="6058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18078"/>
                  <a:ext cx="2172360" cy="679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18078"/>
                  <a:ext cx="2172360" cy="6799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52024"/>
                  <a:ext cx="2172361" cy="6058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8510163" y="5433992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42" name="Group 47">
            <a:extLst>
              <a:ext uri="{FF2B5EF4-FFF2-40B4-BE49-F238E27FC236}">
                <a16:creationId xmlns:a16="http://schemas.microsoft.com/office/drawing/2014/main" id="{87EE4CA4-80B1-4CBA-8285-7D2401F9D2A1}"/>
              </a:ext>
            </a:extLst>
          </p:cNvPr>
          <p:cNvGrpSpPr/>
          <p:nvPr/>
        </p:nvGrpSpPr>
        <p:grpSpPr>
          <a:xfrm>
            <a:off x="271930" y="147008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5167F9FF-9FBD-47DD-A5BA-4D9D9E5EE0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31769809-E92A-4A9F-8F17-32FA4AE4CEBE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B8AC86B0-2298-4864-8546-75E8AF5E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7372E1B2-A29B-4F99-8FE0-F9BFD8A4B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B78145AB-168A-43BC-A7FC-8E1140204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5A3C399-A6D6-4844-A70C-A39BF261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D60E0F9-4112-44CD-A689-B52AD2A4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6392B6CA-D9FD-4456-A79D-3FE2FB83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B5AC9C35-64C2-403D-B417-C8240F96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504E75A5-CCE7-4B53-AC62-FF0E10CE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DB2380D9-B68F-4D51-A788-FA79FA02F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E22AB907-8488-40A2-B882-D462A3DB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C8ADF4FD-9713-45FC-91C4-B544E96C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3B338C76-D51D-4C6F-B80D-D5F890CB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128467D6-77FE-4D75-BBD5-20BEAFB3079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6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664311"/>
            <a:ext cx="23672882" cy="588226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6298173"/>
            <a:ext cx="3600000" cy="92935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839680"/>
            <a:ext cx="23590740" cy="223210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7526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2067881"/>
                <a:ext cx="20239355" cy="187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2067881"/>
                <a:ext cx="20239355" cy="1875652"/>
              </a:xfrm>
              <a:prstGeom prst="rect">
                <a:avLst/>
              </a:prstGeom>
              <a:blipFill>
                <a:blip r:embed="rId2"/>
                <a:stretch>
                  <a:fillRect l="-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-13479" y="7232511"/>
                <a:ext cx="19473839" cy="276525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fr-FR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79" y="7232511"/>
                <a:ext cx="19473839" cy="2765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4527093"/>
            <a:ext cx="23559245" cy="1385649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96262"/>
                  <a:ext cx="1607337" cy="3427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62317"/>
                  <a:ext cx="2172360" cy="3427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252024"/>
                  <a:ext cx="2172361" cy="6058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362317"/>
                  <a:ext cx="2172361" cy="3427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40956" y="4675855"/>
            <a:ext cx="1088672" cy="11230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293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1324</TotalTime>
  <Words>2841</Words>
  <PresentationFormat>Custom</PresentationFormat>
  <Paragraphs>647</Paragraphs>
  <Slides>49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2021-09-18T15:54:09Z</dcterms:modified>
</cp:coreProperties>
</file>