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87907" y="383235"/>
            <a:ext cx="6568185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253"/>
            <a:ext cx="1981199" cy="6857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4321265"/>
            <a:ext cx="1370965" cy="782320"/>
          </a:xfrm>
          <a:custGeom>
            <a:avLst/>
            <a:gdLst/>
            <a:ahLst/>
            <a:cxnLst/>
            <a:rect l="l" t="t" r="r" b="b"/>
            <a:pathLst>
              <a:path w="1370965" h="782320">
                <a:moveTo>
                  <a:pt x="0" y="0"/>
                </a:moveTo>
                <a:lnTo>
                  <a:pt x="0" y="780983"/>
                </a:lnTo>
                <a:lnTo>
                  <a:pt x="974547" y="781721"/>
                </a:lnTo>
                <a:lnTo>
                  <a:pt x="984205" y="780913"/>
                </a:lnTo>
                <a:lnTo>
                  <a:pt x="992109" y="778784"/>
                </a:lnTo>
                <a:lnTo>
                  <a:pt x="998259" y="775774"/>
                </a:lnTo>
                <a:lnTo>
                  <a:pt x="1002652" y="772323"/>
                </a:lnTo>
                <a:lnTo>
                  <a:pt x="1002652" y="767624"/>
                </a:lnTo>
                <a:lnTo>
                  <a:pt x="1007338" y="767624"/>
                </a:lnTo>
                <a:lnTo>
                  <a:pt x="1363726" y="411135"/>
                </a:lnTo>
                <a:lnTo>
                  <a:pt x="1369012" y="402564"/>
                </a:lnTo>
                <a:lnTo>
                  <a:pt x="1370774" y="391815"/>
                </a:lnTo>
                <a:lnTo>
                  <a:pt x="1369012" y="380185"/>
                </a:lnTo>
                <a:lnTo>
                  <a:pt x="1363726" y="368971"/>
                </a:lnTo>
                <a:lnTo>
                  <a:pt x="1007338" y="17181"/>
                </a:lnTo>
                <a:lnTo>
                  <a:pt x="1007338" y="12355"/>
                </a:lnTo>
                <a:lnTo>
                  <a:pt x="1002652" y="12355"/>
                </a:lnTo>
                <a:lnTo>
                  <a:pt x="998259" y="8978"/>
                </a:lnTo>
                <a:lnTo>
                  <a:pt x="992109" y="6005"/>
                </a:lnTo>
                <a:lnTo>
                  <a:pt x="984205" y="3890"/>
                </a:lnTo>
                <a:lnTo>
                  <a:pt x="974547" y="3084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576732" y="6208725"/>
            <a:ext cx="1547114" cy="444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2702051" y="6196164"/>
            <a:ext cx="2263140" cy="516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5578855" y="6141339"/>
            <a:ext cx="1240078" cy="516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7299959" y="6116396"/>
            <a:ext cx="1402206" cy="5366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jpg"/><Relationship Id="rId12" Type="http://schemas.openxmlformats.org/officeDocument/2006/relationships/image" Target="../media/image6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253"/>
            <a:ext cx="1981199" cy="6857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57" y="711200"/>
            <a:ext cx="1365885" cy="508000"/>
          </a:xfrm>
          <a:custGeom>
            <a:avLst/>
            <a:gdLst/>
            <a:ahLst/>
            <a:cxnLst/>
            <a:rect l="l" t="t" r="r" b="b"/>
            <a:pathLst>
              <a:path w="1365885" h="508000">
                <a:moveTo>
                  <a:pt x="0" y="0"/>
                </a:moveTo>
                <a:lnTo>
                  <a:pt x="0" y="504825"/>
                </a:lnTo>
                <a:lnTo>
                  <a:pt x="1019459" y="508000"/>
                </a:lnTo>
                <a:lnTo>
                  <a:pt x="1119764" y="508000"/>
                </a:lnTo>
                <a:lnTo>
                  <a:pt x="1124400" y="503174"/>
                </a:lnTo>
                <a:lnTo>
                  <a:pt x="1125949" y="501650"/>
                </a:lnTo>
                <a:lnTo>
                  <a:pt x="1358334" y="269494"/>
                </a:lnTo>
                <a:lnTo>
                  <a:pt x="1365477" y="255206"/>
                </a:lnTo>
                <a:lnTo>
                  <a:pt x="1363691" y="248062"/>
                </a:lnTo>
                <a:lnTo>
                  <a:pt x="1358334" y="240919"/>
                </a:lnTo>
                <a:lnTo>
                  <a:pt x="1129391" y="11937"/>
                </a:lnTo>
                <a:lnTo>
                  <a:pt x="1124400" y="11937"/>
                </a:lnTo>
                <a:lnTo>
                  <a:pt x="1124400" y="7112"/>
                </a:lnTo>
                <a:lnTo>
                  <a:pt x="1119764" y="7112"/>
                </a:lnTo>
                <a:lnTo>
                  <a:pt x="1114963" y="2412"/>
                </a:lnTo>
                <a:lnTo>
                  <a:pt x="1019459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576732" y="6208725"/>
            <a:ext cx="1547114" cy="4443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2702051" y="6196164"/>
            <a:ext cx="2263140" cy="5169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5578855" y="6141339"/>
            <a:ext cx="1240078" cy="5166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7299959" y="6116396"/>
            <a:ext cx="1402206" cy="5366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7907" y="383235"/>
            <a:ext cx="6568185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2689" y="1119187"/>
            <a:ext cx="8623935" cy="4681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Relationship Id="rId19" Type="http://schemas.openxmlformats.org/officeDocument/2006/relationships/image" Target="../media/image59.png"/><Relationship Id="rId20" Type="http://schemas.openxmlformats.org/officeDocument/2006/relationships/image" Target="../media/image60.png"/><Relationship Id="rId21" Type="http://schemas.openxmlformats.org/officeDocument/2006/relationships/image" Target="../media/image61.png"/><Relationship Id="rId22" Type="http://schemas.openxmlformats.org/officeDocument/2006/relationships/image" Target="../media/image62.png"/><Relationship Id="rId23" Type="http://schemas.openxmlformats.org/officeDocument/2006/relationships/image" Target="../media/image63.png"/><Relationship Id="rId24" Type="http://schemas.openxmlformats.org/officeDocument/2006/relationships/image" Target="../media/image64.png"/><Relationship Id="rId25" Type="http://schemas.openxmlformats.org/officeDocument/2006/relationships/image" Target="../media/image65.png"/><Relationship Id="rId26" Type="http://schemas.openxmlformats.org/officeDocument/2006/relationships/image" Target="../media/image66.png"/><Relationship Id="rId27" Type="http://schemas.openxmlformats.org/officeDocument/2006/relationships/image" Target="../media/image67.png"/><Relationship Id="rId28" Type="http://schemas.openxmlformats.org/officeDocument/2006/relationships/image" Target="../media/image68.png"/><Relationship Id="rId29" Type="http://schemas.openxmlformats.org/officeDocument/2006/relationships/image" Target="../media/image69.png"/><Relationship Id="rId30" Type="http://schemas.openxmlformats.org/officeDocument/2006/relationships/image" Target="../media/image70.png"/><Relationship Id="rId31" Type="http://schemas.openxmlformats.org/officeDocument/2006/relationships/image" Target="../media/image71.png"/><Relationship Id="rId32" Type="http://schemas.openxmlformats.org/officeDocument/2006/relationships/image" Target="../media/image72.png"/><Relationship Id="rId33" Type="http://schemas.openxmlformats.org/officeDocument/2006/relationships/image" Target="../media/image73.png"/><Relationship Id="rId34" Type="http://schemas.openxmlformats.org/officeDocument/2006/relationships/image" Target="../media/image74.png"/><Relationship Id="rId35" Type="http://schemas.openxmlformats.org/officeDocument/2006/relationships/image" Target="../media/image75.png"/><Relationship Id="rId36" Type="http://schemas.openxmlformats.org/officeDocument/2006/relationships/image" Target="../media/image76.png"/><Relationship Id="rId37" Type="http://schemas.openxmlformats.org/officeDocument/2006/relationships/image" Target="../media/image77.png"/><Relationship Id="rId38" Type="http://schemas.openxmlformats.org/officeDocument/2006/relationships/image" Target="../media/image78.png"/><Relationship Id="rId39" Type="http://schemas.openxmlformats.org/officeDocument/2006/relationships/image" Target="../media/image79.png"/><Relationship Id="rId40" Type="http://schemas.openxmlformats.org/officeDocument/2006/relationships/image" Target="../media/image80.png"/><Relationship Id="rId41" Type="http://schemas.openxmlformats.org/officeDocument/2006/relationships/image" Target="../media/image81.png"/><Relationship Id="rId42" Type="http://schemas.openxmlformats.org/officeDocument/2006/relationships/image" Target="../media/image82.png"/><Relationship Id="rId43" Type="http://schemas.openxmlformats.org/officeDocument/2006/relationships/image" Target="../media/image83.png"/><Relationship Id="rId44" Type="http://schemas.openxmlformats.org/officeDocument/2006/relationships/image" Target="../media/image84.png"/><Relationship Id="rId45" Type="http://schemas.openxmlformats.org/officeDocument/2006/relationships/image" Target="../media/image85.png"/><Relationship Id="rId46" Type="http://schemas.openxmlformats.org/officeDocument/2006/relationships/image" Target="../media/image86.png"/><Relationship Id="rId47" Type="http://schemas.openxmlformats.org/officeDocument/2006/relationships/image" Target="../media/image87.png"/><Relationship Id="rId48" Type="http://schemas.openxmlformats.org/officeDocument/2006/relationships/image" Target="../media/image88.png"/><Relationship Id="rId49" Type="http://schemas.openxmlformats.org/officeDocument/2006/relationships/image" Target="../media/image89.png"/><Relationship Id="rId50" Type="http://schemas.openxmlformats.org/officeDocument/2006/relationships/image" Target="../media/image90.png"/><Relationship Id="rId51" Type="http://schemas.openxmlformats.org/officeDocument/2006/relationships/image" Target="../media/image91.png"/><Relationship Id="rId52" Type="http://schemas.openxmlformats.org/officeDocument/2006/relationships/image" Target="../media/image92.png"/><Relationship Id="rId53" Type="http://schemas.openxmlformats.org/officeDocument/2006/relationships/image" Target="../media/image93.png"/><Relationship Id="rId54" Type="http://schemas.openxmlformats.org/officeDocument/2006/relationships/image" Target="../media/image94.png"/><Relationship Id="rId55" Type="http://schemas.openxmlformats.org/officeDocument/2006/relationships/image" Target="../media/image95.png"/><Relationship Id="rId56" Type="http://schemas.openxmlformats.org/officeDocument/2006/relationships/image" Target="../media/image96.png"/><Relationship Id="rId57" Type="http://schemas.openxmlformats.org/officeDocument/2006/relationships/image" Target="../media/image97.png"/><Relationship Id="rId58" Type="http://schemas.openxmlformats.org/officeDocument/2006/relationships/image" Target="../media/image98.png"/><Relationship Id="rId59" Type="http://schemas.openxmlformats.org/officeDocument/2006/relationships/image" Target="../media/image99.png"/><Relationship Id="rId60" Type="http://schemas.openxmlformats.org/officeDocument/2006/relationships/image" Target="../media/image100.png"/><Relationship Id="rId61" Type="http://schemas.openxmlformats.org/officeDocument/2006/relationships/image" Target="../media/image101.png"/><Relationship Id="rId62" Type="http://schemas.openxmlformats.org/officeDocument/2006/relationships/image" Target="../media/image102.png"/><Relationship Id="rId63" Type="http://schemas.openxmlformats.org/officeDocument/2006/relationships/image" Target="../media/image103.png"/><Relationship Id="rId64" Type="http://schemas.openxmlformats.org/officeDocument/2006/relationships/image" Target="../media/image104.png"/><Relationship Id="rId65" Type="http://schemas.openxmlformats.org/officeDocument/2006/relationships/image" Target="../media/image105.png"/><Relationship Id="rId66" Type="http://schemas.openxmlformats.org/officeDocument/2006/relationships/image" Target="../media/image106.png"/><Relationship Id="rId67" Type="http://schemas.openxmlformats.org/officeDocument/2006/relationships/image" Target="../media/image107.png"/><Relationship Id="rId68" Type="http://schemas.openxmlformats.org/officeDocument/2006/relationships/image" Target="../media/image108.png"/><Relationship Id="rId69" Type="http://schemas.openxmlformats.org/officeDocument/2006/relationships/image" Target="../media/image109.png"/><Relationship Id="rId70" Type="http://schemas.openxmlformats.org/officeDocument/2006/relationships/image" Target="../media/image110.png"/><Relationship Id="rId71" Type="http://schemas.openxmlformats.org/officeDocument/2006/relationships/image" Target="../media/image111.png"/><Relationship Id="rId72" Type="http://schemas.openxmlformats.org/officeDocument/2006/relationships/image" Target="../media/image112.png"/><Relationship Id="rId73" Type="http://schemas.openxmlformats.org/officeDocument/2006/relationships/image" Target="../media/image113.png"/><Relationship Id="rId74" Type="http://schemas.openxmlformats.org/officeDocument/2006/relationships/image" Target="../media/image114.png"/><Relationship Id="rId75" Type="http://schemas.openxmlformats.org/officeDocument/2006/relationships/image" Target="../media/image115.png"/><Relationship Id="rId76" Type="http://schemas.openxmlformats.org/officeDocument/2006/relationships/image" Target="../media/image116.png"/><Relationship Id="rId77" Type="http://schemas.openxmlformats.org/officeDocument/2006/relationships/image" Target="../media/image117.png"/><Relationship Id="rId78" Type="http://schemas.openxmlformats.org/officeDocument/2006/relationships/image" Target="../media/image118.png"/><Relationship Id="rId79" Type="http://schemas.openxmlformats.org/officeDocument/2006/relationships/image" Target="../media/image119.png"/><Relationship Id="rId80" Type="http://schemas.openxmlformats.org/officeDocument/2006/relationships/image" Target="../media/image120.png"/><Relationship Id="rId81" Type="http://schemas.openxmlformats.org/officeDocument/2006/relationships/image" Target="../media/image121.png"/><Relationship Id="rId82" Type="http://schemas.openxmlformats.org/officeDocument/2006/relationships/image" Target="../media/image12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8" Type="http://schemas.openxmlformats.org/officeDocument/2006/relationships/image" Target="../media/image129.png"/><Relationship Id="rId9" Type="http://schemas.openxmlformats.org/officeDocument/2006/relationships/image" Target="../media/image130.png"/><Relationship Id="rId10" Type="http://schemas.openxmlformats.org/officeDocument/2006/relationships/image" Target="../media/image131.png"/><Relationship Id="rId11" Type="http://schemas.openxmlformats.org/officeDocument/2006/relationships/image" Target="../media/image132.png"/><Relationship Id="rId12" Type="http://schemas.openxmlformats.org/officeDocument/2006/relationships/image" Target="../media/image133.png"/><Relationship Id="rId13" Type="http://schemas.openxmlformats.org/officeDocument/2006/relationships/image" Target="../media/image134.png"/><Relationship Id="rId14" Type="http://schemas.openxmlformats.org/officeDocument/2006/relationships/image" Target="../media/image135.png"/><Relationship Id="rId15" Type="http://schemas.openxmlformats.org/officeDocument/2006/relationships/image" Target="../media/image136.png"/><Relationship Id="rId16" Type="http://schemas.openxmlformats.org/officeDocument/2006/relationships/image" Target="../media/image137.png"/><Relationship Id="rId17" Type="http://schemas.openxmlformats.org/officeDocument/2006/relationships/image" Target="../media/image138.png"/><Relationship Id="rId18" Type="http://schemas.openxmlformats.org/officeDocument/2006/relationships/image" Target="../media/image139.png"/><Relationship Id="rId19" Type="http://schemas.openxmlformats.org/officeDocument/2006/relationships/image" Target="../media/image140.png"/><Relationship Id="rId20" Type="http://schemas.openxmlformats.org/officeDocument/2006/relationships/image" Target="../media/image141.png"/><Relationship Id="rId21" Type="http://schemas.openxmlformats.org/officeDocument/2006/relationships/image" Target="../media/image142.png"/><Relationship Id="rId22" Type="http://schemas.openxmlformats.org/officeDocument/2006/relationships/image" Target="../media/image143.png"/><Relationship Id="rId23" Type="http://schemas.openxmlformats.org/officeDocument/2006/relationships/image" Target="../media/image144.png"/><Relationship Id="rId24" Type="http://schemas.openxmlformats.org/officeDocument/2006/relationships/image" Target="../media/image145.png"/><Relationship Id="rId25" Type="http://schemas.openxmlformats.org/officeDocument/2006/relationships/image" Target="../media/image146.png"/><Relationship Id="rId26" Type="http://schemas.openxmlformats.org/officeDocument/2006/relationships/image" Target="../media/image147.png"/><Relationship Id="rId27" Type="http://schemas.openxmlformats.org/officeDocument/2006/relationships/image" Target="../media/image148.png"/><Relationship Id="rId28" Type="http://schemas.openxmlformats.org/officeDocument/2006/relationships/image" Target="../media/image149.png"/><Relationship Id="rId29" Type="http://schemas.openxmlformats.org/officeDocument/2006/relationships/image" Target="../media/image150.png"/><Relationship Id="rId30" Type="http://schemas.openxmlformats.org/officeDocument/2006/relationships/image" Target="../media/image151.png"/><Relationship Id="rId31" Type="http://schemas.openxmlformats.org/officeDocument/2006/relationships/image" Target="../media/image152.png"/><Relationship Id="rId32" Type="http://schemas.openxmlformats.org/officeDocument/2006/relationships/image" Target="../media/image153.png"/><Relationship Id="rId33" Type="http://schemas.openxmlformats.org/officeDocument/2006/relationships/image" Target="../media/image154.png"/><Relationship Id="rId34" Type="http://schemas.openxmlformats.org/officeDocument/2006/relationships/image" Target="../media/image155.png"/><Relationship Id="rId35" Type="http://schemas.openxmlformats.org/officeDocument/2006/relationships/image" Target="../media/image156.png"/><Relationship Id="rId36" Type="http://schemas.openxmlformats.org/officeDocument/2006/relationships/image" Target="../media/image86.png"/><Relationship Id="rId37" Type="http://schemas.openxmlformats.org/officeDocument/2006/relationships/image" Target="../media/image157.png"/><Relationship Id="rId38" Type="http://schemas.openxmlformats.org/officeDocument/2006/relationships/image" Target="../media/image158.png"/><Relationship Id="rId39" Type="http://schemas.openxmlformats.org/officeDocument/2006/relationships/image" Target="../media/image159.png"/><Relationship Id="rId40" Type="http://schemas.openxmlformats.org/officeDocument/2006/relationships/image" Target="../media/image160.png"/><Relationship Id="rId41" Type="http://schemas.openxmlformats.org/officeDocument/2006/relationships/image" Target="../media/image161.png"/><Relationship Id="rId42" Type="http://schemas.openxmlformats.org/officeDocument/2006/relationships/image" Target="../media/image94.png"/><Relationship Id="rId43" Type="http://schemas.openxmlformats.org/officeDocument/2006/relationships/image" Target="../media/image162.png"/><Relationship Id="rId44" Type="http://schemas.openxmlformats.org/officeDocument/2006/relationships/image" Target="../media/image163.png"/><Relationship Id="rId45" Type="http://schemas.openxmlformats.org/officeDocument/2006/relationships/image" Target="../media/image164.png"/><Relationship Id="rId46" Type="http://schemas.openxmlformats.org/officeDocument/2006/relationships/image" Target="../media/image165.png"/><Relationship Id="rId47" Type="http://schemas.openxmlformats.org/officeDocument/2006/relationships/image" Target="../media/image166.png"/><Relationship Id="rId48" Type="http://schemas.openxmlformats.org/officeDocument/2006/relationships/image" Target="../media/image167.png"/><Relationship Id="rId49" Type="http://schemas.openxmlformats.org/officeDocument/2006/relationships/image" Target="../media/image168.png"/><Relationship Id="rId50" Type="http://schemas.openxmlformats.org/officeDocument/2006/relationships/image" Target="../media/image169.png"/><Relationship Id="rId51" Type="http://schemas.openxmlformats.org/officeDocument/2006/relationships/image" Target="../media/image170.png"/><Relationship Id="rId52" Type="http://schemas.openxmlformats.org/officeDocument/2006/relationships/image" Target="../media/image171.png"/><Relationship Id="rId53" Type="http://schemas.openxmlformats.org/officeDocument/2006/relationships/image" Target="../media/image172.png"/><Relationship Id="rId54" Type="http://schemas.openxmlformats.org/officeDocument/2006/relationships/image" Target="../media/image173.png"/><Relationship Id="rId55" Type="http://schemas.openxmlformats.org/officeDocument/2006/relationships/image" Target="../media/image174.png"/><Relationship Id="rId56" Type="http://schemas.openxmlformats.org/officeDocument/2006/relationships/image" Target="../media/image175.png"/><Relationship Id="rId57" Type="http://schemas.openxmlformats.org/officeDocument/2006/relationships/image" Target="../media/image176.png"/><Relationship Id="rId58" Type="http://schemas.openxmlformats.org/officeDocument/2006/relationships/image" Target="../media/image177.png"/><Relationship Id="rId59" Type="http://schemas.openxmlformats.org/officeDocument/2006/relationships/image" Target="../media/image178.png"/><Relationship Id="rId60" Type="http://schemas.openxmlformats.org/officeDocument/2006/relationships/image" Target="../media/image179.png"/><Relationship Id="rId61" Type="http://schemas.openxmlformats.org/officeDocument/2006/relationships/image" Target="../media/image180.png"/><Relationship Id="rId62" Type="http://schemas.openxmlformats.org/officeDocument/2006/relationships/image" Target="../media/image181.png"/><Relationship Id="rId63" Type="http://schemas.openxmlformats.org/officeDocument/2006/relationships/image" Target="../media/image182.png"/><Relationship Id="rId64" Type="http://schemas.openxmlformats.org/officeDocument/2006/relationships/image" Target="../media/image183.png"/><Relationship Id="rId65" Type="http://schemas.openxmlformats.org/officeDocument/2006/relationships/image" Target="../media/image184.png"/><Relationship Id="rId66" Type="http://schemas.openxmlformats.org/officeDocument/2006/relationships/image" Target="../media/image185.png"/><Relationship Id="rId67" Type="http://schemas.openxmlformats.org/officeDocument/2006/relationships/image" Target="../media/image186.png"/><Relationship Id="rId68" Type="http://schemas.openxmlformats.org/officeDocument/2006/relationships/image" Target="../media/image187.png"/><Relationship Id="rId69" Type="http://schemas.openxmlformats.org/officeDocument/2006/relationships/image" Target="../media/image188.png"/><Relationship Id="rId70" Type="http://schemas.openxmlformats.org/officeDocument/2006/relationships/image" Target="../media/image189.png"/><Relationship Id="rId71" Type="http://schemas.openxmlformats.org/officeDocument/2006/relationships/image" Target="../media/image190.png"/><Relationship Id="rId72" Type="http://schemas.openxmlformats.org/officeDocument/2006/relationships/image" Target="../media/image191.png"/><Relationship Id="rId73" Type="http://schemas.openxmlformats.org/officeDocument/2006/relationships/image" Target="../media/image192.png"/><Relationship Id="rId74" Type="http://schemas.openxmlformats.org/officeDocument/2006/relationships/image" Target="../media/image193.png"/><Relationship Id="rId75" Type="http://schemas.openxmlformats.org/officeDocument/2006/relationships/image" Target="../media/image194.png"/><Relationship Id="rId76" Type="http://schemas.openxmlformats.org/officeDocument/2006/relationships/image" Target="../media/image195.png"/><Relationship Id="rId77" Type="http://schemas.openxmlformats.org/officeDocument/2006/relationships/image" Target="../media/image196.png"/><Relationship Id="rId78" Type="http://schemas.openxmlformats.org/officeDocument/2006/relationships/image" Target="../media/image197.png"/><Relationship Id="rId79" Type="http://schemas.openxmlformats.org/officeDocument/2006/relationships/image" Target="../media/image198.png"/><Relationship Id="rId80" Type="http://schemas.openxmlformats.org/officeDocument/2006/relationships/image" Target="../media/image199.png"/><Relationship Id="rId81" Type="http://schemas.openxmlformats.org/officeDocument/2006/relationships/image" Target="../media/image200.png"/><Relationship Id="rId82" Type="http://schemas.openxmlformats.org/officeDocument/2006/relationships/image" Target="../media/image201.png"/><Relationship Id="rId83" Type="http://schemas.openxmlformats.org/officeDocument/2006/relationships/image" Target="../media/image202.png"/><Relationship Id="rId84" Type="http://schemas.openxmlformats.org/officeDocument/2006/relationships/image" Target="../media/image203.png"/><Relationship Id="rId85" Type="http://schemas.openxmlformats.org/officeDocument/2006/relationships/image" Target="../media/image204.png"/><Relationship Id="rId86" Type="http://schemas.openxmlformats.org/officeDocument/2006/relationships/image" Target="../media/image205.png"/><Relationship Id="rId87" Type="http://schemas.openxmlformats.org/officeDocument/2006/relationships/image" Target="../media/image206.png"/><Relationship Id="rId88" Type="http://schemas.openxmlformats.org/officeDocument/2006/relationships/image" Target="../media/image207.png"/><Relationship Id="rId89" Type="http://schemas.openxmlformats.org/officeDocument/2006/relationships/image" Target="../media/image208.png"/><Relationship Id="rId90" Type="http://schemas.openxmlformats.org/officeDocument/2006/relationships/image" Target="../media/image209.png"/><Relationship Id="rId91" Type="http://schemas.openxmlformats.org/officeDocument/2006/relationships/image" Target="../media/image210.png"/><Relationship Id="rId92" Type="http://schemas.openxmlformats.org/officeDocument/2006/relationships/image" Target="../media/image211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2.png"/><Relationship Id="rId3" Type="http://schemas.openxmlformats.org/officeDocument/2006/relationships/image" Target="../media/image213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6" Type="http://schemas.openxmlformats.org/officeDocument/2006/relationships/image" Target="../media/image216.png"/><Relationship Id="rId7" Type="http://schemas.openxmlformats.org/officeDocument/2006/relationships/image" Target="../media/image217.png"/><Relationship Id="rId8" Type="http://schemas.openxmlformats.org/officeDocument/2006/relationships/image" Target="../media/image218.png"/><Relationship Id="rId9" Type="http://schemas.openxmlformats.org/officeDocument/2006/relationships/image" Target="../media/image219.png"/><Relationship Id="rId10" Type="http://schemas.openxmlformats.org/officeDocument/2006/relationships/image" Target="../media/image220.png"/><Relationship Id="rId11" Type="http://schemas.openxmlformats.org/officeDocument/2006/relationships/image" Target="../media/image221.png"/><Relationship Id="rId12" Type="http://schemas.openxmlformats.org/officeDocument/2006/relationships/image" Target="../media/image222.png"/><Relationship Id="rId13" Type="http://schemas.openxmlformats.org/officeDocument/2006/relationships/image" Target="../media/image223.png"/><Relationship Id="rId14" Type="http://schemas.openxmlformats.org/officeDocument/2006/relationships/image" Target="../media/image224.png"/><Relationship Id="rId15" Type="http://schemas.openxmlformats.org/officeDocument/2006/relationships/image" Target="../media/image225.png"/><Relationship Id="rId16" Type="http://schemas.openxmlformats.org/officeDocument/2006/relationships/image" Target="../media/image226.png"/><Relationship Id="rId17" Type="http://schemas.openxmlformats.org/officeDocument/2006/relationships/image" Target="../media/image227.png"/><Relationship Id="rId18" Type="http://schemas.openxmlformats.org/officeDocument/2006/relationships/image" Target="../media/image228.png"/><Relationship Id="rId19" Type="http://schemas.openxmlformats.org/officeDocument/2006/relationships/image" Target="../media/image229.png"/><Relationship Id="rId20" Type="http://schemas.openxmlformats.org/officeDocument/2006/relationships/image" Target="../media/image230.png"/><Relationship Id="rId21" Type="http://schemas.openxmlformats.org/officeDocument/2006/relationships/image" Target="../media/image231.png"/><Relationship Id="rId22" Type="http://schemas.openxmlformats.org/officeDocument/2006/relationships/image" Target="../media/image232.png"/><Relationship Id="rId23" Type="http://schemas.openxmlformats.org/officeDocument/2006/relationships/image" Target="../media/image233.png"/><Relationship Id="rId24" Type="http://schemas.openxmlformats.org/officeDocument/2006/relationships/image" Target="../media/image234.png"/><Relationship Id="rId25" Type="http://schemas.openxmlformats.org/officeDocument/2006/relationships/image" Target="../media/image235.png"/><Relationship Id="rId26" Type="http://schemas.openxmlformats.org/officeDocument/2006/relationships/image" Target="../media/image236.png"/><Relationship Id="rId27" Type="http://schemas.openxmlformats.org/officeDocument/2006/relationships/image" Target="../media/image237.png"/><Relationship Id="rId28" Type="http://schemas.openxmlformats.org/officeDocument/2006/relationships/image" Target="../media/image238.png"/><Relationship Id="rId29" Type="http://schemas.openxmlformats.org/officeDocument/2006/relationships/image" Target="../media/image239.png"/><Relationship Id="rId30" Type="http://schemas.openxmlformats.org/officeDocument/2006/relationships/image" Target="../media/image240.png"/><Relationship Id="rId31" Type="http://schemas.openxmlformats.org/officeDocument/2006/relationships/image" Target="../media/image241.png"/><Relationship Id="rId32" Type="http://schemas.openxmlformats.org/officeDocument/2006/relationships/image" Target="../media/image242.png"/><Relationship Id="rId33" Type="http://schemas.openxmlformats.org/officeDocument/2006/relationships/image" Target="../media/image243.png"/><Relationship Id="rId34" Type="http://schemas.openxmlformats.org/officeDocument/2006/relationships/image" Target="../media/image244.png"/><Relationship Id="rId35" Type="http://schemas.openxmlformats.org/officeDocument/2006/relationships/image" Target="../media/image245.png"/><Relationship Id="rId36" Type="http://schemas.openxmlformats.org/officeDocument/2006/relationships/image" Target="../media/image246.png"/><Relationship Id="rId37" Type="http://schemas.openxmlformats.org/officeDocument/2006/relationships/image" Target="../media/image247.png"/><Relationship Id="rId38" Type="http://schemas.openxmlformats.org/officeDocument/2006/relationships/image" Target="../media/image248.png"/><Relationship Id="rId39" Type="http://schemas.openxmlformats.org/officeDocument/2006/relationships/image" Target="../media/image249.png"/><Relationship Id="rId40" Type="http://schemas.openxmlformats.org/officeDocument/2006/relationships/image" Target="../media/image250.png"/><Relationship Id="rId41" Type="http://schemas.openxmlformats.org/officeDocument/2006/relationships/image" Target="../media/image251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2.png"/><Relationship Id="rId3" Type="http://schemas.openxmlformats.org/officeDocument/2006/relationships/image" Target="../media/image252.png"/><Relationship Id="rId4" Type="http://schemas.openxmlformats.org/officeDocument/2006/relationships/image" Target="../media/image224.png"/><Relationship Id="rId5" Type="http://schemas.openxmlformats.org/officeDocument/2006/relationships/image" Target="../media/image253.png"/><Relationship Id="rId6" Type="http://schemas.openxmlformats.org/officeDocument/2006/relationships/image" Target="../media/image254.png"/><Relationship Id="rId7" Type="http://schemas.openxmlformats.org/officeDocument/2006/relationships/image" Target="../media/image255.png"/><Relationship Id="rId8" Type="http://schemas.openxmlformats.org/officeDocument/2006/relationships/image" Target="../media/image256.png"/><Relationship Id="rId9" Type="http://schemas.openxmlformats.org/officeDocument/2006/relationships/image" Target="../media/image229.png"/><Relationship Id="rId10" Type="http://schemas.openxmlformats.org/officeDocument/2006/relationships/image" Target="../media/image257.png"/><Relationship Id="rId11" Type="http://schemas.openxmlformats.org/officeDocument/2006/relationships/image" Target="../media/image230.png"/><Relationship Id="rId12" Type="http://schemas.openxmlformats.org/officeDocument/2006/relationships/image" Target="../media/image258.png"/><Relationship Id="rId13" Type="http://schemas.openxmlformats.org/officeDocument/2006/relationships/image" Target="../media/image232.png"/><Relationship Id="rId14" Type="http://schemas.openxmlformats.org/officeDocument/2006/relationships/image" Target="../media/image259.png"/><Relationship Id="rId15" Type="http://schemas.openxmlformats.org/officeDocument/2006/relationships/image" Target="../media/image260.png"/><Relationship Id="rId16" Type="http://schemas.openxmlformats.org/officeDocument/2006/relationships/image" Target="../media/image261.png"/><Relationship Id="rId17" Type="http://schemas.openxmlformats.org/officeDocument/2006/relationships/image" Target="../media/image262.png"/><Relationship Id="rId18" Type="http://schemas.openxmlformats.org/officeDocument/2006/relationships/image" Target="../media/image263.png"/><Relationship Id="rId19" Type="http://schemas.openxmlformats.org/officeDocument/2006/relationships/image" Target="../media/image237.png"/><Relationship Id="rId20" Type="http://schemas.openxmlformats.org/officeDocument/2006/relationships/image" Target="../media/image264.png"/><Relationship Id="rId21" Type="http://schemas.openxmlformats.org/officeDocument/2006/relationships/image" Target="../media/image265.png"/><Relationship Id="rId22" Type="http://schemas.openxmlformats.org/officeDocument/2006/relationships/image" Target="../media/image266.png"/><Relationship Id="rId23" Type="http://schemas.openxmlformats.org/officeDocument/2006/relationships/image" Target="../media/image267.png"/><Relationship Id="rId24" Type="http://schemas.openxmlformats.org/officeDocument/2006/relationships/image" Target="../media/image268.png"/><Relationship Id="rId25" Type="http://schemas.openxmlformats.org/officeDocument/2006/relationships/image" Target="../media/image269.png"/><Relationship Id="rId26" Type="http://schemas.openxmlformats.org/officeDocument/2006/relationships/image" Target="../media/image270.png"/><Relationship Id="rId27" Type="http://schemas.openxmlformats.org/officeDocument/2006/relationships/image" Target="../media/image271.png"/><Relationship Id="rId28" Type="http://schemas.openxmlformats.org/officeDocument/2006/relationships/image" Target="../media/image272.png"/><Relationship Id="rId29" Type="http://schemas.openxmlformats.org/officeDocument/2006/relationships/image" Target="../media/image273.png"/><Relationship Id="rId30" Type="http://schemas.openxmlformats.org/officeDocument/2006/relationships/image" Target="../media/image274.png"/><Relationship Id="rId31" Type="http://schemas.openxmlformats.org/officeDocument/2006/relationships/image" Target="../media/image275.png"/><Relationship Id="rId32" Type="http://schemas.openxmlformats.org/officeDocument/2006/relationships/image" Target="../media/image276.png"/><Relationship Id="rId33" Type="http://schemas.openxmlformats.org/officeDocument/2006/relationships/image" Target="../media/image277.png"/><Relationship Id="rId34" Type="http://schemas.openxmlformats.org/officeDocument/2006/relationships/image" Target="../media/image278.png"/><Relationship Id="rId35" Type="http://schemas.openxmlformats.org/officeDocument/2006/relationships/image" Target="../media/image279.png"/><Relationship Id="rId36" Type="http://schemas.openxmlformats.org/officeDocument/2006/relationships/image" Target="../media/image280.png"/><Relationship Id="rId37" Type="http://schemas.openxmlformats.org/officeDocument/2006/relationships/image" Target="../media/image281.png"/><Relationship Id="rId38" Type="http://schemas.openxmlformats.org/officeDocument/2006/relationships/image" Target="../media/image282.png"/><Relationship Id="rId39" Type="http://schemas.openxmlformats.org/officeDocument/2006/relationships/image" Target="../media/image283.png"/><Relationship Id="rId40" Type="http://schemas.openxmlformats.org/officeDocument/2006/relationships/image" Target="../media/image212.png"/><Relationship Id="rId41" Type="http://schemas.openxmlformats.org/officeDocument/2006/relationships/image" Target="../media/image213.png"/><Relationship Id="rId42" Type="http://schemas.openxmlformats.org/officeDocument/2006/relationships/image" Target="../media/image214.png"/><Relationship Id="rId43" Type="http://schemas.openxmlformats.org/officeDocument/2006/relationships/image" Target="../media/image215.png"/><Relationship Id="rId44" Type="http://schemas.openxmlformats.org/officeDocument/2006/relationships/image" Target="../media/image284.png"/><Relationship Id="rId45" Type="http://schemas.openxmlformats.org/officeDocument/2006/relationships/image" Target="../media/image285.png"/><Relationship Id="rId46" Type="http://schemas.openxmlformats.org/officeDocument/2006/relationships/image" Target="../media/image286.png"/><Relationship Id="rId47" Type="http://schemas.openxmlformats.org/officeDocument/2006/relationships/image" Target="../media/image287.png"/><Relationship Id="rId48" Type="http://schemas.openxmlformats.org/officeDocument/2006/relationships/image" Target="../media/image288.png"/><Relationship Id="rId49" Type="http://schemas.openxmlformats.org/officeDocument/2006/relationships/image" Target="../media/image289.png"/><Relationship Id="rId50" Type="http://schemas.openxmlformats.org/officeDocument/2006/relationships/image" Target="../media/image250.png"/><Relationship Id="rId51" Type="http://schemas.openxmlformats.org/officeDocument/2006/relationships/image" Target="../media/image25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0.png"/><Relationship Id="rId3" Type="http://schemas.openxmlformats.org/officeDocument/2006/relationships/image" Target="../media/image291.png"/><Relationship Id="rId4" Type="http://schemas.openxmlformats.org/officeDocument/2006/relationships/image" Target="../media/image292.png"/><Relationship Id="rId5" Type="http://schemas.openxmlformats.org/officeDocument/2006/relationships/image" Target="../media/image293.png"/><Relationship Id="rId6" Type="http://schemas.openxmlformats.org/officeDocument/2006/relationships/image" Target="../media/image294.png"/><Relationship Id="rId7" Type="http://schemas.openxmlformats.org/officeDocument/2006/relationships/image" Target="../media/image295.png"/><Relationship Id="rId8" Type="http://schemas.openxmlformats.org/officeDocument/2006/relationships/image" Target="../media/image296.png"/><Relationship Id="rId9" Type="http://schemas.openxmlformats.org/officeDocument/2006/relationships/image" Target="../media/image297.png"/><Relationship Id="rId10" Type="http://schemas.openxmlformats.org/officeDocument/2006/relationships/image" Target="../media/image298.png"/><Relationship Id="rId11" Type="http://schemas.openxmlformats.org/officeDocument/2006/relationships/image" Target="../media/image299.png"/><Relationship Id="rId12" Type="http://schemas.openxmlformats.org/officeDocument/2006/relationships/image" Target="../media/image300.png"/><Relationship Id="rId13" Type="http://schemas.openxmlformats.org/officeDocument/2006/relationships/image" Target="../media/image301.png"/><Relationship Id="rId14" Type="http://schemas.openxmlformats.org/officeDocument/2006/relationships/image" Target="../media/image302.png"/><Relationship Id="rId15" Type="http://schemas.openxmlformats.org/officeDocument/2006/relationships/image" Target="../media/image30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4.png"/><Relationship Id="rId3" Type="http://schemas.openxmlformats.org/officeDocument/2006/relationships/image" Target="../media/image305.png"/><Relationship Id="rId4" Type="http://schemas.openxmlformats.org/officeDocument/2006/relationships/image" Target="../media/image306.png"/><Relationship Id="rId5" Type="http://schemas.openxmlformats.org/officeDocument/2006/relationships/image" Target="../media/image307.png"/><Relationship Id="rId6" Type="http://schemas.openxmlformats.org/officeDocument/2006/relationships/image" Target="../media/image308.png"/><Relationship Id="rId7" Type="http://schemas.openxmlformats.org/officeDocument/2006/relationships/image" Target="../media/image309.png"/><Relationship Id="rId8" Type="http://schemas.openxmlformats.org/officeDocument/2006/relationships/image" Target="../media/image310.png"/><Relationship Id="rId9" Type="http://schemas.openxmlformats.org/officeDocument/2006/relationships/image" Target="../media/image311.png"/><Relationship Id="rId10" Type="http://schemas.openxmlformats.org/officeDocument/2006/relationships/image" Target="../media/image312.png"/><Relationship Id="rId11" Type="http://schemas.openxmlformats.org/officeDocument/2006/relationships/image" Target="../media/image313.png"/><Relationship Id="rId12" Type="http://schemas.openxmlformats.org/officeDocument/2006/relationships/image" Target="../media/image314.png"/><Relationship Id="rId13" Type="http://schemas.openxmlformats.org/officeDocument/2006/relationships/image" Target="../media/image315.png"/><Relationship Id="rId14" Type="http://schemas.openxmlformats.org/officeDocument/2006/relationships/image" Target="../media/image316.png"/><Relationship Id="rId15" Type="http://schemas.openxmlformats.org/officeDocument/2006/relationships/image" Target="../media/image317.png"/><Relationship Id="rId16" Type="http://schemas.openxmlformats.org/officeDocument/2006/relationships/image" Target="../media/image318.png"/><Relationship Id="rId17" Type="http://schemas.openxmlformats.org/officeDocument/2006/relationships/image" Target="../media/image319.png"/><Relationship Id="rId18" Type="http://schemas.openxmlformats.org/officeDocument/2006/relationships/image" Target="../media/image320.png"/><Relationship Id="rId19" Type="http://schemas.openxmlformats.org/officeDocument/2006/relationships/image" Target="../media/image321.png"/><Relationship Id="rId20" Type="http://schemas.openxmlformats.org/officeDocument/2006/relationships/image" Target="../media/image322.png"/><Relationship Id="rId21" Type="http://schemas.openxmlformats.org/officeDocument/2006/relationships/image" Target="../media/image323.png"/><Relationship Id="rId22" Type="http://schemas.openxmlformats.org/officeDocument/2006/relationships/image" Target="../media/image324.png"/><Relationship Id="rId23" Type="http://schemas.openxmlformats.org/officeDocument/2006/relationships/image" Target="../media/image325.png"/><Relationship Id="rId24" Type="http://schemas.openxmlformats.org/officeDocument/2006/relationships/image" Target="../media/image326.png"/><Relationship Id="rId25" Type="http://schemas.openxmlformats.org/officeDocument/2006/relationships/image" Target="../media/image327.png"/><Relationship Id="rId26" Type="http://schemas.openxmlformats.org/officeDocument/2006/relationships/image" Target="../media/image328.png"/><Relationship Id="rId27" Type="http://schemas.openxmlformats.org/officeDocument/2006/relationships/image" Target="../media/image329.png"/><Relationship Id="rId28" Type="http://schemas.openxmlformats.org/officeDocument/2006/relationships/image" Target="../media/image330.png"/><Relationship Id="rId29" Type="http://schemas.openxmlformats.org/officeDocument/2006/relationships/image" Target="../media/image331.png"/><Relationship Id="rId30" Type="http://schemas.openxmlformats.org/officeDocument/2006/relationships/image" Target="../media/image332.png"/><Relationship Id="rId31" Type="http://schemas.openxmlformats.org/officeDocument/2006/relationships/image" Target="../media/image333.png"/><Relationship Id="rId32" Type="http://schemas.openxmlformats.org/officeDocument/2006/relationships/image" Target="../media/image334.png"/><Relationship Id="rId33" Type="http://schemas.openxmlformats.org/officeDocument/2006/relationships/image" Target="../media/image335.png"/><Relationship Id="rId34" Type="http://schemas.openxmlformats.org/officeDocument/2006/relationships/image" Target="../media/image336.png"/><Relationship Id="rId35" Type="http://schemas.openxmlformats.org/officeDocument/2006/relationships/image" Target="../media/image337.png"/><Relationship Id="rId36" Type="http://schemas.openxmlformats.org/officeDocument/2006/relationships/image" Target="../media/image338.png"/><Relationship Id="rId37" Type="http://schemas.openxmlformats.org/officeDocument/2006/relationships/image" Target="../media/image339.png"/><Relationship Id="rId38" Type="http://schemas.openxmlformats.org/officeDocument/2006/relationships/image" Target="../media/image340.png"/><Relationship Id="rId39" Type="http://schemas.openxmlformats.org/officeDocument/2006/relationships/image" Target="../media/image341.png"/><Relationship Id="rId40" Type="http://schemas.openxmlformats.org/officeDocument/2006/relationships/image" Target="../media/image342.png"/><Relationship Id="rId41" Type="http://schemas.openxmlformats.org/officeDocument/2006/relationships/image" Target="../media/image343.png"/><Relationship Id="rId42" Type="http://schemas.openxmlformats.org/officeDocument/2006/relationships/image" Target="../media/image344.png"/><Relationship Id="rId43" Type="http://schemas.openxmlformats.org/officeDocument/2006/relationships/image" Target="../media/image345.png"/><Relationship Id="rId44" Type="http://schemas.openxmlformats.org/officeDocument/2006/relationships/image" Target="../media/image346.png"/><Relationship Id="rId45" Type="http://schemas.openxmlformats.org/officeDocument/2006/relationships/image" Target="../media/image347.png"/><Relationship Id="rId46" Type="http://schemas.openxmlformats.org/officeDocument/2006/relationships/image" Target="../media/image348.png"/><Relationship Id="rId47" Type="http://schemas.openxmlformats.org/officeDocument/2006/relationships/image" Target="../media/image349.png"/><Relationship Id="rId48" Type="http://schemas.openxmlformats.org/officeDocument/2006/relationships/image" Target="../media/image350.png"/><Relationship Id="rId49" Type="http://schemas.openxmlformats.org/officeDocument/2006/relationships/image" Target="../media/image351.png"/><Relationship Id="rId50" Type="http://schemas.openxmlformats.org/officeDocument/2006/relationships/image" Target="../media/image352.png"/><Relationship Id="rId51" Type="http://schemas.openxmlformats.org/officeDocument/2006/relationships/image" Target="../media/image353.png"/><Relationship Id="rId52" Type="http://schemas.openxmlformats.org/officeDocument/2006/relationships/image" Target="../media/image354.png"/><Relationship Id="rId53" Type="http://schemas.openxmlformats.org/officeDocument/2006/relationships/image" Target="../media/image355.png"/><Relationship Id="rId54" Type="http://schemas.openxmlformats.org/officeDocument/2006/relationships/image" Target="../media/image356.png"/><Relationship Id="rId55" Type="http://schemas.openxmlformats.org/officeDocument/2006/relationships/image" Target="../media/image357.png"/><Relationship Id="rId56" Type="http://schemas.openxmlformats.org/officeDocument/2006/relationships/image" Target="../media/image358.png"/><Relationship Id="rId57" Type="http://schemas.openxmlformats.org/officeDocument/2006/relationships/image" Target="../media/image359.png"/><Relationship Id="rId58" Type="http://schemas.openxmlformats.org/officeDocument/2006/relationships/image" Target="../media/image360.png"/><Relationship Id="rId59" Type="http://schemas.openxmlformats.org/officeDocument/2006/relationships/image" Target="../media/image361.png"/><Relationship Id="rId60" Type="http://schemas.openxmlformats.org/officeDocument/2006/relationships/image" Target="../media/image362.png"/><Relationship Id="rId61" Type="http://schemas.openxmlformats.org/officeDocument/2006/relationships/image" Target="../media/image363.png"/><Relationship Id="rId62" Type="http://schemas.openxmlformats.org/officeDocument/2006/relationships/image" Target="../media/image364.png"/><Relationship Id="rId63" Type="http://schemas.openxmlformats.org/officeDocument/2006/relationships/image" Target="../media/image365.png"/><Relationship Id="rId64" Type="http://schemas.openxmlformats.org/officeDocument/2006/relationships/image" Target="../media/image366.png"/><Relationship Id="rId65" Type="http://schemas.openxmlformats.org/officeDocument/2006/relationships/image" Target="../media/image367.png"/><Relationship Id="rId66" Type="http://schemas.openxmlformats.org/officeDocument/2006/relationships/image" Target="../media/image368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69.png"/><Relationship Id="rId5" Type="http://schemas.openxmlformats.org/officeDocument/2006/relationships/image" Target="../media/image370.png"/><Relationship Id="rId6" Type="http://schemas.openxmlformats.org/officeDocument/2006/relationships/image" Target="../media/image371.png"/><Relationship Id="rId7" Type="http://schemas.openxmlformats.org/officeDocument/2006/relationships/image" Target="../media/image372.png"/><Relationship Id="rId8" Type="http://schemas.openxmlformats.org/officeDocument/2006/relationships/image" Target="../media/image373.png"/><Relationship Id="rId9" Type="http://schemas.openxmlformats.org/officeDocument/2006/relationships/image" Target="../media/image374.png"/><Relationship Id="rId10" Type="http://schemas.openxmlformats.org/officeDocument/2006/relationships/image" Target="../media/image375.png"/><Relationship Id="rId11" Type="http://schemas.openxmlformats.org/officeDocument/2006/relationships/image" Target="../media/image376.png"/><Relationship Id="rId12" Type="http://schemas.openxmlformats.org/officeDocument/2006/relationships/image" Target="../media/image377.png"/><Relationship Id="rId13" Type="http://schemas.openxmlformats.org/officeDocument/2006/relationships/image" Target="../media/image378.png"/><Relationship Id="rId14" Type="http://schemas.openxmlformats.org/officeDocument/2006/relationships/image" Target="../media/image379.png"/><Relationship Id="rId15" Type="http://schemas.openxmlformats.org/officeDocument/2006/relationships/image" Target="../media/image380.png"/><Relationship Id="rId16" Type="http://schemas.openxmlformats.org/officeDocument/2006/relationships/image" Target="../media/image381.png"/><Relationship Id="rId17" Type="http://schemas.openxmlformats.org/officeDocument/2006/relationships/image" Target="../media/image382.png"/><Relationship Id="rId18" Type="http://schemas.openxmlformats.org/officeDocument/2006/relationships/image" Target="../media/image383.png"/><Relationship Id="rId19" Type="http://schemas.openxmlformats.org/officeDocument/2006/relationships/image" Target="../media/image384.png"/><Relationship Id="rId20" Type="http://schemas.openxmlformats.org/officeDocument/2006/relationships/image" Target="../media/image385.png"/><Relationship Id="rId21" Type="http://schemas.openxmlformats.org/officeDocument/2006/relationships/image" Target="../media/image386.png"/><Relationship Id="rId22" Type="http://schemas.openxmlformats.org/officeDocument/2006/relationships/image" Target="../media/image387.png"/><Relationship Id="rId23" Type="http://schemas.openxmlformats.org/officeDocument/2006/relationships/image" Target="../media/image388.png"/><Relationship Id="rId24" Type="http://schemas.openxmlformats.org/officeDocument/2006/relationships/image" Target="../media/image389.png"/><Relationship Id="rId25" Type="http://schemas.openxmlformats.org/officeDocument/2006/relationships/image" Target="../media/image390.png"/><Relationship Id="rId26" Type="http://schemas.openxmlformats.org/officeDocument/2006/relationships/image" Target="../media/image391.png"/><Relationship Id="rId27" Type="http://schemas.openxmlformats.org/officeDocument/2006/relationships/image" Target="../media/image392.png"/><Relationship Id="rId28" Type="http://schemas.openxmlformats.org/officeDocument/2006/relationships/image" Target="../media/image393.png"/><Relationship Id="rId29" Type="http://schemas.openxmlformats.org/officeDocument/2006/relationships/image" Target="../media/image394.png"/><Relationship Id="rId30" Type="http://schemas.openxmlformats.org/officeDocument/2006/relationships/image" Target="../media/image395.png"/><Relationship Id="rId31" Type="http://schemas.openxmlformats.org/officeDocument/2006/relationships/image" Target="../media/image396.png"/><Relationship Id="rId32" Type="http://schemas.openxmlformats.org/officeDocument/2006/relationships/image" Target="../media/image397.png"/><Relationship Id="rId33" Type="http://schemas.openxmlformats.org/officeDocument/2006/relationships/image" Target="../media/image398.png"/><Relationship Id="rId34" Type="http://schemas.openxmlformats.org/officeDocument/2006/relationships/image" Target="../media/image399.png"/><Relationship Id="rId35" Type="http://schemas.openxmlformats.org/officeDocument/2006/relationships/image" Target="../media/image400.png"/><Relationship Id="rId36" Type="http://schemas.openxmlformats.org/officeDocument/2006/relationships/image" Target="../media/image401.png"/><Relationship Id="rId37" Type="http://schemas.openxmlformats.org/officeDocument/2006/relationships/image" Target="../media/image402.png"/><Relationship Id="rId38" Type="http://schemas.openxmlformats.org/officeDocument/2006/relationships/image" Target="../media/image403.png"/><Relationship Id="rId39" Type="http://schemas.openxmlformats.org/officeDocument/2006/relationships/image" Target="../media/image404.png"/><Relationship Id="rId40" Type="http://schemas.openxmlformats.org/officeDocument/2006/relationships/image" Target="../media/image40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1585" y="2464054"/>
            <a:ext cx="6057900" cy="2644140"/>
          </a:xfrm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65"/>
              </a:spcBef>
            </a:pPr>
            <a:r>
              <a:rPr dirty="0" sz="4900" spc="165"/>
              <a:t>Ph</a:t>
            </a:r>
            <a:r>
              <a:rPr dirty="0" sz="4900" spc="165">
                <a:latin typeface="Arial"/>
                <a:cs typeface="Arial"/>
              </a:rPr>
              <a:t>ươ</a:t>
            </a:r>
            <a:r>
              <a:rPr dirty="0" sz="4900" spc="165"/>
              <a:t>ng </a:t>
            </a:r>
            <a:r>
              <a:rPr dirty="0" sz="4900" spc="160"/>
              <a:t>pháp giáo  </a:t>
            </a:r>
            <a:r>
              <a:rPr dirty="0" sz="4900" spc="155"/>
              <a:t>d</a:t>
            </a:r>
            <a:r>
              <a:rPr dirty="0" sz="4900" spc="155">
                <a:latin typeface="Arial"/>
                <a:cs typeface="Arial"/>
              </a:rPr>
              <a:t>ụ</a:t>
            </a:r>
            <a:r>
              <a:rPr dirty="0" sz="4900" spc="155"/>
              <a:t>c </a:t>
            </a:r>
            <a:r>
              <a:rPr dirty="0" sz="4900" spc="80"/>
              <a:t>theo </a:t>
            </a:r>
            <a:r>
              <a:rPr dirty="0" sz="4900" spc="120"/>
              <a:t>đ</a:t>
            </a:r>
            <a:r>
              <a:rPr dirty="0" sz="4900" spc="120">
                <a:latin typeface="Arial"/>
                <a:cs typeface="Arial"/>
              </a:rPr>
              <a:t>ị</a:t>
            </a:r>
            <a:r>
              <a:rPr dirty="0" sz="4900" spc="120"/>
              <a:t>nh</a:t>
            </a:r>
            <a:r>
              <a:rPr dirty="0" sz="4900" spc="-600"/>
              <a:t> </a:t>
            </a:r>
            <a:r>
              <a:rPr dirty="0" sz="4900" spc="150"/>
              <a:t>h</a:t>
            </a:r>
            <a:r>
              <a:rPr dirty="0" sz="4900" spc="150">
                <a:latin typeface="Arial"/>
                <a:cs typeface="Arial"/>
              </a:rPr>
              <a:t>ướ</a:t>
            </a:r>
            <a:r>
              <a:rPr dirty="0" sz="4900" spc="150"/>
              <a:t>ng  </a:t>
            </a:r>
            <a:r>
              <a:rPr dirty="0" sz="4900" spc="210"/>
              <a:t>STEM</a:t>
            </a:r>
            <a:endParaRPr sz="4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800" spc="65">
                <a:solidFill>
                  <a:srgbClr val="585858"/>
                </a:solidFill>
              </a:rPr>
              <a:t>5–6/8/2016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0680" marR="508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Cách </a:t>
            </a:r>
            <a:r>
              <a:rPr dirty="0" spc="25"/>
              <a:t>th</a:t>
            </a:r>
            <a:r>
              <a:rPr dirty="0" spc="25">
                <a:latin typeface="Arial"/>
                <a:cs typeface="Arial"/>
              </a:rPr>
              <a:t>ứ</a:t>
            </a:r>
            <a:r>
              <a:rPr dirty="0" spc="25"/>
              <a:t>c </a:t>
            </a:r>
            <a:r>
              <a:rPr dirty="0" spc="-100"/>
              <a:t>t</a:t>
            </a:r>
            <a:r>
              <a:rPr dirty="0" spc="-100">
                <a:latin typeface="Arial"/>
                <a:cs typeface="Arial"/>
              </a:rPr>
              <a:t>ổ </a:t>
            </a:r>
            <a:r>
              <a:rPr dirty="0" spc="120"/>
              <a:t>ch</a:t>
            </a:r>
            <a:r>
              <a:rPr dirty="0" spc="120">
                <a:latin typeface="Arial"/>
                <a:cs typeface="Arial"/>
              </a:rPr>
              <a:t>ứ</a:t>
            </a:r>
            <a:r>
              <a:rPr dirty="0" spc="120"/>
              <a:t>c </a:t>
            </a:r>
            <a:r>
              <a:rPr dirty="0" spc="90"/>
              <a:t>v</a:t>
            </a:r>
            <a:r>
              <a:rPr dirty="0" spc="90">
                <a:latin typeface="Arial"/>
                <a:cs typeface="Arial"/>
              </a:rPr>
              <a:t>ấ</a:t>
            </a:r>
            <a:r>
              <a:rPr dirty="0" spc="90"/>
              <a:t>n </a:t>
            </a:r>
            <a:r>
              <a:rPr dirty="0" spc="75"/>
              <a:t>đ</a:t>
            </a:r>
            <a:r>
              <a:rPr dirty="0" spc="75">
                <a:latin typeface="Arial"/>
                <a:cs typeface="Arial"/>
              </a:rPr>
              <a:t>ề  </a:t>
            </a:r>
            <a:r>
              <a:rPr dirty="0" spc="160"/>
              <a:t>STEM </a:t>
            </a:r>
            <a:r>
              <a:rPr dirty="0" spc="80"/>
              <a:t>trong </a:t>
            </a:r>
            <a:r>
              <a:rPr dirty="0" spc="125"/>
              <a:t>ch</a:t>
            </a:r>
            <a:r>
              <a:rPr dirty="0" spc="125">
                <a:latin typeface="Arial"/>
                <a:cs typeface="Arial"/>
              </a:rPr>
              <a:t>ươ</a:t>
            </a:r>
            <a:r>
              <a:rPr dirty="0" spc="125"/>
              <a:t>ng </a:t>
            </a:r>
            <a:r>
              <a:rPr dirty="0" spc="-20"/>
              <a:t>trình</a:t>
            </a:r>
            <a:r>
              <a:rPr dirty="0" spc="-715"/>
              <a:t> </a:t>
            </a:r>
            <a:r>
              <a:rPr dirty="0" spc="95"/>
              <a:t>h</a:t>
            </a:r>
            <a:r>
              <a:rPr dirty="0" spc="95">
                <a:latin typeface="Arial"/>
                <a:cs typeface="Arial"/>
              </a:rPr>
              <a:t>ọ</a:t>
            </a:r>
            <a:r>
              <a:rPr dirty="0" spc="95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9821" y="1621637"/>
            <a:ext cx="4890770" cy="646430"/>
          </a:xfrm>
          <a:prstGeom prst="rect">
            <a:avLst/>
          </a:prstGeom>
          <a:solidFill>
            <a:srgbClr val="FFFFFF"/>
          </a:solidFill>
          <a:ln w="15875">
            <a:solidFill>
              <a:srgbClr val="A42F0F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1440" marR="132080">
              <a:lnSpc>
                <a:spcPct val="100000"/>
              </a:lnSpc>
              <a:spcBef>
                <a:spcPts val="315"/>
              </a:spcBef>
            </a:pPr>
            <a:r>
              <a:rPr dirty="0" sz="1800" spc="25">
                <a:latin typeface="Trebuchet MS"/>
                <a:cs typeface="Trebuchet MS"/>
              </a:rPr>
              <a:t>4)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 spc="70">
                <a:latin typeface="Trebuchet MS"/>
                <a:cs typeface="Trebuchet MS"/>
              </a:rPr>
              <a:t>Các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ph</a:t>
            </a:r>
            <a:r>
              <a:rPr dirty="0" sz="1800" spc="45">
                <a:latin typeface="Arial"/>
                <a:cs typeface="Arial"/>
              </a:rPr>
              <a:t>ầ</a:t>
            </a:r>
            <a:r>
              <a:rPr dirty="0" sz="1800" spc="45">
                <a:latin typeface="Trebuchet MS"/>
                <a:cs typeface="Trebuchet MS"/>
              </a:rPr>
              <a:t>n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liên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 spc="70">
                <a:latin typeface="Trebuchet MS"/>
                <a:cs typeface="Trebuchet MS"/>
              </a:rPr>
              <a:t>môn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 spc="120">
                <a:latin typeface="Trebuchet MS"/>
                <a:cs typeface="Trebuchet MS"/>
              </a:rPr>
              <a:t>song</a:t>
            </a:r>
            <a:r>
              <a:rPr dirty="0" sz="1800" spc="-65">
                <a:latin typeface="Trebuchet MS"/>
                <a:cs typeface="Trebuchet MS"/>
              </a:rPr>
              <a:t> </a:t>
            </a:r>
            <a:r>
              <a:rPr dirty="0" sz="1800" spc="120">
                <a:latin typeface="Trebuchet MS"/>
                <a:cs typeface="Trebuchet MS"/>
              </a:rPr>
              <a:t>song</a:t>
            </a:r>
            <a:r>
              <a:rPr dirty="0" sz="1800" spc="-65">
                <a:latin typeface="Trebuchet MS"/>
                <a:cs typeface="Trebuchet MS"/>
              </a:rPr>
              <a:t> </a:t>
            </a:r>
            <a:r>
              <a:rPr dirty="0" sz="1800" spc="50">
                <a:latin typeface="Trebuchet MS"/>
                <a:cs typeface="Trebuchet MS"/>
              </a:rPr>
              <a:t>nhau</a:t>
            </a:r>
            <a:r>
              <a:rPr dirty="0" sz="1800" spc="-65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(ví </a:t>
            </a:r>
            <a:r>
              <a:rPr dirty="0" sz="1800" spc="-60">
                <a:latin typeface="Trebuchet MS"/>
                <a:cs typeface="Trebuchet MS"/>
              </a:rPr>
              <a:t>d</a:t>
            </a:r>
            <a:r>
              <a:rPr dirty="0" sz="1800" spc="-60">
                <a:latin typeface="Arial"/>
                <a:cs typeface="Arial"/>
              </a:rPr>
              <a:t>ụ</a:t>
            </a:r>
            <a:r>
              <a:rPr dirty="0" sz="1800" spc="-60">
                <a:latin typeface="Trebuchet MS"/>
                <a:cs typeface="Trebuchet MS"/>
              </a:rPr>
              <a:t>:  </a:t>
            </a:r>
            <a:r>
              <a:rPr dirty="0" sz="1800" spc="10">
                <a:latin typeface="Trebuchet MS"/>
                <a:cs typeface="Trebuchet MS"/>
              </a:rPr>
              <a:t>ch</a:t>
            </a:r>
            <a:r>
              <a:rPr dirty="0" sz="1800" spc="10">
                <a:latin typeface="Arial"/>
                <a:cs typeface="Arial"/>
              </a:rPr>
              <a:t>ấ</a:t>
            </a:r>
            <a:r>
              <a:rPr dirty="0" sz="1800" spc="10">
                <a:latin typeface="Trebuchet MS"/>
                <a:cs typeface="Trebuchet MS"/>
              </a:rPr>
              <a:t>t </a:t>
            </a:r>
            <a:r>
              <a:rPr dirty="0" sz="1800" spc="25">
                <a:latin typeface="Trebuchet MS"/>
                <a:cs typeface="Trebuchet MS"/>
              </a:rPr>
              <a:t>l</a:t>
            </a:r>
            <a:r>
              <a:rPr dirty="0" sz="1800" spc="25">
                <a:latin typeface="Arial"/>
                <a:cs typeface="Arial"/>
              </a:rPr>
              <a:t>ượ</a:t>
            </a:r>
            <a:r>
              <a:rPr dirty="0" sz="1800" spc="25">
                <a:latin typeface="Trebuchet MS"/>
                <a:cs typeface="Trebuchet MS"/>
              </a:rPr>
              <a:t>ng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n</a:t>
            </a:r>
            <a:r>
              <a:rPr dirty="0" sz="1800" spc="5">
                <a:latin typeface="Arial"/>
                <a:cs typeface="Arial"/>
              </a:rPr>
              <a:t>ướ</a:t>
            </a:r>
            <a:r>
              <a:rPr dirty="0" sz="1800" spc="5">
                <a:latin typeface="Trebuchet MS"/>
                <a:cs typeface="Trebuchet MS"/>
              </a:rPr>
              <a:t>c)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70950" y="4388294"/>
            <a:ext cx="1282065" cy="775335"/>
            <a:chOff x="2270950" y="4388294"/>
            <a:chExt cx="1282065" cy="775335"/>
          </a:xfrm>
        </p:grpSpPr>
        <p:sp>
          <p:nvSpPr>
            <p:cNvPr id="5" name="object 5"/>
            <p:cNvSpPr/>
            <p:nvPr/>
          </p:nvSpPr>
          <p:spPr>
            <a:xfrm>
              <a:off x="2278888" y="439623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89" h="759460">
                  <a:moveTo>
                    <a:pt x="1189736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6"/>
                  </a:lnTo>
                  <a:lnTo>
                    <a:pt x="0" y="683514"/>
                  </a:lnTo>
                  <a:lnTo>
                    <a:pt x="5972" y="713041"/>
                  </a:lnTo>
                  <a:lnTo>
                    <a:pt x="22256" y="737139"/>
                  </a:lnTo>
                  <a:lnTo>
                    <a:pt x="46398" y="753379"/>
                  </a:lnTo>
                  <a:lnTo>
                    <a:pt x="75945" y="759333"/>
                  </a:lnTo>
                  <a:lnTo>
                    <a:pt x="1189736" y="759333"/>
                  </a:lnTo>
                  <a:lnTo>
                    <a:pt x="1219283" y="753379"/>
                  </a:lnTo>
                  <a:lnTo>
                    <a:pt x="1243425" y="737139"/>
                  </a:lnTo>
                  <a:lnTo>
                    <a:pt x="1259709" y="713041"/>
                  </a:lnTo>
                  <a:lnTo>
                    <a:pt x="1265682" y="683514"/>
                  </a:lnTo>
                  <a:lnTo>
                    <a:pt x="1265682" y="75946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278888" y="439623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89" h="759460">
                  <a:moveTo>
                    <a:pt x="0" y="75946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6"/>
                  </a:lnTo>
                  <a:lnTo>
                    <a:pt x="1265682" y="683514"/>
                  </a:lnTo>
                  <a:lnTo>
                    <a:pt x="1259709" y="713041"/>
                  </a:lnTo>
                  <a:lnTo>
                    <a:pt x="1243425" y="737139"/>
                  </a:lnTo>
                  <a:lnTo>
                    <a:pt x="1219283" y="753379"/>
                  </a:lnTo>
                  <a:lnTo>
                    <a:pt x="1189736" y="759333"/>
                  </a:lnTo>
                  <a:lnTo>
                    <a:pt x="75945" y="759333"/>
                  </a:lnTo>
                  <a:lnTo>
                    <a:pt x="46398" y="753379"/>
                  </a:lnTo>
                  <a:lnTo>
                    <a:pt x="22256" y="737139"/>
                  </a:lnTo>
                  <a:lnTo>
                    <a:pt x="5972" y="713041"/>
                  </a:lnTo>
                  <a:lnTo>
                    <a:pt x="0" y="683514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671189" y="4618990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7"/>
                </a:lnTo>
                <a:lnTo>
                  <a:pt x="0" y="62737"/>
                </a:lnTo>
                <a:lnTo>
                  <a:pt x="0" y="251079"/>
                </a:lnTo>
                <a:lnTo>
                  <a:pt x="134112" y="251079"/>
                </a:lnTo>
                <a:lnTo>
                  <a:pt x="134112" y="313944"/>
                </a:lnTo>
                <a:lnTo>
                  <a:pt x="268224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CDC1B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4042854" y="4388294"/>
            <a:ext cx="1282065" cy="775335"/>
            <a:chOff x="4042854" y="4388294"/>
            <a:chExt cx="1282065" cy="775335"/>
          </a:xfrm>
        </p:grpSpPr>
        <p:sp>
          <p:nvSpPr>
            <p:cNvPr id="9" name="object 9"/>
            <p:cNvSpPr/>
            <p:nvPr/>
          </p:nvSpPr>
          <p:spPr>
            <a:xfrm>
              <a:off x="4050791" y="439623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89" h="759460">
                  <a:moveTo>
                    <a:pt x="1189736" y="0"/>
                  </a:moveTo>
                  <a:lnTo>
                    <a:pt x="75946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6"/>
                  </a:lnTo>
                  <a:lnTo>
                    <a:pt x="0" y="683514"/>
                  </a:lnTo>
                  <a:lnTo>
                    <a:pt x="5972" y="713041"/>
                  </a:lnTo>
                  <a:lnTo>
                    <a:pt x="22256" y="737139"/>
                  </a:lnTo>
                  <a:lnTo>
                    <a:pt x="46398" y="753379"/>
                  </a:lnTo>
                  <a:lnTo>
                    <a:pt x="75946" y="759333"/>
                  </a:lnTo>
                  <a:lnTo>
                    <a:pt x="1189736" y="759333"/>
                  </a:lnTo>
                  <a:lnTo>
                    <a:pt x="1219283" y="753379"/>
                  </a:lnTo>
                  <a:lnTo>
                    <a:pt x="1243425" y="737139"/>
                  </a:lnTo>
                  <a:lnTo>
                    <a:pt x="1259709" y="713041"/>
                  </a:lnTo>
                  <a:lnTo>
                    <a:pt x="1265682" y="683514"/>
                  </a:lnTo>
                  <a:lnTo>
                    <a:pt x="1265682" y="75946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050791" y="439623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89" h="759460">
                  <a:moveTo>
                    <a:pt x="0" y="75946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6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6"/>
                  </a:lnTo>
                  <a:lnTo>
                    <a:pt x="1265682" y="683514"/>
                  </a:lnTo>
                  <a:lnTo>
                    <a:pt x="1259709" y="713041"/>
                  </a:lnTo>
                  <a:lnTo>
                    <a:pt x="1243425" y="737139"/>
                  </a:lnTo>
                  <a:lnTo>
                    <a:pt x="1219283" y="753379"/>
                  </a:lnTo>
                  <a:lnTo>
                    <a:pt x="1189736" y="759333"/>
                  </a:lnTo>
                  <a:lnTo>
                    <a:pt x="75946" y="759333"/>
                  </a:lnTo>
                  <a:lnTo>
                    <a:pt x="46398" y="753379"/>
                  </a:lnTo>
                  <a:lnTo>
                    <a:pt x="22256" y="737139"/>
                  </a:lnTo>
                  <a:lnTo>
                    <a:pt x="5972" y="713041"/>
                  </a:lnTo>
                  <a:lnTo>
                    <a:pt x="0" y="683514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5442965" y="4618990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238" y="0"/>
                </a:moveTo>
                <a:lnTo>
                  <a:pt x="134238" y="62737"/>
                </a:lnTo>
                <a:lnTo>
                  <a:pt x="0" y="62737"/>
                </a:lnTo>
                <a:lnTo>
                  <a:pt x="0" y="251079"/>
                </a:lnTo>
                <a:lnTo>
                  <a:pt x="134238" y="251079"/>
                </a:lnTo>
                <a:lnTo>
                  <a:pt x="134238" y="313944"/>
                </a:lnTo>
                <a:lnTo>
                  <a:pt x="268350" y="156972"/>
                </a:lnTo>
                <a:lnTo>
                  <a:pt x="134238" y="0"/>
                </a:lnTo>
                <a:close/>
              </a:path>
            </a:pathLst>
          </a:custGeom>
          <a:solidFill>
            <a:srgbClr val="CDC1B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5814758" y="4388294"/>
            <a:ext cx="1282065" cy="775335"/>
            <a:chOff x="5814758" y="4388294"/>
            <a:chExt cx="1282065" cy="775335"/>
          </a:xfrm>
        </p:grpSpPr>
        <p:sp>
          <p:nvSpPr>
            <p:cNvPr id="13" name="object 13"/>
            <p:cNvSpPr/>
            <p:nvPr/>
          </p:nvSpPr>
          <p:spPr>
            <a:xfrm>
              <a:off x="5822696" y="439623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1189735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6"/>
                  </a:lnTo>
                  <a:lnTo>
                    <a:pt x="0" y="683514"/>
                  </a:lnTo>
                  <a:lnTo>
                    <a:pt x="5972" y="713041"/>
                  </a:lnTo>
                  <a:lnTo>
                    <a:pt x="22256" y="737139"/>
                  </a:lnTo>
                  <a:lnTo>
                    <a:pt x="46398" y="753379"/>
                  </a:lnTo>
                  <a:lnTo>
                    <a:pt x="75945" y="759333"/>
                  </a:lnTo>
                  <a:lnTo>
                    <a:pt x="1189735" y="759333"/>
                  </a:lnTo>
                  <a:lnTo>
                    <a:pt x="1219283" y="753379"/>
                  </a:lnTo>
                  <a:lnTo>
                    <a:pt x="1243425" y="737139"/>
                  </a:lnTo>
                  <a:lnTo>
                    <a:pt x="1259709" y="713041"/>
                  </a:lnTo>
                  <a:lnTo>
                    <a:pt x="1265681" y="683514"/>
                  </a:lnTo>
                  <a:lnTo>
                    <a:pt x="1265681" y="75946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5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22696" y="439623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0" y="75946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1189735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1" y="75946"/>
                  </a:lnTo>
                  <a:lnTo>
                    <a:pt x="1265681" y="683514"/>
                  </a:lnTo>
                  <a:lnTo>
                    <a:pt x="1259709" y="713041"/>
                  </a:lnTo>
                  <a:lnTo>
                    <a:pt x="1243425" y="737139"/>
                  </a:lnTo>
                  <a:lnTo>
                    <a:pt x="1219283" y="753379"/>
                  </a:lnTo>
                  <a:lnTo>
                    <a:pt x="1189735" y="759333"/>
                  </a:lnTo>
                  <a:lnTo>
                    <a:pt x="75945" y="759333"/>
                  </a:lnTo>
                  <a:lnTo>
                    <a:pt x="46398" y="753379"/>
                  </a:lnTo>
                  <a:lnTo>
                    <a:pt x="22256" y="737139"/>
                  </a:lnTo>
                  <a:lnTo>
                    <a:pt x="5972" y="713041"/>
                  </a:lnTo>
                  <a:lnTo>
                    <a:pt x="0" y="683514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2285809" y="3417125"/>
            <a:ext cx="1281430" cy="775335"/>
            <a:chOff x="2285809" y="3417125"/>
            <a:chExt cx="1281430" cy="775335"/>
          </a:xfrm>
        </p:grpSpPr>
        <p:sp>
          <p:nvSpPr>
            <p:cNvPr id="16" name="object 16"/>
            <p:cNvSpPr/>
            <p:nvPr/>
          </p:nvSpPr>
          <p:spPr>
            <a:xfrm>
              <a:off x="2293747" y="3425063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945" y="0"/>
                  </a:lnTo>
                  <a:lnTo>
                    <a:pt x="46345" y="5972"/>
                  </a:lnTo>
                  <a:lnTo>
                    <a:pt x="22209" y="22256"/>
                  </a:lnTo>
                  <a:lnTo>
                    <a:pt x="5955" y="46398"/>
                  </a:lnTo>
                  <a:lnTo>
                    <a:pt x="0" y="75946"/>
                  </a:lnTo>
                  <a:lnTo>
                    <a:pt x="0" y="683513"/>
                  </a:lnTo>
                  <a:lnTo>
                    <a:pt x="5955" y="713061"/>
                  </a:lnTo>
                  <a:lnTo>
                    <a:pt x="22209" y="737203"/>
                  </a:lnTo>
                  <a:lnTo>
                    <a:pt x="46345" y="753487"/>
                  </a:lnTo>
                  <a:lnTo>
                    <a:pt x="75945" y="759460"/>
                  </a:lnTo>
                  <a:lnTo>
                    <a:pt x="1189608" y="759460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4" y="683513"/>
                  </a:lnTo>
                  <a:lnTo>
                    <a:pt x="1265554" y="75946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293747" y="3425063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6"/>
                  </a:moveTo>
                  <a:lnTo>
                    <a:pt x="5955" y="46398"/>
                  </a:lnTo>
                  <a:lnTo>
                    <a:pt x="22209" y="22256"/>
                  </a:lnTo>
                  <a:lnTo>
                    <a:pt x="46345" y="5972"/>
                  </a:lnTo>
                  <a:lnTo>
                    <a:pt x="75945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4" y="75946"/>
                  </a:lnTo>
                  <a:lnTo>
                    <a:pt x="1265554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8" y="759460"/>
                  </a:lnTo>
                  <a:lnTo>
                    <a:pt x="75945" y="759460"/>
                  </a:lnTo>
                  <a:lnTo>
                    <a:pt x="46345" y="753487"/>
                  </a:lnTo>
                  <a:lnTo>
                    <a:pt x="22209" y="737203"/>
                  </a:lnTo>
                  <a:lnTo>
                    <a:pt x="5955" y="713061"/>
                  </a:lnTo>
                  <a:lnTo>
                    <a:pt x="0" y="683513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/>
          <p:nvPr/>
        </p:nvSpPr>
        <p:spPr>
          <a:xfrm>
            <a:off x="3685921" y="3647821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864"/>
                </a:lnTo>
                <a:lnTo>
                  <a:pt x="0" y="62864"/>
                </a:lnTo>
                <a:lnTo>
                  <a:pt x="0" y="251205"/>
                </a:lnTo>
                <a:lnTo>
                  <a:pt x="134112" y="251205"/>
                </a:lnTo>
                <a:lnTo>
                  <a:pt x="134112" y="313943"/>
                </a:lnTo>
                <a:lnTo>
                  <a:pt x="268350" y="156971"/>
                </a:lnTo>
                <a:lnTo>
                  <a:pt x="134112" y="0"/>
                </a:lnTo>
                <a:close/>
              </a:path>
            </a:pathLst>
          </a:custGeom>
          <a:solidFill>
            <a:srgbClr val="BCBAB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/>
          <p:cNvGrpSpPr/>
          <p:nvPr/>
        </p:nvGrpSpPr>
        <p:grpSpPr>
          <a:xfrm>
            <a:off x="4057713" y="3417125"/>
            <a:ext cx="1281430" cy="775335"/>
            <a:chOff x="4057713" y="3417125"/>
            <a:chExt cx="1281430" cy="775335"/>
          </a:xfrm>
        </p:grpSpPr>
        <p:sp>
          <p:nvSpPr>
            <p:cNvPr id="20" name="object 20"/>
            <p:cNvSpPr/>
            <p:nvPr/>
          </p:nvSpPr>
          <p:spPr>
            <a:xfrm>
              <a:off x="4065651" y="3425063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9" y="0"/>
                  </a:moveTo>
                  <a:lnTo>
                    <a:pt x="75946" y="0"/>
                  </a:lnTo>
                  <a:lnTo>
                    <a:pt x="46345" y="5972"/>
                  </a:lnTo>
                  <a:lnTo>
                    <a:pt x="22209" y="22256"/>
                  </a:lnTo>
                  <a:lnTo>
                    <a:pt x="5955" y="46398"/>
                  </a:lnTo>
                  <a:lnTo>
                    <a:pt x="0" y="75946"/>
                  </a:lnTo>
                  <a:lnTo>
                    <a:pt x="0" y="683513"/>
                  </a:lnTo>
                  <a:lnTo>
                    <a:pt x="5955" y="713061"/>
                  </a:lnTo>
                  <a:lnTo>
                    <a:pt x="22209" y="737203"/>
                  </a:lnTo>
                  <a:lnTo>
                    <a:pt x="46345" y="753487"/>
                  </a:lnTo>
                  <a:lnTo>
                    <a:pt x="75946" y="759460"/>
                  </a:lnTo>
                  <a:lnTo>
                    <a:pt x="1189609" y="759460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4" y="683513"/>
                  </a:lnTo>
                  <a:lnTo>
                    <a:pt x="1265554" y="75946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9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065651" y="3425063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6"/>
                  </a:moveTo>
                  <a:lnTo>
                    <a:pt x="5955" y="46398"/>
                  </a:lnTo>
                  <a:lnTo>
                    <a:pt x="22209" y="22256"/>
                  </a:lnTo>
                  <a:lnTo>
                    <a:pt x="46345" y="5972"/>
                  </a:lnTo>
                  <a:lnTo>
                    <a:pt x="75946" y="0"/>
                  </a:lnTo>
                  <a:lnTo>
                    <a:pt x="1189609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4" y="75946"/>
                  </a:lnTo>
                  <a:lnTo>
                    <a:pt x="1265554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9" y="759460"/>
                  </a:lnTo>
                  <a:lnTo>
                    <a:pt x="75946" y="759460"/>
                  </a:lnTo>
                  <a:lnTo>
                    <a:pt x="46345" y="753487"/>
                  </a:lnTo>
                  <a:lnTo>
                    <a:pt x="22209" y="737203"/>
                  </a:lnTo>
                  <a:lnTo>
                    <a:pt x="5955" y="713061"/>
                  </a:lnTo>
                  <a:lnTo>
                    <a:pt x="0" y="683513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5457825" y="3647821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864"/>
                </a:lnTo>
                <a:lnTo>
                  <a:pt x="0" y="62864"/>
                </a:lnTo>
                <a:lnTo>
                  <a:pt x="0" y="251205"/>
                </a:lnTo>
                <a:lnTo>
                  <a:pt x="134112" y="251205"/>
                </a:lnTo>
                <a:lnTo>
                  <a:pt x="134112" y="313943"/>
                </a:lnTo>
                <a:lnTo>
                  <a:pt x="268350" y="156971"/>
                </a:lnTo>
                <a:lnTo>
                  <a:pt x="134112" y="0"/>
                </a:lnTo>
                <a:close/>
              </a:path>
            </a:pathLst>
          </a:custGeom>
          <a:solidFill>
            <a:srgbClr val="BCBAB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5829617" y="3417125"/>
            <a:ext cx="1281430" cy="775335"/>
            <a:chOff x="5829617" y="3417125"/>
            <a:chExt cx="1281430" cy="775335"/>
          </a:xfrm>
        </p:grpSpPr>
        <p:sp>
          <p:nvSpPr>
            <p:cNvPr id="24" name="object 24"/>
            <p:cNvSpPr/>
            <p:nvPr/>
          </p:nvSpPr>
          <p:spPr>
            <a:xfrm>
              <a:off x="5837554" y="3425063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9" y="0"/>
                  </a:moveTo>
                  <a:lnTo>
                    <a:pt x="75946" y="0"/>
                  </a:lnTo>
                  <a:lnTo>
                    <a:pt x="46345" y="5972"/>
                  </a:lnTo>
                  <a:lnTo>
                    <a:pt x="22209" y="22256"/>
                  </a:lnTo>
                  <a:lnTo>
                    <a:pt x="5955" y="46398"/>
                  </a:lnTo>
                  <a:lnTo>
                    <a:pt x="0" y="75946"/>
                  </a:lnTo>
                  <a:lnTo>
                    <a:pt x="0" y="683513"/>
                  </a:lnTo>
                  <a:lnTo>
                    <a:pt x="5955" y="713061"/>
                  </a:lnTo>
                  <a:lnTo>
                    <a:pt x="22209" y="737203"/>
                  </a:lnTo>
                  <a:lnTo>
                    <a:pt x="46345" y="753487"/>
                  </a:lnTo>
                  <a:lnTo>
                    <a:pt x="75946" y="759460"/>
                  </a:lnTo>
                  <a:lnTo>
                    <a:pt x="1189609" y="759460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4" y="683513"/>
                  </a:lnTo>
                  <a:lnTo>
                    <a:pt x="1265554" y="75946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9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837554" y="3425063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6"/>
                  </a:moveTo>
                  <a:lnTo>
                    <a:pt x="5955" y="46398"/>
                  </a:lnTo>
                  <a:lnTo>
                    <a:pt x="22209" y="22256"/>
                  </a:lnTo>
                  <a:lnTo>
                    <a:pt x="46345" y="5972"/>
                  </a:lnTo>
                  <a:lnTo>
                    <a:pt x="75946" y="0"/>
                  </a:lnTo>
                  <a:lnTo>
                    <a:pt x="1189609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4" y="75946"/>
                  </a:lnTo>
                  <a:lnTo>
                    <a:pt x="1265554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9" y="759460"/>
                  </a:lnTo>
                  <a:lnTo>
                    <a:pt x="75946" y="759460"/>
                  </a:lnTo>
                  <a:lnTo>
                    <a:pt x="46345" y="753487"/>
                  </a:lnTo>
                  <a:lnTo>
                    <a:pt x="22209" y="737203"/>
                  </a:lnTo>
                  <a:lnTo>
                    <a:pt x="5955" y="713061"/>
                  </a:lnTo>
                  <a:lnTo>
                    <a:pt x="0" y="683513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2285809" y="2449766"/>
            <a:ext cx="1281430" cy="775335"/>
            <a:chOff x="2285809" y="2449766"/>
            <a:chExt cx="1281430" cy="775335"/>
          </a:xfrm>
        </p:grpSpPr>
        <p:sp>
          <p:nvSpPr>
            <p:cNvPr id="27" name="object 27"/>
            <p:cNvSpPr/>
            <p:nvPr/>
          </p:nvSpPr>
          <p:spPr>
            <a:xfrm>
              <a:off x="2293747" y="2457704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945" y="0"/>
                  </a:lnTo>
                  <a:lnTo>
                    <a:pt x="46345" y="5972"/>
                  </a:lnTo>
                  <a:lnTo>
                    <a:pt x="22209" y="22256"/>
                  </a:lnTo>
                  <a:lnTo>
                    <a:pt x="5955" y="46398"/>
                  </a:lnTo>
                  <a:lnTo>
                    <a:pt x="0" y="75946"/>
                  </a:lnTo>
                  <a:lnTo>
                    <a:pt x="0" y="683513"/>
                  </a:lnTo>
                  <a:lnTo>
                    <a:pt x="5955" y="713041"/>
                  </a:lnTo>
                  <a:lnTo>
                    <a:pt x="22209" y="737139"/>
                  </a:lnTo>
                  <a:lnTo>
                    <a:pt x="46345" y="753379"/>
                  </a:lnTo>
                  <a:lnTo>
                    <a:pt x="75945" y="759333"/>
                  </a:lnTo>
                  <a:lnTo>
                    <a:pt x="1189608" y="759333"/>
                  </a:lnTo>
                  <a:lnTo>
                    <a:pt x="1219209" y="753379"/>
                  </a:lnTo>
                  <a:lnTo>
                    <a:pt x="1243345" y="737139"/>
                  </a:lnTo>
                  <a:lnTo>
                    <a:pt x="1259599" y="713041"/>
                  </a:lnTo>
                  <a:lnTo>
                    <a:pt x="1265554" y="683513"/>
                  </a:lnTo>
                  <a:lnTo>
                    <a:pt x="1265554" y="75946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293747" y="2457704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6"/>
                  </a:moveTo>
                  <a:lnTo>
                    <a:pt x="5955" y="46398"/>
                  </a:lnTo>
                  <a:lnTo>
                    <a:pt x="22209" y="22256"/>
                  </a:lnTo>
                  <a:lnTo>
                    <a:pt x="46345" y="5972"/>
                  </a:lnTo>
                  <a:lnTo>
                    <a:pt x="75945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4" y="75946"/>
                  </a:lnTo>
                  <a:lnTo>
                    <a:pt x="1265554" y="683513"/>
                  </a:lnTo>
                  <a:lnTo>
                    <a:pt x="1259599" y="713041"/>
                  </a:lnTo>
                  <a:lnTo>
                    <a:pt x="1243345" y="737139"/>
                  </a:lnTo>
                  <a:lnTo>
                    <a:pt x="1219209" y="753379"/>
                  </a:lnTo>
                  <a:lnTo>
                    <a:pt x="1189608" y="759333"/>
                  </a:lnTo>
                  <a:lnTo>
                    <a:pt x="75945" y="759333"/>
                  </a:lnTo>
                  <a:lnTo>
                    <a:pt x="46345" y="753379"/>
                  </a:lnTo>
                  <a:lnTo>
                    <a:pt x="22209" y="737139"/>
                  </a:lnTo>
                  <a:lnTo>
                    <a:pt x="5955" y="713041"/>
                  </a:lnTo>
                  <a:lnTo>
                    <a:pt x="0" y="683513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/>
          <p:nvPr/>
        </p:nvSpPr>
        <p:spPr>
          <a:xfrm>
            <a:off x="3685921" y="2680461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7"/>
                </a:lnTo>
                <a:lnTo>
                  <a:pt x="0" y="62737"/>
                </a:lnTo>
                <a:lnTo>
                  <a:pt x="0" y="251078"/>
                </a:lnTo>
                <a:lnTo>
                  <a:pt x="134112" y="251078"/>
                </a:lnTo>
                <a:lnTo>
                  <a:pt x="134112" y="313943"/>
                </a:lnTo>
                <a:lnTo>
                  <a:pt x="268350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CFACA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0" name="object 30"/>
          <p:cNvGrpSpPr/>
          <p:nvPr/>
        </p:nvGrpSpPr>
        <p:grpSpPr>
          <a:xfrm>
            <a:off x="4057713" y="2449766"/>
            <a:ext cx="1281430" cy="775335"/>
            <a:chOff x="4057713" y="2449766"/>
            <a:chExt cx="1281430" cy="775335"/>
          </a:xfrm>
        </p:grpSpPr>
        <p:sp>
          <p:nvSpPr>
            <p:cNvPr id="31" name="object 31"/>
            <p:cNvSpPr/>
            <p:nvPr/>
          </p:nvSpPr>
          <p:spPr>
            <a:xfrm>
              <a:off x="4065651" y="2457704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9" y="0"/>
                  </a:moveTo>
                  <a:lnTo>
                    <a:pt x="75946" y="0"/>
                  </a:lnTo>
                  <a:lnTo>
                    <a:pt x="46345" y="5972"/>
                  </a:lnTo>
                  <a:lnTo>
                    <a:pt x="22209" y="22256"/>
                  </a:lnTo>
                  <a:lnTo>
                    <a:pt x="5955" y="46398"/>
                  </a:lnTo>
                  <a:lnTo>
                    <a:pt x="0" y="75946"/>
                  </a:lnTo>
                  <a:lnTo>
                    <a:pt x="0" y="683513"/>
                  </a:lnTo>
                  <a:lnTo>
                    <a:pt x="5955" y="713041"/>
                  </a:lnTo>
                  <a:lnTo>
                    <a:pt x="22209" y="737139"/>
                  </a:lnTo>
                  <a:lnTo>
                    <a:pt x="46345" y="753379"/>
                  </a:lnTo>
                  <a:lnTo>
                    <a:pt x="75946" y="759333"/>
                  </a:lnTo>
                  <a:lnTo>
                    <a:pt x="1189609" y="759333"/>
                  </a:lnTo>
                  <a:lnTo>
                    <a:pt x="1219209" y="753379"/>
                  </a:lnTo>
                  <a:lnTo>
                    <a:pt x="1243345" y="737139"/>
                  </a:lnTo>
                  <a:lnTo>
                    <a:pt x="1259599" y="713041"/>
                  </a:lnTo>
                  <a:lnTo>
                    <a:pt x="1265554" y="683513"/>
                  </a:lnTo>
                  <a:lnTo>
                    <a:pt x="1265554" y="75946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9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065651" y="2457704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6"/>
                  </a:moveTo>
                  <a:lnTo>
                    <a:pt x="5955" y="46398"/>
                  </a:lnTo>
                  <a:lnTo>
                    <a:pt x="22209" y="22256"/>
                  </a:lnTo>
                  <a:lnTo>
                    <a:pt x="46345" y="5972"/>
                  </a:lnTo>
                  <a:lnTo>
                    <a:pt x="75946" y="0"/>
                  </a:lnTo>
                  <a:lnTo>
                    <a:pt x="1189609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4" y="75946"/>
                  </a:lnTo>
                  <a:lnTo>
                    <a:pt x="1265554" y="683513"/>
                  </a:lnTo>
                  <a:lnTo>
                    <a:pt x="1259599" y="713041"/>
                  </a:lnTo>
                  <a:lnTo>
                    <a:pt x="1243345" y="737139"/>
                  </a:lnTo>
                  <a:lnTo>
                    <a:pt x="1219209" y="753379"/>
                  </a:lnTo>
                  <a:lnTo>
                    <a:pt x="1189609" y="759333"/>
                  </a:lnTo>
                  <a:lnTo>
                    <a:pt x="75946" y="759333"/>
                  </a:lnTo>
                  <a:lnTo>
                    <a:pt x="46345" y="753379"/>
                  </a:lnTo>
                  <a:lnTo>
                    <a:pt x="22209" y="737139"/>
                  </a:lnTo>
                  <a:lnTo>
                    <a:pt x="5955" y="713041"/>
                  </a:lnTo>
                  <a:lnTo>
                    <a:pt x="0" y="683513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/>
          <p:nvPr/>
        </p:nvSpPr>
        <p:spPr>
          <a:xfrm>
            <a:off x="5457825" y="2680461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7"/>
                </a:lnTo>
                <a:lnTo>
                  <a:pt x="0" y="62737"/>
                </a:lnTo>
                <a:lnTo>
                  <a:pt x="0" y="251078"/>
                </a:lnTo>
                <a:lnTo>
                  <a:pt x="134112" y="251078"/>
                </a:lnTo>
                <a:lnTo>
                  <a:pt x="134112" y="313943"/>
                </a:lnTo>
                <a:lnTo>
                  <a:pt x="268350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CFACA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4" name="object 34"/>
          <p:cNvGrpSpPr/>
          <p:nvPr/>
        </p:nvGrpSpPr>
        <p:grpSpPr>
          <a:xfrm>
            <a:off x="5829617" y="2449766"/>
            <a:ext cx="1281430" cy="775335"/>
            <a:chOff x="5829617" y="2449766"/>
            <a:chExt cx="1281430" cy="775335"/>
          </a:xfrm>
        </p:grpSpPr>
        <p:sp>
          <p:nvSpPr>
            <p:cNvPr id="35" name="object 35"/>
            <p:cNvSpPr/>
            <p:nvPr/>
          </p:nvSpPr>
          <p:spPr>
            <a:xfrm>
              <a:off x="5837554" y="2457704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9" y="0"/>
                  </a:moveTo>
                  <a:lnTo>
                    <a:pt x="75946" y="0"/>
                  </a:lnTo>
                  <a:lnTo>
                    <a:pt x="46345" y="5972"/>
                  </a:lnTo>
                  <a:lnTo>
                    <a:pt x="22209" y="22256"/>
                  </a:lnTo>
                  <a:lnTo>
                    <a:pt x="5955" y="46398"/>
                  </a:lnTo>
                  <a:lnTo>
                    <a:pt x="0" y="75946"/>
                  </a:lnTo>
                  <a:lnTo>
                    <a:pt x="0" y="683513"/>
                  </a:lnTo>
                  <a:lnTo>
                    <a:pt x="5955" y="713041"/>
                  </a:lnTo>
                  <a:lnTo>
                    <a:pt x="22209" y="737139"/>
                  </a:lnTo>
                  <a:lnTo>
                    <a:pt x="46345" y="753379"/>
                  </a:lnTo>
                  <a:lnTo>
                    <a:pt x="75946" y="759333"/>
                  </a:lnTo>
                  <a:lnTo>
                    <a:pt x="1189609" y="759333"/>
                  </a:lnTo>
                  <a:lnTo>
                    <a:pt x="1219209" y="753379"/>
                  </a:lnTo>
                  <a:lnTo>
                    <a:pt x="1243345" y="737139"/>
                  </a:lnTo>
                  <a:lnTo>
                    <a:pt x="1259599" y="713041"/>
                  </a:lnTo>
                  <a:lnTo>
                    <a:pt x="1265554" y="683513"/>
                  </a:lnTo>
                  <a:lnTo>
                    <a:pt x="1265554" y="75946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9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837554" y="2457704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6"/>
                  </a:moveTo>
                  <a:lnTo>
                    <a:pt x="5955" y="46398"/>
                  </a:lnTo>
                  <a:lnTo>
                    <a:pt x="22209" y="22256"/>
                  </a:lnTo>
                  <a:lnTo>
                    <a:pt x="46345" y="5972"/>
                  </a:lnTo>
                  <a:lnTo>
                    <a:pt x="75946" y="0"/>
                  </a:lnTo>
                  <a:lnTo>
                    <a:pt x="1189609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4" y="75946"/>
                  </a:lnTo>
                  <a:lnTo>
                    <a:pt x="1265554" y="683513"/>
                  </a:lnTo>
                  <a:lnTo>
                    <a:pt x="1259599" y="713041"/>
                  </a:lnTo>
                  <a:lnTo>
                    <a:pt x="1243345" y="737139"/>
                  </a:lnTo>
                  <a:lnTo>
                    <a:pt x="1219209" y="753379"/>
                  </a:lnTo>
                  <a:lnTo>
                    <a:pt x="1189609" y="759333"/>
                  </a:lnTo>
                  <a:lnTo>
                    <a:pt x="75946" y="759333"/>
                  </a:lnTo>
                  <a:lnTo>
                    <a:pt x="46345" y="753379"/>
                  </a:lnTo>
                  <a:lnTo>
                    <a:pt x="22209" y="737139"/>
                  </a:lnTo>
                  <a:lnTo>
                    <a:pt x="5955" y="713041"/>
                  </a:lnTo>
                  <a:lnTo>
                    <a:pt x="0" y="683513"/>
                  </a:lnTo>
                  <a:lnTo>
                    <a:pt x="0" y="7594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/>
          <p:cNvGrpSpPr/>
          <p:nvPr/>
        </p:nvGrpSpPr>
        <p:grpSpPr>
          <a:xfrm>
            <a:off x="3717607" y="5271579"/>
            <a:ext cx="1932305" cy="788035"/>
            <a:chOff x="3717607" y="5271579"/>
            <a:chExt cx="1932305" cy="788035"/>
          </a:xfrm>
        </p:grpSpPr>
        <p:sp>
          <p:nvSpPr>
            <p:cNvPr id="38" name="object 38"/>
            <p:cNvSpPr/>
            <p:nvPr/>
          </p:nvSpPr>
          <p:spPr>
            <a:xfrm>
              <a:off x="3725545" y="5279516"/>
              <a:ext cx="1916430" cy="772160"/>
            </a:xfrm>
            <a:custGeom>
              <a:avLst/>
              <a:gdLst/>
              <a:ahLst/>
              <a:cxnLst/>
              <a:rect l="l" t="t" r="r" b="b"/>
              <a:pathLst>
                <a:path w="1916429" h="772160">
                  <a:moveTo>
                    <a:pt x="1787525" y="0"/>
                  </a:moveTo>
                  <a:lnTo>
                    <a:pt x="128650" y="0"/>
                  </a:lnTo>
                  <a:lnTo>
                    <a:pt x="78545" y="10100"/>
                  </a:lnTo>
                  <a:lnTo>
                    <a:pt x="37655" y="37655"/>
                  </a:lnTo>
                  <a:lnTo>
                    <a:pt x="10100" y="78545"/>
                  </a:lnTo>
                  <a:lnTo>
                    <a:pt x="0" y="128651"/>
                  </a:lnTo>
                  <a:lnTo>
                    <a:pt x="0" y="643280"/>
                  </a:lnTo>
                  <a:lnTo>
                    <a:pt x="10100" y="693363"/>
                  </a:lnTo>
                  <a:lnTo>
                    <a:pt x="37655" y="734264"/>
                  </a:lnTo>
                  <a:lnTo>
                    <a:pt x="78545" y="761843"/>
                  </a:lnTo>
                  <a:lnTo>
                    <a:pt x="128650" y="771956"/>
                  </a:lnTo>
                  <a:lnTo>
                    <a:pt x="1787525" y="771956"/>
                  </a:lnTo>
                  <a:lnTo>
                    <a:pt x="1837630" y="761843"/>
                  </a:lnTo>
                  <a:lnTo>
                    <a:pt x="1878520" y="734264"/>
                  </a:lnTo>
                  <a:lnTo>
                    <a:pt x="1906075" y="693363"/>
                  </a:lnTo>
                  <a:lnTo>
                    <a:pt x="1916176" y="643280"/>
                  </a:lnTo>
                  <a:lnTo>
                    <a:pt x="1916176" y="128651"/>
                  </a:lnTo>
                  <a:lnTo>
                    <a:pt x="1906075" y="78545"/>
                  </a:lnTo>
                  <a:lnTo>
                    <a:pt x="1878520" y="37655"/>
                  </a:lnTo>
                  <a:lnTo>
                    <a:pt x="1837630" y="10100"/>
                  </a:lnTo>
                  <a:lnTo>
                    <a:pt x="178752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725545" y="5279516"/>
              <a:ext cx="1916430" cy="772160"/>
            </a:xfrm>
            <a:custGeom>
              <a:avLst/>
              <a:gdLst/>
              <a:ahLst/>
              <a:cxnLst/>
              <a:rect l="l" t="t" r="r" b="b"/>
              <a:pathLst>
                <a:path w="1916429" h="772160">
                  <a:moveTo>
                    <a:pt x="0" y="128651"/>
                  </a:moveTo>
                  <a:lnTo>
                    <a:pt x="10100" y="78545"/>
                  </a:lnTo>
                  <a:lnTo>
                    <a:pt x="37655" y="37655"/>
                  </a:lnTo>
                  <a:lnTo>
                    <a:pt x="78545" y="10100"/>
                  </a:lnTo>
                  <a:lnTo>
                    <a:pt x="128650" y="0"/>
                  </a:lnTo>
                  <a:lnTo>
                    <a:pt x="1787525" y="0"/>
                  </a:lnTo>
                  <a:lnTo>
                    <a:pt x="1837630" y="10100"/>
                  </a:lnTo>
                  <a:lnTo>
                    <a:pt x="1878520" y="37655"/>
                  </a:lnTo>
                  <a:lnTo>
                    <a:pt x="1906075" y="78545"/>
                  </a:lnTo>
                  <a:lnTo>
                    <a:pt x="1916176" y="128651"/>
                  </a:lnTo>
                  <a:lnTo>
                    <a:pt x="1916176" y="643280"/>
                  </a:lnTo>
                  <a:lnTo>
                    <a:pt x="1906075" y="693363"/>
                  </a:lnTo>
                  <a:lnTo>
                    <a:pt x="1878520" y="734264"/>
                  </a:lnTo>
                  <a:lnTo>
                    <a:pt x="1837630" y="761843"/>
                  </a:lnTo>
                  <a:lnTo>
                    <a:pt x="1787525" y="771956"/>
                  </a:lnTo>
                  <a:lnTo>
                    <a:pt x="128650" y="771956"/>
                  </a:lnTo>
                  <a:lnTo>
                    <a:pt x="78545" y="761843"/>
                  </a:lnTo>
                  <a:lnTo>
                    <a:pt x="37655" y="734264"/>
                  </a:lnTo>
                  <a:lnTo>
                    <a:pt x="10100" y="693363"/>
                  </a:lnTo>
                  <a:lnTo>
                    <a:pt x="0" y="643280"/>
                  </a:lnTo>
                  <a:lnTo>
                    <a:pt x="0" y="128651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6156134" y="5260276"/>
            <a:ext cx="1932305" cy="788035"/>
            <a:chOff x="6156134" y="5260276"/>
            <a:chExt cx="1932305" cy="788035"/>
          </a:xfrm>
        </p:grpSpPr>
        <p:sp>
          <p:nvSpPr>
            <p:cNvPr id="41" name="object 41"/>
            <p:cNvSpPr/>
            <p:nvPr/>
          </p:nvSpPr>
          <p:spPr>
            <a:xfrm>
              <a:off x="6164071" y="5268214"/>
              <a:ext cx="1916430" cy="772160"/>
            </a:xfrm>
            <a:custGeom>
              <a:avLst/>
              <a:gdLst/>
              <a:ahLst/>
              <a:cxnLst/>
              <a:rect l="l" t="t" r="r" b="b"/>
              <a:pathLst>
                <a:path w="1916429" h="772160">
                  <a:moveTo>
                    <a:pt x="1787525" y="0"/>
                  </a:moveTo>
                  <a:lnTo>
                    <a:pt x="128650" y="0"/>
                  </a:lnTo>
                  <a:lnTo>
                    <a:pt x="78545" y="10118"/>
                  </a:lnTo>
                  <a:lnTo>
                    <a:pt x="37655" y="37703"/>
                  </a:lnTo>
                  <a:lnTo>
                    <a:pt x="10100" y="78599"/>
                  </a:lnTo>
                  <a:lnTo>
                    <a:pt x="0" y="128651"/>
                  </a:lnTo>
                  <a:lnTo>
                    <a:pt x="0" y="643343"/>
                  </a:lnTo>
                  <a:lnTo>
                    <a:pt x="10100" y="693431"/>
                  </a:lnTo>
                  <a:lnTo>
                    <a:pt x="37655" y="734333"/>
                  </a:lnTo>
                  <a:lnTo>
                    <a:pt x="78545" y="761908"/>
                  </a:lnTo>
                  <a:lnTo>
                    <a:pt x="128650" y="772020"/>
                  </a:lnTo>
                  <a:lnTo>
                    <a:pt x="1787525" y="772020"/>
                  </a:lnTo>
                  <a:lnTo>
                    <a:pt x="1837630" y="761908"/>
                  </a:lnTo>
                  <a:lnTo>
                    <a:pt x="1878520" y="734333"/>
                  </a:lnTo>
                  <a:lnTo>
                    <a:pt x="1906075" y="693431"/>
                  </a:lnTo>
                  <a:lnTo>
                    <a:pt x="1916176" y="643343"/>
                  </a:lnTo>
                  <a:lnTo>
                    <a:pt x="1916176" y="128651"/>
                  </a:lnTo>
                  <a:lnTo>
                    <a:pt x="1906075" y="78599"/>
                  </a:lnTo>
                  <a:lnTo>
                    <a:pt x="1878520" y="37703"/>
                  </a:lnTo>
                  <a:lnTo>
                    <a:pt x="1837630" y="10118"/>
                  </a:lnTo>
                  <a:lnTo>
                    <a:pt x="178752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164071" y="5268214"/>
              <a:ext cx="1916430" cy="772160"/>
            </a:xfrm>
            <a:custGeom>
              <a:avLst/>
              <a:gdLst/>
              <a:ahLst/>
              <a:cxnLst/>
              <a:rect l="l" t="t" r="r" b="b"/>
              <a:pathLst>
                <a:path w="1916429" h="772160">
                  <a:moveTo>
                    <a:pt x="0" y="128651"/>
                  </a:moveTo>
                  <a:lnTo>
                    <a:pt x="10100" y="78599"/>
                  </a:lnTo>
                  <a:lnTo>
                    <a:pt x="37655" y="37703"/>
                  </a:lnTo>
                  <a:lnTo>
                    <a:pt x="78545" y="10118"/>
                  </a:lnTo>
                  <a:lnTo>
                    <a:pt x="128650" y="0"/>
                  </a:lnTo>
                  <a:lnTo>
                    <a:pt x="1787525" y="0"/>
                  </a:lnTo>
                  <a:lnTo>
                    <a:pt x="1837630" y="10118"/>
                  </a:lnTo>
                  <a:lnTo>
                    <a:pt x="1878520" y="37703"/>
                  </a:lnTo>
                  <a:lnTo>
                    <a:pt x="1906075" y="78599"/>
                  </a:lnTo>
                  <a:lnTo>
                    <a:pt x="1916176" y="128651"/>
                  </a:lnTo>
                  <a:lnTo>
                    <a:pt x="1916176" y="643343"/>
                  </a:lnTo>
                  <a:lnTo>
                    <a:pt x="1906075" y="693431"/>
                  </a:lnTo>
                  <a:lnTo>
                    <a:pt x="1878520" y="734333"/>
                  </a:lnTo>
                  <a:lnTo>
                    <a:pt x="1837630" y="761908"/>
                  </a:lnTo>
                  <a:lnTo>
                    <a:pt x="1787525" y="772020"/>
                  </a:lnTo>
                  <a:lnTo>
                    <a:pt x="128650" y="772020"/>
                  </a:lnTo>
                  <a:lnTo>
                    <a:pt x="78545" y="761908"/>
                  </a:lnTo>
                  <a:lnTo>
                    <a:pt x="37655" y="734333"/>
                  </a:lnTo>
                  <a:lnTo>
                    <a:pt x="10100" y="693431"/>
                  </a:lnTo>
                  <a:lnTo>
                    <a:pt x="0" y="643343"/>
                  </a:lnTo>
                  <a:lnTo>
                    <a:pt x="0" y="128651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/>
          <p:nvPr/>
        </p:nvSpPr>
        <p:spPr>
          <a:xfrm>
            <a:off x="5722111" y="5535167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826"/>
                </a:lnTo>
                <a:lnTo>
                  <a:pt x="0" y="62826"/>
                </a:lnTo>
                <a:lnTo>
                  <a:pt x="0" y="251155"/>
                </a:lnTo>
                <a:lnTo>
                  <a:pt x="134112" y="251155"/>
                </a:lnTo>
                <a:lnTo>
                  <a:pt x="134112" y="313931"/>
                </a:lnTo>
                <a:lnTo>
                  <a:pt x="268350" y="156984"/>
                </a:lnTo>
                <a:lnTo>
                  <a:pt x="134112" y="0"/>
                </a:lnTo>
                <a:close/>
              </a:path>
            </a:pathLst>
          </a:custGeom>
          <a:solidFill>
            <a:srgbClr val="CFACA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4" name="object 44"/>
          <p:cNvGrpSpPr/>
          <p:nvPr/>
        </p:nvGrpSpPr>
        <p:grpSpPr>
          <a:xfrm>
            <a:off x="1262824" y="5298249"/>
            <a:ext cx="2232660" cy="788035"/>
            <a:chOff x="1262824" y="5298249"/>
            <a:chExt cx="2232660" cy="788035"/>
          </a:xfrm>
        </p:grpSpPr>
        <p:sp>
          <p:nvSpPr>
            <p:cNvPr id="45" name="object 45"/>
            <p:cNvSpPr/>
            <p:nvPr/>
          </p:nvSpPr>
          <p:spPr>
            <a:xfrm>
              <a:off x="1270761" y="5306186"/>
              <a:ext cx="1916430" cy="772160"/>
            </a:xfrm>
            <a:custGeom>
              <a:avLst/>
              <a:gdLst/>
              <a:ahLst/>
              <a:cxnLst/>
              <a:rect l="l" t="t" r="r" b="b"/>
              <a:pathLst>
                <a:path w="1916430" h="772160">
                  <a:moveTo>
                    <a:pt x="1787525" y="0"/>
                  </a:moveTo>
                  <a:lnTo>
                    <a:pt x="128650" y="0"/>
                  </a:lnTo>
                  <a:lnTo>
                    <a:pt x="78545" y="10100"/>
                  </a:lnTo>
                  <a:lnTo>
                    <a:pt x="37655" y="37655"/>
                  </a:lnTo>
                  <a:lnTo>
                    <a:pt x="10100" y="78545"/>
                  </a:lnTo>
                  <a:lnTo>
                    <a:pt x="0" y="128650"/>
                  </a:lnTo>
                  <a:lnTo>
                    <a:pt x="0" y="643293"/>
                  </a:lnTo>
                  <a:lnTo>
                    <a:pt x="10100" y="693381"/>
                  </a:lnTo>
                  <a:lnTo>
                    <a:pt x="37655" y="734282"/>
                  </a:lnTo>
                  <a:lnTo>
                    <a:pt x="78545" y="761857"/>
                  </a:lnTo>
                  <a:lnTo>
                    <a:pt x="128650" y="771969"/>
                  </a:lnTo>
                  <a:lnTo>
                    <a:pt x="1787525" y="771969"/>
                  </a:lnTo>
                  <a:lnTo>
                    <a:pt x="1837576" y="761857"/>
                  </a:lnTo>
                  <a:lnTo>
                    <a:pt x="1878472" y="734282"/>
                  </a:lnTo>
                  <a:lnTo>
                    <a:pt x="1906057" y="693381"/>
                  </a:lnTo>
                  <a:lnTo>
                    <a:pt x="1916176" y="643293"/>
                  </a:lnTo>
                  <a:lnTo>
                    <a:pt x="1916176" y="128650"/>
                  </a:lnTo>
                  <a:lnTo>
                    <a:pt x="1906057" y="78545"/>
                  </a:lnTo>
                  <a:lnTo>
                    <a:pt x="1878472" y="37655"/>
                  </a:lnTo>
                  <a:lnTo>
                    <a:pt x="1837576" y="10100"/>
                  </a:lnTo>
                  <a:lnTo>
                    <a:pt x="178752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270761" y="5306186"/>
              <a:ext cx="1916430" cy="772160"/>
            </a:xfrm>
            <a:custGeom>
              <a:avLst/>
              <a:gdLst/>
              <a:ahLst/>
              <a:cxnLst/>
              <a:rect l="l" t="t" r="r" b="b"/>
              <a:pathLst>
                <a:path w="1916430" h="772160">
                  <a:moveTo>
                    <a:pt x="0" y="128650"/>
                  </a:moveTo>
                  <a:lnTo>
                    <a:pt x="10100" y="78545"/>
                  </a:lnTo>
                  <a:lnTo>
                    <a:pt x="37655" y="37655"/>
                  </a:lnTo>
                  <a:lnTo>
                    <a:pt x="78545" y="10100"/>
                  </a:lnTo>
                  <a:lnTo>
                    <a:pt x="128650" y="0"/>
                  </a:lnTo>
                  <a:lnTo>
                    <a:pt x="1787525" y="0"/>
                  </a:lnTo>
                  <a:lnTo>
                    <a:pt x="1837576" y="10100"/>
                  </a:lnTo>
                  <a:lnTo>
                    <a:pt x="1878472" y="37655"/>
                  </a:lnTo>
                  <a:lnTo>
                    <a:pt x="1906057" y="78545"/>
                  </a:lnTo>
                  <a:lnTo>
                    <a:pt x="1916176" y="128650"/>
                  </a:lnTo>
                  <a:lnTo>
                    <a:pt x="1916176" y="643293"/>
                  </a:lnTo>
                  <a:lnTo>
                    <a:pt x="1906057" y="693381"/>
                  </a:lnTo>
                  <a:lnTo>
                    <a:pt x="1878472" y="734282"/>
                  </a:lnTo>
                  <a:lnTo>
                    <a:pt x="1837576" y="761857"/>
                  </a:lnTo>
                  <a:lnTo>
                    <a:pt x="1787525" y="771969"/>
                  </a:lnTo>
                  <a:lnTo>
                    <a:pt x="128650" y="771969"/>
                  </a:lnTo>
                  <a:lnTo>
                    <a:pt x="78545" y="761857"/>
                  </a:lnTo>
                  <a:lnTo>
                    <a:pt x="37655" y="734282"/>
                  </a:lnTo>
                  <a:lnTo>
                    <a:pt x="10100" y="693381"/>
                  </a:lnTo>
                  <a:lnTo>
                    <a:pt x="0" y="643293"/>
                  </a:lnTo>
                  <a:lnTo>
                    <a:pt x="0" y="128650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227069" y="5565139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239" y="0"/>
                  </a:moveTo>
                  <a:lnTo>
                    <a:pt x="134239" y="62826"/>
                  </a:lnTo>
                  <a:lnTo>
                    <a:pt x="0" y="62826"/>
                  </a:lnTo>
                  <a:lnTo>
                    <a:pt x="0" y="251155"/>
                  </a:lnTo>
                  <a:lnTo>
                    <a:pt x="134239" y="251155"/>
                  </a:lnTo>
                  <a:lnTo>
                    <a:pt x="134239" y="313931"/>
                  </a:lnTo>
                  <a:lnTo>
                    <a:pt x="268351" y="156997"/>
                  </a:lnTo>
                  <a:lnTo>
                    <a:pt x="134239" y="0"/>
                  </a:lnTo>
                  <a:close/>
                </a:path>
              </a:pathLst>
            </a:custGeom>
            <a:solidFill>
              <a:srgbClr val="CFACAA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0680" marR="508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Cách </a:t>
            </a:r>
            <a:r>
              <a:rPr dirty="0" spc="25"/>
              <a:t>th</a:t>
            </a:r>
            <a:r>
              <a:rPr dirty="0" spc="25">
                <a:latin typeface="Arial"/>
                <a:cs typeface="Arial"/>
              </a:rPr>
              <a:t>ứ</a:t>
            </a:r>
            <a:r>
              <a:rPr dirty="0" spc="25"/>
              <a:t>c </a:t>
            </a:r>
            <a:r>
              <a:rPr dirty="0" spc="-100"/>
              <a:t>t</a:t>
            </a:r>
            <a:r>
              <a:rPr dirty="0" spc="-100">
                <a:latin typeface="Arial"/>
                <a:cs typeface="Arial"/>
              </a:rPr>
              <a:t>ổ </a:t>
            </a:r>
            <a:r>
              <a:rPr dirty="0" spc="120"/>
              <a:t>ch</a:t>
            </a:r>
            <a:r>
              <a:rPr dirty="0" spc="120">
                <a:latin typeface="Arial"/>
                <a:cs typeface="Arial"/>
              </a:rPr>
              <a:t>ứ</a:t>
            </a:r>
            <a:r>
              <a:rPr dirty="0" spc="120"/>
              <a:t>c </a:t>
            </a:r>
            <a:r>
              <a:rPr dirty="0" spc="90"/>
              <a:t>v</a:t>
            </a:r>
            <a:r>
              <a:rPr dirty="0" spc="90">
                <a:latin typeface="Arial"/>
                <a:cs typeface="Arial"/>
              </a:rPr>
              <a:t>ấ</a:t>
            </a:r>
            <a:r>
              <a:rPr dirty="0" spc="90"/>
              <a:t>n </a:t>
            </a:r>
            <a:r>
              <a:rPr dirty="0" spc="75"/>
              <a:t>đ</a:t>
            </a:r>
            <a:r>
              <a:rPr dirty="0" spc="75">
                <a:latin typeface="Arial"/>
                <a:cs typeface="Arial"/>
              </a:rPr>
              <a:t>ề  </a:t>
            </a:r>
            <a:r>
              <a:rPr dirty="0" spc="160"/>
              <a:t>STEM </a:t>
            </a:r>
            <a:r>
              <a:rPr dirty="0" spc="80"/>
              <a:t>trong </a:t>
            </a:r>
            <a:r>
              <a:rPr dirty="0" spc="125"/>
              <a:t>ch</a:t>
            </a:r>
            <a:r>
              <a:rPr dirty="0" spc="125">
                <a:latin typeface="Arial"/>
                <a:cs typeface="Arial"/>
              </a:rPr>
              <a:t>ươ</a:t>
            </a:r>
            <a:r>
              <a:rPr dirty="0" spc="125"/>
              <a:t>ng </a:t>
            </a:r>
            <a:r>
              <a:rPr dirty="0" spc="-20"/>
              <a:t>trình</a:t>
            </a:r>
            <a:r>
              <a:rPr dirty="0" spc="-715"/>
              <a:t> </a:t>
            </a:r>
            <a:r>
              <a:rPr dirty="0" spc="95"/>
              <a:t>h</a:t>
            </a:r>
            <a:r>
              <a:rPr dirty="0" spc="95">
                <a:latin typeface="Arial"/>
                <a:cs typeface="Arial"/>
              </a:rPr>
              <a:t>ọ</a:t>
            </a:r>
            <a:r>
              <a:rPr dirty="0" spc="95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355" y="1868906"/>
            <a:ext cx="4890770" cy="646430"/>
          </a:xfrm>
          <a:prstGeom prst="rect">
            <a:avLst/>
          </a:prstGeom>
          <a:solidFill>
            <a:srgbClr val="FFFFFF"/>
          </a:solidFill>
          <a:ln w="15875">
            <a:solidFill>
              <a:srgbClr val="A42F0F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1440" marR="511175">
              <a:lnSpc>
                <a:spcPct val="100000"/>
              </a:lnSpc>
              <a:spcBef>
                <a:spcPts val="315"/>
              </a:spcBef>
            </a:pPr>
            <a:r>
              <a:rPr dirty="0" sz="1800" spc="25">
                <a:latin typeface="Trebuchet MS"/>
                <a:cs typeface="Trebuchet MS"/>
              </a:rPr>
              <a:t>5)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 spc="70">
                <a:latin typeface="Trebuchet MS"/>
                <a:cs typeface="Trebuchet MS"/>
              </a:rPr>
              <a:t>Các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 spc="70">
                <a:latin typeface="Trebuchet MS"/>
                <a:cs typeface="Trebuchet MS"/>
              </a:rPr>
              <a:t>môn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h</a:t>
            </a:r>
            <a:r>
              <a:rPr dirty="0" sz="1800" spc="45">
                <a:latin typeface="Arial"/>
                <a:cs typeface="Arial"/>
              </a:rPr>
              <a:t>ọ</a:t>
            </a:r>
            <a:r>
              <a:rPr dirty="0" sz="1800" spc="45">
                <a:latin typeface="Trebuchet MS"/>
                <a:cs typeface="Trebuchet MS"/>
              </a:rPr>
              <a:t>c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đ</a:t>
            </a:r>
            <a:r>
              <a:rPr dirty="0" sz="1800" spc="40">
                <a:latin typeface="Arial"/>
                <a:cs typeface="Arial"/>
              </a:rPr>
              <a:t>ượ</a:t>
            </a:r>
            <a:r>
              <a:rPr dirty="0" sz="1800" spc="40">
                <a:latin typeface="Trebuchet MS"/>
                <a:cs typeface="Trebuchet MS"/>
              </a:rPr>
              <a:t>c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đi</a:t>
            </a:r>
            <a:r>
              <a:rPr dirty="0" sz="1800" spc="10">
                <a:latin typeface="Arial"/>
                <a:cs typeface="Arial"/>
              </a:rPr>
              <a:t>ề</a:t>
            </a:r>
            <a:r>
              <a:rPr dirty="0" sz="1800" spc="10">
                <a:latin typeface="Trebuchet MS"/>
                <a:cs typeface="Trebuchet MS"/>
              </a:rPr>
              <a:t>u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 spc="10">
                <a:latin typeface="Trebuchet MS"/>
                <a:cs typeface="Trebuchet MS"/>
              </a:rPr>
              <a:t>ph</a:t>
            </a:r>
            <a:r>
              <a:rPr dirty="0" sz="1800" spc="10">
                <a:latin typeface="Arial"/>
                <a:cs typeface="Arial"/>
              </a:rPr>
              <a:t>ố</a:t>
            </a:r>
            <a:r>
              <a:rPr dirty="0" sz="1800" spc="10">
                <a:latin typeface="Trebuchet MS"/>
                <a:cs typeface="Trebuchet MS"/>
              </a:rPr>
              <a:t>i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v</a:t>
            </a:r>
            <a:r>
              <a:rPr dirty="0" sz="1800">
                <a:latin typeface="Arial"/>
                <a:cs typeface="Arial"/>
              </a:rPr>
              <a:t>ớ</a:t>
            </a:r>
            <a:r>
              <a:rPr dirty="0" sz="1800">
                <a:latin typeface="Trebuchet MS"/>
                <a:cs typeface="Trebuchet MS"/>
              </a:rPr>
              <a:t>i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50">
                <a:latin typeface="Trebuchet MS"/>
                <a:cs typeface="Trebuchet MS"/>
              </a:rPr>
              <a:t>nhau  </a:t>
            </a:r>
            <a:r>
              <a:rPr dirty="0" sz="1800" spc="-40">
                <a:latin typeface="Trebuchet MS"/>
                <a:cs typeface="Trebuchet MS"/>
              </a:rPr>
              <a:t>(ví </a:t>
            </a:r>
            <a:r>
              <a:rPr dirty="0" sz="1800" spc="-60">
                <a:latin typeface="Trebuchet MS"/>
                <a:cs typeface="Trebuchet MS"/>
              </a:rPr>
              <a:t>d</a:t>
            </a:r>
            <a:r>
              <a:rPr dirty="0" sz="1800" spc="-60">
                <a:latin typeface="Arial"/>
                <a:cs typeface="Arial"/>
              </a:rPr>
              <a:t>ụ</a:t>
            </a:r>
            <a:r>
              <a:rPr dirty="0" sz="1800" spc="-60">
                <a:latin typeface="Trebuchet MS"/>
                <a:cs typeface="Trebuchet MS"/>
              </a:rPr>
              <a:t>: </a:t>
            </a:r>
            <a:r>
              <a:rPr dirty="0" sz="1800" spc="10">
                <a:latin typeface="Trebuchet MS"/>
                <a:cs typeface="Trebuchet MS"/>
              </a:rPr>
              <a:t>ch</a:t>
            </a:r>
            <a:r>
              <a:rPr dirty="0" sz="1800" spc="10">
                <a:latin typeface="Arial"/>
                <a:cs typeface="Arial"/>
              </a:rPr>
              <a:t>ấ</a:t>
            </a:r>
            <a:r>
              <a:rPr dirty="0" sz="1800" spc="10">
                <a:latin typeface="Trebuchet MS"/>
                <a:cs typeface="Trebuchet MS"/>
              </a:rPr>
              <a:t>t </a:t>
            </a:r>
            <a:r>
              <a:rPr dirty="0" sz="1800" spc="25">
                <a:latin typeface="Trebuchet MS"/>
                <a:cs typeface="Trebuchet MS"/>
              </a:rPr>
              <a:t>l</a:t>
            </a:r>
            <a:r>
              <a:rPr dirty="0" sz="1800" spc="25">
                <a:latin typeface="Arial"/>
                <a:cs typeface="Arial"/>
              </a:rPr>
              <a:t>ượ</a:t>
            </a:r>
            <a:r>
              <a:rPr dirty="0" sz="1800" spc="25">
                <a:latin typeface="Trebuchet MS"/>
                <a:cs typeface="Trebuchet MS"/>
              </a:rPr>
              <a:t>ng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n</a:t>
            </a:r>
            <a:r>
              <a:rPr dirty="0" sz="1800" spc="5">
                <a:latin typeface="Arial"/>
                <a:cs typeface="Arial"/>
              </a:rPr>
              <a:t>ướ</a:t>
            </a:r>
            <a:r>
              <a:rPr dirty="0" sz="1800" spc="5">
                <a:latin typeface="Trebuchet MS"/>
                <a:cs typeface="Trebuchet MS"/>
              </a:rPr>
              <a:t>c)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42644" y="3079305"/>
            <a:ext cx="6212840" cy="2646045"/>
            <a:chOff x="1342644" y="3079305"/>
            <a:chExt cx="6212840" cy="2646045"/>
          </a:xfrm>
        </p:grpSpPr>
        <p:sp>
          <p:nvSpPr>
            <p:cNvPr id="5" name="object 5"/>
            <p:cNvSpPr/>
            <p:nvPr/>
          </p:nvSpPr>
          <p:spPr>
            <a:xfrm>
              <a:off x="1644396" y="3087242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262" y="0"/>
                  </a:moveTo>
                  <a:lnTo>
                    <a:pt x="113411" y="0"/>
                  </a:lnTo>
                  <a:lnTo>
                    <a:pt x="69276" y="8915"/>
                  </a:lnTo>
                  <a:lnTo>
                    <a:pt x="33226" y="33226"/>
                  </a:lnTo>
                  <a:lnTo>
                    <a:pt x="8915" y="69276"/>
                  </a:lnTo>
                  <a:lnTo>
                    <a:pt x="0" y="113411"/>
                  </a:lnTo>
                  <a:lnTo>
                    <a:pt x="0" y="567309"/>
                  </a:lnTo>
                  <a:lnTo>
                    <a:pt x="8915" y="611443"/>
                  </a:lnTo>
                  <a:lnTo>
                    <a:pt x="33226" y="647493"/>
                  </a:lnTo>
                  <a:lnTo>
                    <a:pt x="69276" y="671804"/>
                  </a:lnTo>
                  <a:lnTo>
                    <a:pt x="113411" y="680720"/>
                  </a:lnTo>
                  <a:lnTo>
                    <a:pt x="953262" y="680720"/>
                  </a:lnTo>
                  <a:lnTo>
                    <a:pt x="997469" y="671804"/>
                  </a:lnTo>
                  <a:lnTo>
                    <a:pt x="1033557" y="647493"/>
                  </a:lnTo>
                  <a:lnTo>
                    <a:pt x="1057882" y="611443"/>
                  </a:lnTo>
                  <a:lnTo>
                    <a:pt x="1066800" y="567309"/>
                  </a:lnTo>
                  <a:lnTo>
                    <a:pt x="1066800" y="113411"/>
                  </a:lnTo>
                  <a:lnTo>
                    <a:pt x="1057882" y="69276"/>
                  </a:lnTo>
                  <a:lnTo>
                    <a:pt x="1033557" y="33226"/>
                  </a:lnTo>
                  <a:lnTo>
                    <a:pt x="997469" y="8915"/>
                  </a:lnTo>
                  <a:lnTo>
                    <a:pt x="953262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44396" y="3087242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411"/>
                  </a:moveTo>
                  <a:lnTo>
                    <a:pt x="8915" y="69276"/>
                  </a:lnTo>
                  <a:lnTo>
                    <a:pt x="33226" y="33226"/>
                  </a:lnTo>
                  <a:lnTo>
                    <a:pt x="69276" y="8915"/>
                  </a:lnTo>
                  <a:lnTo>
                    <a:pt x="113411" y="0"/>
                  </a:lnTo>
                  <a:lnTo>
                    <a:pt x="953262" y="0"/>
                  </a:lnTo>
                  <a:lnTo>
                    <a:pt x="997469" y="8915"/>
                  </a:lnTo>
                  <a:lnTo>
                    <a:pt x="1033557" y="33226"/>
                  </a:lnTo>
                  <a:lnTo>
                    <a:pt x="1057882" y="69276"/>
                  </a:lnTo>
                  <a:lnTo>
                    <a:pt x="1066800" y="113411"/>
                  </a:lnTo>
                  <a:lnTo>
                    <a:pt x="1066800" y="567309"/>
                  </a:lnTo>
                  <a:lnTo>
                    <a:pt x="1057882" y="611443"/>
                  </a:lnTo>
                  <a:lnTo>
                    <a:pt x="1033557" y="647493"/>
                  </a:lnTo>
                  <a:lnTo>
                    <a:pt x="997469" y="671804"/>
                  </a:lnTo>
                  <a:lnTo>
                    <a:pt x="953262" y="680720"/>
                  </a:lnTo>
                  <a:lnTo>
                    <a:pt x="113411" y="680720"/>
                  </a:lnTo>
                  <a:lnTo>
                    <a:pt x="69276" y="671804"/>
                  </a:lnTo>
                  <a:lnTo>
                    <a:pt x="33226" y="647493"/>
                  </a:lnTo>
                  <a:lnTo>
                    <a:pt x="8915" y="611443"/>
                  </a:lnTo>
                  <a:lnTo>
                    <a:pt x="0" y="567309"/>
                  </a:lnTo>
                  <a:lnTo>
                    <a:pt x="0" y="113411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261108" y="3780662"/>
              <a:ext cx="252222" cy="2522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42644" y="3788028"/>
              <a:ext cx="690880" cy="1466850"/>
            </a:xfrm>
            <a:custGeom>
              <a:avLst/>
              <a:gdLst/>
              <a:ahLst/>
              <a:cxnLst/>
              <a:rect l="l" t="t" r="r" b="b"/>
              <a:pathLst>
                <a:path w="690880" h="1466850">
                  <a:moveTo>
                    <a:pt x="615061" y="0"/>
                  </a:moveTo>
                  <a:lnTo>
                    <a:pt x="446150" y="75184"/>
                  </a:lnTo>
                  <a:lnTo>
                    <a:pt x="507111" y="98679"/>
                  </a:lnTo>
                  <a:lnTo>
                    <a:pt x="0" y="1419860"/>
                  </a:lnTo>
                  <a:lnTo>
                    <a:pt x="122174" y="1466723"/>
                  </a:lnTo>
                  <a:lnTo>
                    <a:pt x="629285" y="145542"/>
                  </a:lnTo>
                  <a:lnTo>
                    <a:pt x="690372" y="169037"/>
                  </a:lnTo>
                  <a:lnTo>
                    <a:pt x="615061" y="0"/>
                  </a:lnTo>
                  <a:close/>
                </a:path>
              </a:pathLst>
            </a:custGeom>
            <a:solidFill>
              <a:srgbClr val="A42F0F">
                <a:alpha val="4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475863" y="3771645"/>
              <a:ext cx="252222" cy="2522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61183" y="3797934"/>
              <a:ext cx="252222" cy="2522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998597" y="3087242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388" y="0"/>
                  </a:moveTo>
                  <a:lnTo>
                    <a:pt x="113537" y="0"/>
                  </a:lnTo>
                  <a:lnTo>
                    <a:pt x="69330" y="8915"/>
                  </a:lnTo>
                  <a:lnTo>
                    <a:pt x="33242" y="33226"/>
                  </a:lnTo>
                  <a:lnTo>
                    <a:pt x="8917" y="69276"/>
                  </a:lnTo>
                  <a:lnTo>
                    <a:pt x="0" y="113411"/>
                  </a:lnTo>
                  <a:lnTo>
                    <a:pt x="0" y="567309"/>
                  </a:lnTo>
                  <a:lnTo>
                    <a:pt x="8917" y="611443"/>
                  </a:lnTo>
                  <a:lnTo>
                    <a:pt x="33242" y="647493"/>
                  </a:lnTo>
                  <a:lnTo>
                    <a:pt x="69330" y="671804"/>
                  </a:lnTo>
                  <a:lnTo>
                    <a:pt x="113537" y="680720"/>
                  </a:lnTo>
                  <a:lnTo>
                    <a:pt x="953388" y="680720"/>
                  </a:lnTo>
                  <a:lnTo>
                    <a:pt x="997523" y="671804"/>
                  </a:lnTo>
                  <a:lnTo>
                    <a:pt x="1033573" y="647493"/>
                  </a:lnTo>
                  <a:lnTo>
                    <a:pt x="1057884" y="611443"/>
                  </a:lnTo>
                  <a:lnTo>
                    <a:pt x="1066800" y="567309"/>
                  </a:lnTo>
                  <a:lnTo>
                    <a:pt x="1066800" y="113411"/>
                  </a:lnTo>
                  <a:lnTo>
                    <a:pt x="1057884" y="69276"/>
                  </a:lnTo>
                  <a:lnTo>
                    <a:pt x="1033573" y="33226"/>
                  </a:lnTo>
                  <a:lnTo>
                    <a:pt x="997523" y="8915"/>
                  </a:lnTo>
                  <a:lnTo>
                    <a:pt x="953388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998597" y="3087242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411"/>
                  </a:moveTo>
                  <a:lnTo>
                    <a:pt x="8917" y="69276"/>
                  </a:lnTo>
                  <a:lnTo>
                    <a:pt x="33242" y="33226"/>
                  </a:lnTo>
                  <a:lnTo>
                    <a:pt x="69330" y="8915"/>
                  </a:lnTo>
                  <a:lnTo>
                    <a:pt x="113537" y="0"/>
                  </a:lnTo>
                  <a:lnTo>
                    <a:pt x="953388" y="0"/>
                  </a:lnTo>
                  <a:lnTo>
                    <a:pt x="997523" y="8915"/>
                  </a:lnTo>
                  <a:lnTo>
                    <a:pt x="1033573" y="33226"/>
                  </a:lnTo>
                  <a:lnTo>
                    <a:pt x="1057884" y="69276"/>
                  </a:lnTo>
                  <a:lnTo>
                    <a:pt x="1066800" y="113411"/>
                  </a:lnTo>
                  <a:lnTo>
                    <a:pt x="1066800" y="567309"/>
                  </a:lnTo>
                  <a:lnTo>
                    <a:pt x="1057884" y="611443"/>
                  </a:lnTo>
                  <a:lnTo>
                    <a:pt x="1033573" y="647493"/>
                  </a:lnTo>
                  <a:lnTo>
                    <a:pt x="997523" y="671804"/>
                  </a:lnTo>
                  <a:lnTo>
                    <a:pt x="953388" y="680720"/>
                  </a:lnTo>
                  <a:lnTo>
                    <a:pt x="113537" y="680720"/>
                  </a:lnTo>
                  <a:lnTo>
                    <a:pt x="69330" y="671804"/>
                  </a:lnTo>
                  <a:lnTo>
                    <a:pt x="33242" y="647493"/>
                  </a:lnTo>
                  <a:lnTo>
                    <a:pt x="8917" y="611443"/>
                  </a:lnTo>
                  <a:lnTo>
                    <a:pt x="0" y="567309"/>
                  </a:lnTo>
                  <a:lnTo>
                    <a:pt x="0" y="113411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42795" y="4059427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262" y="0"/>
                  </a:moveTo>
                  <a:lnTo>
                    <a:pt x="113411" y="0"/>
                  </a:lnTo>
                  <a:lnTo>
                    <a:pt x="69276" y="8917"/>
                  </a:lnTo>
                  <a:lnTo>
                    <a:pt x="33226" y="33242"/>
                  </a:lnTo>
                  <a:lnTo>
                    <a:pt x="8915" y="69330"/>
                  </a:lnTo>
                  <a:lnTo>
                    <a:pt x="0" y="113538"/>
                  </a:lnTo>
                  <a:lnTo>
                    <a:pt x="0" y="567309"/>
                  </a:lnTo>
                  <a:lnTo>
                    <a:pt x="8915" y="611443"/>
                  </a:lnTo>
                  <a:lnTo>
                    <a:pt x="33226" y="647493"/>
                  </a:lnTo>
                  <a:lnTo>
                    <a:pt x="69276" y="671804"/>
                  </a:lnTo>
                  <a:lnTo>
                    <a:pt x="113411" y="680720"/>
                  </a:lnTo>
                  <a:lnTo>
                    <a:pt x="953262" y="680720"/>
                  </a:lnTo>
                  <a:lnTo>
                    <a:pt x="997396" y="671804"/>
                  </a:lnTo>
                  <a:lnTo>
                    <a:pt x="1033446" y="647493"/>
                  </a:lnTo>
                  <a:lnTo>
                    <a:pt x="1057757" y="611443"/>
                  </a:lnTo>
                  <a:lnTo>
                    <a:pt x="1066673" y="567309"/>
                  </a:lnTo>
                  <a:lnTo>
                    <a:pt x="1066673" y="113538"/>
                  </a:lnTo>
                  <a:lnTo>
                    <a:pt x="1057757" y="69330"/>
                  </a:lnTo>
                  <a:lnTo>
                    <a:pt x="1033446" y="33242"/>
                  </a:lnTo>
                  <a:lnTo>
                    <a:pt x="997396" y="8917"/>
                  </a:lnTo>
                  <a:lnTo>
                    <a:pt x="953262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042795" y="4059427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538"/>
                  </a:moveTo>
                  <a:lnTo>
                    <a:pt x="8915" y="69330"/>
                  </a:lnTo>
                  <a:lnTo>
                    <a:pt x="33226" y="33242"/>
                  </a:lnTo>
                  <a:lnTo>
                    <a:pt x="69276" y="8917"/>
                  </a:lnTo>
                  <a:lnTo>
                    <a:pt x="113411" y="0"/>
                  </a:lnTo>
                  <a:lnTo>
                    <a:pt x="953262" y="0"/>
                  </a:lnTo>
                  <a:lnTo>
                    <a:pt x="997396" y="8917"/>
                  </a:lnTo>
                  <a:lnTo>
                    <a:pt x="1033446" y="33242"/>
                  </a:lnTo>
                  <a:lnTo>
                    <a:pt x="1057757" y="69330"/>
                  </a:lnTo>
                  <a:lnTo>
                    <a:pt x="1066673" y="113538"/>
                  </a:lnTo>
                  <a:lnTo>
                    <a:pt x="1066673" y="567309"/>
                  </a:lnTo>
                  <a:lnTo>
                    <a:pt x="1057757" y="611443"/>
                  </a:lnTo>
                  <a:lnTo>
                    <a:pt x="1033446" y="647493"/>
                  </a:lnTo>
                  <a:lnTo>
                    <a:pt x="997396" y="671804"/>
                  </a:lnTo>
                  <a:lnTo>
                    <a:pt x="953262" y="680720"/>
                  </a:lnTo>
                  <a:lnTo>
                    <a:pt x="113411" y="680720"/>
                  </a:lnTo>
                  <a:lnTo>
                    <a:pt x="69276" y="671804"/>
                  </a:lnTo>
                  <a:lnTo>
                    <a:pt x="33226" y="647493"/>
                  </a:lnTo>
                  <a:lnTo>
                    <a:pt x="8915" y="611443"/>
                  </a:lnTo>
                  <a:lnTo>
                    <a:pt x="0" y="567309"/>
                  </a:lnTo>
                  <a:lnTo>
                    <a:pt x="0" y="113538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96995" y="4059427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262" y="0"/>
                  </a:moveTo>
                  <a:lnTo>
                    <a:pt x="113411" y="0"/>
                  </a:lnTo>
                  <a:lnTo>
                    <a:pt x="69276" y="8917"/>
                  </a:lnTo>
                  <a:lnTo>
                    <a:pt x="33226" y="33242"/>
                  </a:lnTo>
                  <a:lnTo>
                    <a:pt x="8915" y="69330"/>
                  </a:lnTo>
                  <a:lnTo>
                    <a:pt x="0" y="113538"/>
                  </a:lnTo>
                  <a:lnTo>
                    <a:pt x="0" y="567309"/>
                  </a:lnTo>
                  <a:lnTo>
                    <a:pt x="8915" y="611443"/>
                  </a:lnTo>
                  <a:lnTo>
                    <a:pt x="33226" y="647493"/>
                  </a:lnTo>
                  <a:lnTo>
                    <a:pt x="69276" y="671804"/>
                  </a:lnTo>
                  <a:lnTo>
                    <a:pt x="113411" y="680720"/>
                  </a:lnTo>
                  <a:lnTo>
                    <a:pt x="953262" y="680720"/>
                  </a:lnTo>
                  <a:lnTo>
                    <a:pt x="997469" y="671804"/>
                  </a:lnTo>
                  <a:lnTo>
                    <a:pt x="1033557" y="647493"/>
                  </a:lnTo>
                  <a:lnTo>
                    <a:pt x="1057882" y="611443"/>
                  </a:lnTo>
                  <a:lnTo>
                    <a:pt x="1066800" y="567309"/>
                  </a:lnTo>
                  <a:lnTo>
                    <a:pt x="1066800" y="113538"/>
                  </a:lnTo>
                  <a:lnTo>
                    <a:pt x="1057882" y="69330"/>
                  </a:lnTo>
                  <a:lnTo>
                    <a:pt x="1033557" y="33242"/>
                  </a:lnTo>
                  <a:lnTo>
                    <a:pt x="997469" y="8917"/>
                  </a:lnTo>
                  <a:lnTo>
                    <a:pt x="953262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396995" y="4059427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538"/>
                  </a:moveTo>
                  <a:lnTo>
                    <a:pt x="8915" y="69330"/>
                  </a:lnTo>
                  <a:lnTo>
                    <a:pt x="33226" y="33242"/>
                  </a:lnTo>
                  <a:lnTo>
                    <a:pt x="69276" y="8917"/>
                  </a:lnTo>
                  <a:lnTo>
                    <a:pt x="113411" y="0"/>
                  </a:lnTo>
                  <a:lnTo>
                    <a:pt x="953262" y="0"/>
                  </a:lnTo>
                  <a:lnTo>
                    <a:pt x="997469" y="8917"/>
                  </a:lnTo>
                  <a:lnTo>
                    <a:pt x="1033557" y="33242"/>
                  </a:lnTo>
                  <a:lnTo>
                    <a:pt x="1057882" y="69330"/>
                  </a:lnTo>
                  <a:lnTo>
                    <a:pt x="1066800" y="113538"/>
                  </a:lnTo>
                  <a:lnTo>
                    <a:pt x="1066800" y="567309"/>
                  </a:lnTo>
                  <a:lnTo>
                    <a:pt x="1057882" y="611443"/>
                  </a:lnTo>
                  <a:lnTo>
                    <a:pt x="1033557" y="647493"/>
                  </a:lnTo>
                  <a:lnTo>
                    <a:pt x="997469" y="671804"/>
                  </a:lnTo>
                  <a:lnTo>
                    <a:pt x="953262" y="680720"/>
                  </a:lnTo>
                  <a:lnTo>
                    <a:pt x="113411" y="680720"/>
                  </a:lnTo>
                  <a:lnTo>
                    <a:pt x="69276" y="671804"/>
                  </a:lnTo>
                  <a:lnTo>
                    <a:pt x="33226" y="647493"/>
                  </a:lnTo>
                  <a:lnTo>
                    <a:pt x="8915" y="611443"/>
                  </a:lnTo>
                  <a:lnTo>
                    <a:pt x="0" y="567309"/>
                  </a:lnTo>
                  <a:lnTo>
                    <a:pt x="0" y="113538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356868" y="5019294"/>
              <a:ext cx="1066800" cy="681355"/>
            </a:xfrm>
            <a:custGeom>
              <a:avLst/>
              <a:gdLst/>
              <a:ahLst/>
              <a:cxnLst/>
              <a:rect l="l" t="t" r="r" b="b"/>
              <a:pathLst>
                <a:path w="1066800" h="681354">
                  <a:moveTo>
                    <a:pt x="953388" y="0"/>
                  </a:moveTo>
                  <a:lnTo>
                    <a:pt x="113537" y="0"/>
                  </a:lnTo>
                  <a:lnTo>
                    <a:pt x="69330" y="8917"/>
                  </a:lnTo>
                  <a:lnTo>
                    <a:pt x="33242" y="33242"/>
                  </a:lnTo>
                  <a:lnTo>
                    <a:pt x="8917" y="69330"/>
                  </a:lnTo>
                  <a:lnTo>
                    <a:pt x="0" y="113537"/>
                  </a:lnTo>
                  <a:lnTo>
                    <a:pt x="0" y="567308"/>
                  </a:lnTo>
                  <a:lnTo>
                    <a:pt x="8917" y="611463"/>
                  </a:lnTo>
                  <a:lnTo>
                    <a:pt x="33242" y="647520"/>
                  </a:lnTo>
                  <a:lnTo>
                    <a:pt x="69330" y="671830"/>
                  </a:lnTo>
                  <a:lnTo>
                    <a:pt x="113537" y="680745"/>
                  </a:lnTo>
                  <a:lnTo>
                    <a:pt x="953388" y="680745"/>
                  </a:lnTo>
                  <a:lnTo>
                    <a:pt x="997523" y="671830"/>
                  </a:lnTo>
                  <a:lnTo>
                    <a:pt x="1033573" y="647520"/>
                  </a:lnTo>
                  <a:lnTo>
                    <a:pt x="1057884" y="611463"/>
                  </a:lnTo>
                  <a:lnTo>
                    <a:pt x="1066800" y="567308"/>
                  </a:lnTo>
                  <a:lnTo>
                    <a:pt x="1066800" y="113537"/>
                  </a:lnTo>
                  <a:lnTo>
                    <a:pt x="1057884" y="69330"/>
                  </a:lnTo>
                  <a:lnTo>
                    <a:pt x="1033573" y="33242"/>
                  </a:lnTo>
                  <a:lnTo>
                    <a:pt x="997523" y="8917"/>
                  </a:lnTo>
                  <a:lnTo>
                    <a:pt x="953388" y="0"/>
                  </a:lnTo>
                  <a:close/>
                </a:path>
              </a:pathLst>
            </a:custGeom>
            <a:solidFill>
              <a:srgbClr val="92AA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56868" y="5019294"/>
              <a:ext cx="1066800" cy="681355"/>
            </a:xfrm>
            <a:custGeom>
              <a:avLst/>
              <a:gdLst/>
              <a:ahLst/>
              <a:cxnLst/>
              <a:rect l="l" t="t" r="r" b="b"/>
              <a:pathLst>
                <a:path w="1066800" h="681354">
                  <a:moveTo>
                    <a:pt x="0" y="113537"/>
                  </a:moveTo>
                  <a:lnTo>
                    <a:pt x="8917" y="69330"/>
                  </a:lnTo>
                  <a:lnTo>
                    <a:pt x="33242" y="33242"/>
                  </a:lnTo>
                  <a:lnTo>
                    <a:pt x="69330" y="8917"/>
                  </a:lnTo>
                  <a:lnTo>
                    <a:pt x="113537" y="0"/>
                  </a:lnTo>
                  <a:lnTo>
                    <a:pt x="953388" y="0"/>
                  </a:lnTo>
                  <a:lnTo>
                    <a:pt x="997523" y="8917"/>
                  </a:lnTo>
                  <a:lnTo>
                    <a:pt x="1033573" y="33242"/>
                  </a:lnTo>
                  <a:lnTo>
                    <a:pt x="1057884" y="69330"/>
                  </a:lnTo>
                  <a:lnTo>
                    <a:pt x="1066800" y="113537"/>
                  </a:lnTo>
                  <a:lnTo>
                    <a:pt x="1066800" y="567308"/>
                  </a:lnTo>
                  <a:lnTo>
                    <a:pt x="1057884" y="611463"/>
                  </a:lnTo>
                  <a:lnTo>
                    <a:pt x="1033573" y="647520"/>
                  </a:lnTo>
                  <a:lnTo>
                    <a:pt x="997523" y="671830"/>
                  </a:lnTo>
                  <a:lnTo>
                    <a:pt x="953388" y="680745"/>
                  </a:lnTo>
                  <a:lnTo>
                    <a:pt x="113537" y="680745"/>
                  </a:lnTo>
                  <a:lnTo>
                    <a:pt x="69330" y="671830"/>
                  </a:lnTo>
                  <a:lnTo>
                    <a:pt x="33242" y="647520"/>
                  </a:lnTo>
                  <a:lnTo>
                    <a:pt x="8917" y="611463"/>
                  </a:lnTo>
                  <a:lnTo>
                    <a:pt x="0" y="567308"/>
                  </a:lnTo>
                  <a:lnTo>
                    <a:pt x="0" y="113537"/>
                  </a:lnTo>
                  <a:close/>
                </a:path>
              </a:pathLst>
            </a:custGeom>
            <a:ln w="15874">
              <a:solidFill>
                <a:srgbClr val="6A7B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959605" y="4752847"/>
              <a:ext cx="252222" cy="2522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352925" y="3093465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262" y="0"/>
                  </a:moveTo>
                  <a:lnTo>
                    <a:pt x="113411" y="0"/>
                  </a:lnTo>
                  <a:lnTo>
                    <a:pt x="69276" y="8915"/>
                  </a:lnTo>
                  <a:lnTo>
                    <a:pt x="33226" y="33226"/>
                  </a:lnTo>
                  <a:lnTo>
                    <a:pt x="8915" y="69276"/>
                  </a:lnTo>
                  <a:lnTo>
                    <a:pt x="0" y="113411"/>
                  </a:lnTo>
                  <a:lnTo>
                    <a:pt x="0" y="567182"/>
                  </a:lnTo>
                  <a:lnTo>
                    <a:pt x="8915" y="611389"/>
                  </a:lnTo>
                  <a:lnTo>
                    <a:pt x="33226" y="647477"/>
                  </a:lnTo>
                  <a:lnTo>
                    <a:pt x="69276" y="671802"/>
                  </a:lnTo>
                  <a:lnTo>
                    <a:pt x="113411" y="680720"/>
                  </a:lnTo>
                  <a:lnTo>
                    <a:pt x="953262" y="680720"/>
                  </a:lnTo>
                  <a:lnTo>
                    <a:pt x="997396" y="671802"/>
                  </a:lnTo>
                  <a:lnTo>
                    <a:pt x="1033446" y="647477"/>
                  </a:lnTo>
                  <a:lnTo>
                    <a:pt x="1057757" y="611389"/>
                  </a:lnTo>
                  <a:lnTo>
                    <a:pt x="1066673" y="567182"/>
                  </a:lnTo>
                  <a:lnTo>
                    <a:pt x="1066673" y="113411"/>
                  </a:lnTo>
                  <a:lnTo>
                    <a:pt x="1057757" y="69276"/>
                  </a:lnTo>
                  <a:lnTo>
                    <a:pt x="1033446" y="33226"/>
                  </a:lnTo>
                  <a:lnTo>
                    <a:pt x="997396" y="8915"/>
                  </a:lnTo>
                  <a:lnTo>
                    <a:pt x="953262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352925" y="3093465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411"/>
                  </a:moveTo>
                  <a:lnTo>
                    <a:pt x="8915" y="69276"/>
                  </a:lnTo>
                  <a:lnTo>
                    <a:pt x="33226" y="33226"/>
                  </a:lnTo>
                  <a:lnTo>
                    <a:pt x="69276" y="8915"/>
                  </a:lnTo>
                  <a:lnTo>
                    <a:pt x="113411" y="0"/>
                  </a:lnTo>
                  <a:lnTo>
                    <a:pt x="953262" y="0"/>
                  </a:lnTo>
                  <a:lnTo>
                    <a:pt x="997396" y="8915"/>
                  </a:lnTo>
                  <a:lnTo>
                    <a:pt x="1033446" y="33226"/>
                  </a:lnTo>
                  <a:lnTo>
                    <a:pt x="1057757" y="69276"/>
                  </a:lnTo>
                  <a:lnTo>
                    <a:pt x="1066673" y="113411"/>
                  </a:lnTo>
                  <a:lnTo>
                    <a:pt x="1066673" y="567182"/>
                  </a:lnTo>
                  <a:lnTo>
                    <a:pt x="1057757" y="611389"/>
                  </a:lnTo>
                  <a:lnTo>
                    <a:pt x="1033446" y="647477"/>
                  </a:lnTo>
                  <a:lnTo>
                    <a:pt x="997396" y="671802"/>
                  </a:lnTo>
                  <a:lnTo>
                    <a:pt x="953262" y="680720"/>
                  </a:lnTo>
                  <a:lnTo>
                    <a:pt x="113411" y="680720"/>
                  </a:lnTo>
                  <a:lnTo>
                    <a:pt x="69276" y="671802"/>
                  </a:lnTo>
                  <a:lnTo>
                    <a:pt x="33226" y="647477"/>
                  </a:lnTo>
                  <a:lnTo>
                    <a:pt x="8915" y="611389"/>
                  </a:lnTo>
                  <a:lnTo>
                    <a:pt x="0" y="567182"/>
                  </a:lnTo>
                  <a:lnTo>
                    <a:pt x="0" y="113411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751197" y="4065650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388" y="0"/>
                  </a:moveTo>
                  <a:lnTo>
                    <a:pt x="113537" y="0"/>
                  </a:lnTo>
                  <a:lnTo>
                    <a:pt x="69330" y="8915"/>
                  </a:lnTo>
                  <a:lnTo>
                    <a:pt x="33242" y="33226"/>
                  </a:lnTo>
                  <a:lnTo>
                    <a:pt x="8917" y="69276"/>
                  </a:lnTo>
                  <a:lnTo>
                    <a:pt x="0" y="113411"/>
                  </a:lnTo>
                  <a:lnTo>
                    <a:pt x="0" y="567309"/>
                  </a:lnTo>
                  <a:lnTo>
                    <a:pt x="8917" y="611443"/>
                  </a:lnTo>
                  <a:lnTo>
                    <a:pt x="33242" y="647493"/>
                  </a:lnTo>
                  <a:lnTo>
                    <a:pt x="69330" y="671804"/>
                  </a:lnTo>
                  <a:lnTo>
                    <a:pt x="113537" y="680719"/>
                  </a:lnTo>
                  <a:lnTo>
                    <a:pt x="953388" y="680719"/>
                  </a:lnTo>
                  <a:lnTo>
                    <a:pt x="997523" y="671804"/>
                  </a:lnTo>
                  <a:lnTo>
                    <a:pt x="1033573" y="647493"/>
                  </a:lnTo>
                  <a:lnTo>
                    <a:pt x="1057884" y="611443"/>
                  </a:lnTo>
                  <a:lnTo>
                    <a:pt x="1066800" y="567309"/>
                  </a:lnTo>
                  <a:lnTo>
                    <a:pt x="1066800" y="113411"/>
                  </a:lnTo>
                  <a:lnTo>
                    <a:pt x="1057884" y="69276"/>
                  </a:lnTo>
                  <a:lnTo>
                    <a:pt x="1033573" y="33226"/>
                  </a:lnTo>
                  <a:lnTo>
                    <a:pt x="997523" y="8915"/>
                  </a:lnTo>
                  <a:lnTo>
                    <a:pt x="953388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751197" y="4065650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411"/>
                  </a:moveTo>
                  <a:lnTo>
                    <a:pt x="8917" y="69276"/>
                  </a:lnTo>
                  <a:lnTo>
                    <a:pt x="33242" y="33226"/>
                  </a:lnTo>
                  <a:lnTo>
                    <a:pt x="69330" y="8915"/>
                  </a:lnTo>
                  <a:lnTo>
                    <a:pt x="113537" y="0"/>
                  </a:lnTo>
                  <a:lnTo>
                    <a:pt x="953388" y="0"/>
                  </a:lnTo>
                  <a:lnTo>
                    <a:pt x="997523" y="8915"/>
                  </a:lnTo>
                  <a:lnTo>
                    <a:pt x="1033573" y="33226"/>
                  </a:lnTo>
                  <a:lnTo>
                    <a:pt x="1057884" y="69276"/>
                  </a:lnTo>
                  <a:lnTo>
                    <a:pt x="1066800" y="113411"/>
                  </a:lnTo>
                  <a:lnTo>
                    <a:pt x="1066800" y="567309"/>
                  </a:lnTo>
                  <a:lnTo>
                    <a:pt x="1057884" y="611443"/>
                  </a:lnTo>
                  <a:lnTo>
                    <a:pt x="1033573" y="647493"/>
                  </a:lnTo>
                  <a:lnTo>
                    <a:pt x="997523" y="671804"/>
                  </a:lnTo>
                  <a:lnTo>
                    <a:pt x="953388" y="680719"/>
                  </a:lnTo>
                  <a:lnTo>
                    <a:pt x="113537" y="680719"/>
                  </a:lnTo>
                  <a:lnTo>
                    <a:pt x="69330" y="671804"/>
                  </a:lnTo>
                  <a:lnTo>
                    <a:pt x="33242" y="647493"/>
                  </a:lnTo>
                  <a:lnTo>
                    <a:pt x="8917" y="611443"/>
                  </a:lnTo>
                  <a:lnTo>
                    <a:pt x="0" y="567309"/>
                  </a:lnTo>
                  <a:lnTo>
                    <a:pt x="0" y="113411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301363" y="3805300"/>
              <a:ext cx="605790" cy="1496695"/>
            </a:xfrm>
            <a:custGeom>
              <a:avLst/>
              <a:gdLst/>
              <a:ahLst/>
              <a:cxnLst/>
              <a:rect l="l" t="t" r="r" b="b"/>
              <a:pathLst>
                <a:path w="605789" h="1496695">
                  <a:moveTo>
                    <a:pt x="519557" y="0"/>
                  </a:moveTo>
                  <a:lnTo>
                    <a:pt x="355853" y="86232"/>
                  </a:lnTo>
                  <a:lnTo>
                    <a:pt x="418338" y="105663"/>
                  </a:lnTo>
                  <a:lnTo>
                    <a:pt x="0" y="1457579"/>
                  </a:lnTo>
                  <a:lnTo>
                    <a:pt x="124967" y="1496187"/>
                  </a:lnTo>
                  <a:lnTo>
                    <a:pt x="543306" y="144272"/>
                  </a:lnTo>
                  <a:lnTo>
                    <a:pt x="605789" y="163575"/>
                  </a:lnTo>
                  <a:lnTo>
                    <a:pt x="519557" y="0"/>
                  </a:lnTo>
                  <a:close/>
                </a:path>
              </a:pathLst>
            </a:custGeom>
            <a:solidFill>
              <a:srgbClr val="A42F0F">
                <a:alpha val="4117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168265" y="3780662"/>
              <a:ext cx="252222" cy="2522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747003" y="3087242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389" y="0"/>
                  </a:moveTo>
                  <a:lnTo>
                    <a:pt x="113537" y="0"/>
                  </a:lnTo>
                  <a:lnTo>
                    <a:pt x="69330" y="8915"/>
                  </a:lnTo>
                  <a:lnTo>
                    <a:pt x="33242" y="33226"/>
                  </a:lnTo>
                  <a:lnTo>
                    <a:pt x="8917" y="69276"/>
                  </a:lnTo>
                  <a:lnTo>
                    <a:pt x="0" y="113411"/>
                  </a:lnTo>
                  <a:lnTo>
                    <a:pt x="0" y="567309"/>
                  </a:lnTo>
                  <a:lnTo>
                    <a:pt x="8917" y="611443"/>
                  </a:lnTo>
                  <a:lnTo>
                    <a:pt x="33242" y="647493"/>
                  </a:lnTo>
                  <a:lnTo>
                    <a:pt x="69330" y="671804"/>
                  </a:lnTo>
                  <a:lnTo>
                    <a:pt x="113537" y="680720"/>
                  </a:lnTo>
                  <a:lnTo>
                    <a:pt x="953389" y="680720"/>
                  </a:lnTo>
                  <a:lnTo>
                    <a:pt x="997523" y="671804"/>
                  </a:lnTo>
                  <a:lnTo>
                    <a:pt x="1033573" y="647493"/>
                  </a:lnTo>
                  <a:lnTo>
                    <a:pt x="1057884" y="611443"/>
                  </a:lnTo>
                  <a:lnTo>
                    <a:pt x="1066800" y="567309"/>
                  </a:lnTo>
                  <a:lnTo>
                    <a:pt x="1066800" y="113411"/>
                  </a:lnTo>
                  <a:lnTo>
                    <a:pt x="1057884" y="69276"/>
                  </a:lnTo>
                  <a:lnTo>
                    <a:pt x="1033573" y="33226"/>
                  </a:lnTo>
                  <a:lnTo>
                    <a:pt x="997523" y="8915"/>
                  </a:lnTo>
                  <a:lnTo>
                    <a:pt x="953389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747003" y="3087242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411"/>
                  </a:moveTo>
                  <a:lnTo>
                    <a:pt x="8917" y="69276"/>
                  </a:lnTo>
                  <a:lnTo>
                    <a:pt x="33242" y="33226"/>
                  </a:lnTo>
                  <a:lnTo>
                    <a:pt x="69330" y="8915"/>
                  </a:lnTo>
                  <a:lnTo>
                    <a:pt x="113537" y="0"/>
                  </a:lnTo>
                  <a:lnTo>
                    <a:pt x="953389" y="0"/>
                  </a:lnTo>
                  <a:lnTo>
                    <a:pt x="997523" y="8915"/>
                  </a:lnTo>
                  <a:lnTo>
                    <a:pt x="1033573" y="33226"/>
                  </a:lnTo>
                  <a:lnTo>
                    <a:pt x="1057884" y="69276"/>
                  </a:lnTo>
                  <a:lnTo>
                    <a:pt x="1066800" y="113411"/>
                  </a:lnTo>
                  <a:lnTo>
                    <a:pt x="1066800" y="567309"/>
                  </a:lnTo>
                  <a:lnTo>
                    <a:pt x="1057884" y="611443"/>
                  </a:lnTo>
                  <a:lnTo>
                    <a:pt x="1033573" y="647493"/>
                  </a:lnTo>
                  <a:lnTo>
                    <a:pt x="997523" y="671804"/>
                  </a:lnTo>
                  <a:lnTo>
                    <a:pt x="953389" y="680720"/>
                  </a:lnTo>
                  <a:lnTo>
                    <a:pt x="113537" y="680720"/>
                  </a:lnTo>
                  <a:lnTo>
                    <a:pt x="69330" y="671804"/>
                  </a:lnTo>
                  <a:lnTo>
                    <a:pt x="33242" y="647493"/>
                  </a:lnTo>
                  <a:lnTo>
                    <a:pt x="8917" y="611443"/>
                  </a:lnTo>
                  <a:lnTo>
                    <a:pt x="0" y="567309"/>
                  </a:lnTo>
                  <a:lnTo>
                    <a:pt x="0" y="113411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768340" y="3797934"/>
              <a:ext cx="252222" cy="25222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145403" y="4059427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262" y="0"/>
                  </a:moveTo>
                  <a:lnTo>
                    <a:pt x="113411" y="0"/>
                  </a:lnTo>
                  <a:lnTo>
                    <a:pt x="69276" y="8917"/>
                  </a:lnTo>
                  <a:lnTo>
                    <a:pt x="33226" y="33242"/>
                  </a:lnTo>
                  <a:lnTo>
                    <a:pt x="8915" y="69330"/>
                  </a:lnTo>
                  <a:lnTo>
                    <a:pt x="0" y="113538"/>
                  </a:lnTo>
                  <a:lnTo>
                    <a:pt x="0" y="567309"/>
                  </a:lnTo>
                  <a:lnTo>
                    <a:pt x="8915" y="611443"/>
                  </a:lnTo>
                  <a:lnTo>
                    <a:pt x="33226" y="647493"/>
                  </a:lnTo>
                  <a:lnTo>
                    <a:pt x="69276" y="671804"/>
                  </a:lnTo>
                  <a:lnTo>
                    <a:pt x="113411" y="680720"/>
                  </a:lnTo>
                  <a:lnTo>
                    <a:pt x="953262" y="680720"/>
                  </a:lnTo>
                  <a:lnTo>
                    <a:pt x="997469" y="671804"/>
                  </a:lnTo>
                  <a:lnTo>
                    <a:pt x="1033557" y="647493"/>
                  </a:lnTo>
                  <a:lnTo>
                    <a:pt x="1057882" y="611443"/>
                  </a:lnTo>
                  <a:lnTo>
                    <a:pt x="1066800" y="567309"/>
                  </a:lnTo>
                  <a:lnTo>
                    <a:pt x="1066800" y="113538"/>
                  </a:lnTo>
                  <a:lnTo>
                    <a:pt x="1057882" y="69330"/>
                  </a:lnTo>
                  <a:lnTo>
                    <a:pt x="1033557" y="33242"/>
                  </a:lnTo>
                  <a:lnTo>
                    <a:pt x="997469" y="8917"/>
                  </a:lnTo>
                  <a:lnTo>
                    <a:pt x="953262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145403" y="4059427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538"/>
                  </a:moveTo>
                  <a:lnTo>
                    <a:pt x="8915" y="69330"/>
                  </a:lnTo>
                  <a:lnTo>
                    <a:pt x="33226" y="33242"/>
                  </a:lnTo>
                  <a:lnTo>
                    <a:pt x="69276" y="8917"/>
                  </a:lnTo>
                  <a:lnTo>
                    <a:pt x="113411" y="0"/>
                  </a:lnTo>
                  <a:lnTo>
                    <a:pt x="953262" y="0"/>
                  </a:lnTo>
                  <a:lnTo>
                    <a:pt x="997469" y="8917"/>
                  </a:lnTo>
                  <a:lnTo>
                    <a:pt x="1033557" y="33242"/>
                  </a:lnTo>
                  <a:lnTo>
                    <a:pt x="1057882" y="69330"/>
                  </a:lnTo>
                  <a:lnTo>
                    <a:pt x="1066800" y="113538"/>
                  </a:lnTo>
                  <a:lnTo>
                    <a:pt x="1066800" y="567309"/>
                  </a:lnTo>
                  <a:lnTo>
                    <a:pt x="1057882" y="611443"/>
                  </a:lnTo>
                  <a:lnTo>
                    <a:pt x="1033557" y="647493"/>
                  </a:lnTo>
                  <a:lnTo>
                    <a:pt x="997469" y="671804"/>
                  </a:lnTo>
                  <a:lnTo>
                    <a:pt x="953262" y="680720"/>
                  </a:lnTo>
                  <a:lnTo>
                    <a:pt x="113411" y="680720"/>
                  </a:lnTo>
                  <a:lnTo>
                    <a:pt x="69276" y="671804"/>
                  </a:lnTo>
                  <a:lnTo>
                    <a:pt x="33226" y="647493"/>
                  </a:lnTo>
                  <a:lnTo>
                    <a:pt x="8915" y="611443"/>
                  </a:lnTo>
                  <a:lnTo>
                    <a:pt x="0" y="567309"/>
                  </a:lnTo>
                  <a:lnTo>
                    <a:pt x="0" y="113538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480428" y="5036438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389" y="0"/>
                  </a:moveTo>
                  <a:lnTo>
                    <a:pt x="113538" y="0"/>
                  </a:lnTo>
                  <a:lnTo>
                    <a:pt x="69330" y="8915"/>
                  </a:lnTo>
                  <a:lnTo>
                    <a:pt x="33242" y="33226"/>
                  </a:lnTo>
                  <a:lnTo>
                    <a:pt x="8917" y="69276"/>
                  </a:lnTo>
                  <a:lnTo>
                    <a:pt x="0" y="113411"/>
                  </a:lnTo>
                  <a:lnTo>
                    <a:pt x="0" y="567207"/>
                  </a:lnTo>
                  <a:lnTo>
                    <a:pt x="8917" y="611371"/>
                  </a:lnTo>
                  <a:lnTo>
                    <a:pt x="33242" y="647436"/>
                  </a:lnTo>
                  <a:lnTo>
                    <a:pt x="69330" y="671752"/>
                  </a:lnTo>
                  <a:lnTo>
                    <a:pt x="113538" y="680669"/>
                  </a:lnTo>
                  <a:lnTo>
                    <a:pt x="953389" y="680669"/>
                  </a:lnTo>
                  <a:lnTo>
                    <a:pt x="997523" y="671752"/>
                  </a:lnTo>
                  <a:lnTo>
                    <a:pt x="1033573" y="647436"/>
                  </a:lnTo>
                  <a:lnTo>
                    <a:pt x="1057884" y="611371"/>
                  </a:lnTo>
                  <a:lnTo>
                    <a:pt x="1066800" y="567207"/>
                  </a:lnTo>
                  <a:lnTo>
                    <a:pt x="1066800" y="113411"/>
                  </a:lnTo>
                  <a:lnTo>
                    <a:pt x="1057884" y="69276"/>
                  </a:lnTo>
                  <a:lnTo>
                    <a:pt x="1033573" y="33226"/>
                  </a:lnTo>
                  <a:lnTo>
                    <a:pt x="997523" y="8915"/>
                  </a:lnTo>
                  <a:lnTo>
                    <a:pt x="953389" y="0"/>
                  </a:lnTo>
                  <a:close/>
                </a:path>
              </a:pathLst>
            </a:custGeom>
            <a:solidFill>
              <a:srgbClr val="92AA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480428" y="5036438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411"/>
                  </a:moveTo>
                  <a:lnTo>
                    <a:pt x="8917" y="69276"/>
                  </a:lnTo>
                  <a:lnTo>
                    <a:pt x="33242" y="33226"/>
                  </a:lnTo>
                  <a:lnTo>
                    <a:pt x="69330" y="8915"/>
                  </a:lnTo>
                  <a:lnTo>
                    <a:pt x="113538" y="0"/>
                  </a:lnTo>
                  <a:lnTo>
                    <a:pt x="953389" y="0"/>
                  </a:lnTo>
                  <a:lnTo>
                    <a:pt x="997523" y="8915"/>
                  </a:lnTo>
                  <a:lnTo>
                    <a:pt x="1033573" y="33226"/>
                  </a:lnTo>
                  <a:lnTo>
                    <a:pt x="1057884" y="69276"/>
                  </a:lnTo>
                  <a:lnTo>
                    <a:pt x="1066800" y="113411"/>
                  </a:lnTo>
                  <a:lnTo>
                    <a:pt x="1066800" y="567207"/>
                  </a:lnTo>
                  <a:lnTo>
                    <a:pt x="1057884" y="611371"/>
                  </a:lnTo>
                  <a:lnTo>
                    <a:pt x="1033573" y="647436"/>
                  </a:lnTo>
                  <a:lnTo>
                    <a:pt x="997523" y="671752"/>
                  </a:lnTo>
                  <a:lnTo>
                    <a:pt x="953389" y="680669"/>
                  </a:lnTo>
                  <a:lnTo>
                    <a:pt x="113538" y="680669"/>
                  </a:lnTo>
                  <a:lnTo>
                    <a:pt x="69330" y="671752"/>
                  </a:lnTo>
                  <a:lnTo>
                    <a:pt x="33242" y="647436"/>
                  </a:lnTo>
                  <a:lnTo>
                    <a:pt x="8917" y="611371"/>
                  </a:lnTo>
                  <a:lnTo>
                    <a:pt x="0" y="567207"/>
                  </a:lnTo>
                  <a:lnTo>
                    <a:pt x="0" y="113411"/>
                  </a:lnTo>
                  <a:close/>
                </a:path>
              </a:pathLst>
            </a:custGeom>
            <a:ln w="15875">
              <a:solidFill>
                <a:srgbClr val="6A7B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680580" y="4752847"/>
              <a:ext cx="252222" cy="2522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196965" y="3771645"/>
              <a:ext cx="252222" cy="25222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065397" y="5025516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953262" y="0"/>
                  </a:moveTo>
                  <a:lnTo>
                    <a:pt x="113411" y="0"/>
                  </a:lnTo>
                  <a:lnTo>
                    <a:pt x="69276" y="8915"/>
                  </a:lnTo>
                  <a:lnTo>
                    <a:pt x="33226" y="33226"/>
                  </a:lnTo>
                  <a:lnTo>
                    <a:pt x="8915" y="69276"/>
                  </a:lnTo>
                  <a:lnTo>
                    <a:pt x="0" y="113410"/>
                  </a:lnTo>
                  <a:lnTo>
                    <a:pt x="0" y="567270"/>
                  </a:lnTo>
                  <a:lnTo>
                    <a:pt x="8915" y="611427"/>
                  </a:lnTo>
                  <a:lnTo>
                    <a:pt x="33226" y="647488"/>
                  </a:lnTo>
                  <a:lnTo>
                    <a:pt x="69276" y="671803"/>
                  </a:lnTo>
                  <a:lnTo>
                    <a:pt x="113411" y="680719"/>
                  </a:lnTo>
                  <a:lnTo>
                    <a:pt x="953262" y="680719"/>
                  </a:lnTo>
                  <a:lnTo>
                    <a:pt x="997469" y="671803"/>
                  </a:lnTo>
                  <a:lnTo>
                    <a:pt x="1033557" y="647488"/>
                  </a:lnTo>
                  <a:lnTo>
                    <a:pt x="1057882" y="611427"/>
                  </a:lnTo>
                  <a:lnTo>
                    <a:pt x="1066800" y="567270"/>
                  </a:lnTo>
                  <a:lnTo>
                    <a:pt x="1066800" y="113410"/>
                  </a:lnTo>
                  <a:lnTo>
                    <a:pt x="1057882" y="69276"/>
                  </a:lnTo>
                  <a:lnTo>
                    <a:pt x="1033557" y="33226"/>
                  </a:lnTo>
                  <a:lnTo>
                    <a:pt x="997469" y="8915"/>
                  </a:lnTo>
                  <a:lnTo>
                    <a:pt x="953262" y="0"/>
                  </a:lnTo>
                  <a:close/>
                </a:path>
              </a:pathLst>
            </a:custGeom>
            <a:solidFill>
              <a:srgbClr val="92AA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065397" y="5025516"/>
              <a:ext cx="1066800" cy="680720"/>
            </a:xfrm>
            <a:custGeom>
              <a:avLst/>
              <a:gdLst/>
              <a:ahLst/>
              <a:cxnLst/>
              <a:rect l="l" t="t" r="r" b="b"/>
              <a:pathLst>
                <a:path w="1066800" h="680720">
                  <a:moveTo>
                    <a:pt x="0" y="113410"/>
                  </a:moveTo>
                  <a:lnTo>
                    <a:pt x="8915" y="69276"/>
                  </a:lnTo>
                  <a:lnTo>
                    <a:pt x="33226" y="33226"/>
                  </a:lnTo>
                  <a:lnTo>
                    <a:pt x="69276" y="8915"/>
                  </a:lnTo>
                  <a:lnTo>
                    <a:pt x="113411" y="0"/>
                  </a:lnTo>
                  <a:lnTo>
                    <a:pt x="953262" y="0"/>
                  </a:lnTo>
                  <a:lnTo>
                    <a:pt x="997469" y="8915"/>
                  </a:lnTo>
                  <a:lnTo>
                    <a:pt x="1033557" y="33226"/>
                  </a:lnTo>
                  <a:lnTo>
                    <a:pt x="1057882" y="69276"/>
                  </a:lnTo>
                  <a:lnTo>
                    <a:pt x="1066800" y="113410"/>
                  </a:lnTo>
                  <a:lnTo>
                    <a:pt x="1066800" y="567270"/>
                  </a:lnTo>
                  <a:lnTo>
                    <a:pt x="1057882" y="611427"/>
                  </a:lnTo>
                  <a:lnTo>
                    <a:pt x="1033557" y="647488"/>
                  </a:lnTo>
                  <a:lnTo>
                    <a:pt x="997469" y="671803"/>
                  </a:lnTo>
                  <a:lnTo>
                    <a:pt x="953262" y="680719"/>
                  </a:lnTo>
                  <a:lnTo>
                    <a:pt x="113411" y="680719"/>
                  </a:lnTo>
                  <a:lnTo>
                    <a:pt x="69276" y="671803"/>
                  </a:lnTo>
                  <a:lnTo>
                    <a:pt x="33226" y="647488"/>
                  </a:lnTo>
                  <a:lnTo>
                    <a:pt x="8915" y="611427"/>
                  </a:lnTo>
                  <a:lnTo>
                    <a:pt x="0" y="567270"/>
                  </a:lnTo>
                  <a:lnTo>
                    <a:pt x="0" y="113410"/>
                  </a:lnTo>
                  <a:close/>
                </a:path>
              </a:pathLst>
            </a:custGeom>
            <a:ln w="15875">
              <a:solidFill>
                <a:srgbClr val="6A7B3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0680" marR="508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Cách </a:t>
            </a:r>
            <a:r>
              <a:rPr dirty="0" spc="25"/>
              <a:t>th</a:t>
            </a:r>
            <a:r>
              <a:rPr dirty="0" spc="25">
                <a:latin typeface="Arial"/>
                <a:cs typeface="Arial"/>
              </a:rPr>
              <a:t>ứ</a:t>
            </a:r>
            <a:r>
              <a:rPr dirty="0" spc="25"/>
              <a:t>c </a:t>
            </a:r>
            <a:r>
              <a:rPr dirty="0" spc="-100"/>
              <a:t>t</a:t>
            </a:r>
            <a:r>
              <a:rPr dirty="0" spc="-100">
                <a:latin typeface="Arial"/>
                <a:cs typeface="Arial"/>
              </a:rPr>
              <a:t>ổ </a:t>
            </a:r>
            <a:r>
              <a:rPr dirty="0" spc="120"/>
              <a:t>ch</a:t>
            </a:r>
            <a:r>
              <a:rPr dirty="0" spc="120">
                <a:latin typeface="Arial"/>
                <a:cs typeface="Arial"/>
              </a:rPr>
              <a:t>ứ</a:t>
            </a:r>
            <a:r>
              <a:rPr dirty="0" spc="120"/>
              <a:t>c </a:t>
            </a:r>
            <a:r>
              <a:rPr dirty="0" spc="90"/>
              <a:t>v</a:t>
            </a:r>
            <a:r>
              <a:rPr dirty="0" spc="90">
                <a:latin typeface="Arial"/>
                <a:cs typeface="Arial"/>
              </a:rPr>
              <a:t>ấ</a:t>
            </a:r>
            <a:r>
              <a:rPr dirty="0" spc="90"/>
              <a:t>n </a:t>
            </a:r>
            <a:r>
              <a:rPr dirty="0" spc="75"/>
              <a:t>đ</a:t>
            </a:r>
            <a:r>
              <a:rPr dirty="0" spc="75">
                <a:latin typeface="Arial"/>
                <a:cs typeface="Arial"/>
              </a:rPr>
              <a:t>ề  </a:t>
            </a:r>
            <a:r>
              <a:rPr dirty="0" spc="160"/>
              <a:t>STEM </a:t>
            </a:r>
            <a:r>
              <a:rPr dirty="0" spc="80"/>
              <a:t>trong </a:t>
            </a:r>
            <a:r>
              <a:rPr dirty="0" spc="125"/>
              <a:t>ch</a:t>
            </a:r>
            <a:r>
              <a:rPr dirty="0" spc="125">
                <a:latin typeface="Arial"/>
                <a:cs typeface="Arial"/>
              </a:rPr>
              <a:t>ươ</a:t>
            </a:r>
            <a:r>
              <a:rPr dirty="0" spc="125"/>
              <a:t>ng </a:t>
            </a:r>
            <a:r>
              <a:rPr dirty="0" spc="-20"/>
              <a:t>trình</a:t>
            </a:r>
            <a:r>
              <a:rPr dirty="0" spc="-715"/>
              <a:t> </a:t>
            </a:r>
            <a:r>
              <a:rPr dirty="0" spc="95"/>
              <a:t>h</a:t>
            </a:r>
            <a:r>
              <a:rPr dirty="0" spc="95">
                <a:latin typeface="Arial"/>
                <a:cs typeface="Arial"/>
              </a:rPr>
              <a:t>ọ</a:t>
            </a:r>
            <a:r>
              <a:rPr dirty="0" spc="95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355" y="1868906"/>
            <a:ext cx="5732780" cy="646430"/>
          </a:xfrm>
          <a:prstGeom prst="rect">
            <a:avLst/>
          </a:prstGeom>
          <a:solidFill>
            <a:srgbClr val="FFFFFF"/>
          </a:solidFill>
          <a:ln w="15875">
            <a:solidFill>
              <a:srgbClr val="A42F0F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1440" marR="461645">
              <a:lnSpc>
                <a:spcPct val="100000"/>
              </a:lnSpc>
              <a:spcBef>
                <a:spcPts val="315"/>
              </a:spcBef>
            </a:pPr>
            <a:r>
              <a:rPr dirty="0" sz="1800" spc="25">
                <a:latin typeface="Trebuchet MS"/>
                <a:cs typeface="Trebuchet MS"/>
              </a:rPr>
              <a:t>6)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 spc="20">
                <a:latin typeface="Trebuchet MS"/>
                <a:cs typeface="Trebuchet MS"/>
              </a:rPr>
              <a:t>Liên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k</a:t>
            </a:r>
            <a:r>
              <a:rPr dirty="0" sz="1800" spc="-35">
                <a:latin typeface="Arial"/>
                <a:cs typeface="Arial"/>
              </a:rPr>
              <a:t>ế</a:t>
            </a:r>
            <a:r>
              <a:rPr dirty="0" sz="1800" spc="-35">
                <a:latin typeface="Trebuchet MS"/>
                <a:cs typeface="Trebuchet MS"/>
              </a:rPr>
              <a:t>t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 spc="235">
                <a:latin typeface="Trebuchet MS"/>
                <a:cs typeface="Trebuchet MS"/>
              </a:rPr>
              <a:t>–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 spc="-70">
                <a:latin typeface="Trebuchet MS"/>
                <a:cs typeface="Trebuchet MS"/>
              </a:rPr>
              <a:t>t</a:t>
            </a:r>
            <a:r>
              <a:rPr dirty="0" sz="1800" spc="-70">
                <a:latin typeface="Arial"/>
                <a:cs typeface="Arial"/>
              </a:rPr>
              <a:t>ấ</a:t>
            </a:r>
            <a:r>
              <a:rPr dirty="0" sz="1800" spc="-70">
                <a:latin typeface="Trebuchet MS"/>
                <a:cs typeface="Trebuchet MS"/>
              </a:rPr>
              <a:t>t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c</a:t>
            </a:r>
            <a:r>
              <a:rPr dirty="0" sz="1800" spc="45">
                <a:latin typeface="Arial"/>
                <a:cs typeface="Arial"/>
              </a:rPr>
              <a:t>ả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75">
                <a:latin typeface="Trebuchet MS"/>
                <a:cs typeface="Trebuchet MS"/>
              </a:rPr>
              <a:t>các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 spc="70">
                <a:latin typeface="Trebuchet MS"/>
                <a:cs typeface="Trebuchet MS"/>
              </a:rPr>
              <a:t>môn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h</a:t>
            </a:r>
            <a:r>
              <a:rPr dirty="0" sz="1800" spc="45">
                <a:latin typeface="Arial"/>
                <a:cs typeface="Arial"/>
              </a:rPr>
              <a:t>ọ</a:t>
            </a:r>
            <a:r>
              <a:rPr dirty="0" sz="1800" spc="45">
                <a:latin typeface="Trebuchet MS"/>
                <a:cs typeface="Trebuchet MS"/>
              </a:rPr>
              <a:t>c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40">
                <a:latin typeface="Trebuchet MS"/>
                <a:cs typeface="Trebuchet MS"/>
              </a:rPr>
              <a:t>đ</a:t>
            </a:r>
            <a:r>
              <a:rPr dirty="0" sz="1800" spc="40">
                <a:latin typeface="Arial"/>
                <a:cs typeface="Arial"/>
              </a:rPr>
              <a:t>ượ</a:t>
            </a:r>
            <a:r>
              <a:rPr dirty="0" sz="1800" spc="40">
                <a:latin typeface="Trebuchet MS"/>
                <a:cs typeface="Trebuchet MS"/>
              </a:rPr>
              <a:t>c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 spc="-70">
                <a:latin typeface="Trebuchet MS"/>
                <a:cs typeface="Trebuchet MS"/>
              </a:rPr>
              <a:t>t</a:t>
            </a:r>
            <a:r>
              <a:rPr dirty="0" sz="1800" spc="-70">
                <a:latin typeface="Arial"/>
                <a:cs typeface="Arial"/>
              </a:rPr>
              <a:t>ấ</a:t>
            </a:r>
            <a:r>
              <a:rPr dirty="0" sz="1800" spc="-70">
                <a:latin typeface="Trebuchet MS"/>
                <a:cs typeface="Trebuchet MS"/>
              </a:rPr>
              <a:t>t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 spc="45">
                <a:latin typeface="Trebuchet MS"/>
                <a:cs typeface="Trebuchet MS"/>
              </a:rPr>
              <a:t>c</a:t>
            </a:r>
            <a:r>
              <a:rPr dirty="0" sz="1800" spc="45">
                <a:latin typeface="Arial"/>
                <a:cs typeface="Arial"/>
              </a:rPr>
              <a:t>ả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giáo  </a:t>
            </a:r>
            <a:r>
              <a:rPr dirty="0" sz="1800" spc="30">
                <a:latin typeface="Trebuchet MS"/>
                <a:cs typeface="Trebuchet MS"/>
              </a:rPr>
              <a:t>viên </a:t>
            </a:r>
            <a:r>
              <a:rPr dirty="0" sz="1800" spc="60">
                <a:latin typeface="Trebuchet MS"/>
                <a:cs typeface="Trebuchet MS"/>
              </a:rPr>
              <a:t>gi</a:t>
            </a:r>
            <a:r>
              <a:rPr dirty="0" sz="1800" spc="60">
                <a:latin typeface="Arial"/>
                <a:cs typeface="Arial"/>
              </a:rPr>
              <a:t>ả</a:t>
            </a:r>
            <a:r>
              <a:rPr dirty="0" sz="1800" spc="60">
                <a:latin typeface="Trebuchet MS"/>
                <a:cs typeface="Trebuchet MS"/>
              </a:rPr>
              <a:t>ng </a:t>
            </a:r>
            <a:r>
              <a:rPr dirty="0" sz="1800" spc="45">
                <a:latin typeface="Trebuchet MS"/>
                <a:cs typeface="Trebuchet MS"/>
              </a:rPr>
              <a:t>d</a:t>
            </a:r>
            <a:r>
              <a:rPr dirty="0" sz="1800" spc="45">
                <a:latin typeface="Arial"/>
                <a:cs typeface="Arial"/>
              </a:rPr>
              <a:t>ậ</a:t>
            </a:r>
            <a:r>
              <a:rPr dirty="0" sz="1800" spc="45">
                <a:latin typeface="Trebuchet MS"/>
                <a:cs typeface="Trebuchet MS"/>
              </a:rPr>
              <a:t>y</a:t>
            </a:r>
            <a:r>
              <a:rPr dirty="0" sz="1800" spc="-380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(ví </a:t>
            </a:r>
            <a:r>
              <a:rPr dirty="0" sz="1800" spc="-60">
                <a:latin typeface="Trebuchet MS"/>
                <a:cs typeface="Trebuchet MS"/>
              </a:rPr>
              <a:t>d</a:t>
            </a:r>
            <a:r>
              <a:rPr dirty="0" sz="1800" spc="-60">
                <a:latin typeface="Arial"/>
                <a:cs typeface="Arial"/>
              </a:rPr>
              <a:t>ụ</a:t>
            </a:r>
            <a:r>
              <a:rPr dirty="0" sz="1800" spc="-60">
                <a:latin typeface="Trebuchet MS"/>
                <a:cs typeface="Trebuchet MS"/>
              </a:rPr>
              <a:t>: </a:t>
            </a:r>
            <a:r>
              <a:rPr dirty="0" sz="1800" spc="10">
                <a:latin typeface="Trebuchet MS"/>
                <a:cs typeface="Trebuchet MS"/>
              </a:rPr>
              <a:t>ch</a:t>
            </a:r>
            <a:r>
              <a:rPr dirty="0" sz="1800" spc="10">
                <a:latin typeface="Arial"/>
                <a:cs typeface="Arial"/>
              </a:rPr>
              <a:t>ấ</a:t>
            </a:r>
            <a:r>
              <a:rPr dirty="0" sz="1800" spc="10">
                <a:latin typeface="Trebuchet MS"/>
                <a:cs typeface="Trebuchet MS"/>
              </a:rPr>
              <a:t>t </a:t>
            </a:r>
            <a:r>
              <a:rPr dirty="0" sz="1800" spc="25">
                <a:latin typeface="Trebuchet MS"/>
                <a:cs typeface="Trebuchet MS"/>
              </a:rPr>
              <a:t>l</a:t>
            </a:r>
            <a:r>
              <a:rPr dirty="0" sz="1800" spc="25">
                <a:latin typeface="Arial"/>
                <a:cs typeface="Arial"/>
              </a:rPr>
              <a:t>ượ</a:t>
            </a:r>
            <a:r>
              <a:rPr dirty="0" sz="1800" spc="25">
                <a:latin typeface="Trebuchet MS"/>
                <a:cs typeface="Trebuchet MS"/>
              </a:rPr>
              <a:t>ng </a:t>
            </a:r>
            <a:r>
              <a:rPr dirty="0" sz="1800" spc="5">
                <a:latin typeface="Trebuchet MS"/>
                <a:cs typeface="Trebuchet MS"/>
              </a:rPr>
              <a:t>n</a:t>
            </a:r>
            <a:r>
              <a:rPr dirty="0" sz="1800" spc="5">
                <a:latin typeface="Arial"/>
                <a:cs typeface="Arial"/>
              </a:rPr>
              <a:t>ướ</a:t>
            </a:r>
            <a:r>
              <a:rPr dirty="0" sz="1800" spc="5">
                <a:latin typeface="Trebuchet MS"/>
                <a:cs typeface="Trebuchet MS"/>
              </a:rPr>
              <a:t>c)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7418" y="3610927"/>
            <a:ext cx="1263015" cy="1257300"/>
            <a:chOff x="577418" y="3610927"/>
            <a:chExt cx="1263015" cy="1257300"/>
          </a:xfrm>
        </p:grpSpPr>
        <p:sp>
          <p:nvSpPr>
            <p:cNvPr id="5" name="object 5"/>
            <p:cNvSpPr/>
            <p:nvPr/>
          </p:nvSpPr>
          <p:spPr>
            <a:xfrm>
              <a:off x="585355" y="3618865"/>
              <a:ext cx="1247140" cy="1241425"/>
            </a:xfrm>
            <a:custGeom>
              <a:avLst/>
              <a:gdLst/>
              <a:ahLst/>
              <a:cxnLst/>
              <a:rect l="l" t="t" r="r" b="b"/>
              <a:pathLst>
                <a:path w="1247139" h="1241425">
                  <a:moveTo>
                    <a:pt x="1039990" y="0"/>
                  </a:moveTo>
                  <a:lnTo>
                    <a:pt x="206895" y="0"/>
                  </a:lnTo>
                  <a:lnTo>
                    <a:pt x="159457" y="5461"/>
                  </a:lnTo>
                  <a:lnTo>
                    <a:pt x="115909" y="21020"/>
                  </a:lnTo>
                  <a:lnTo>
                    <a:pt x="77494" y="45436"/>
                  </a:lnTo>
                  <a:lnTo>
                    <a:pt x="45453" y="77470"/>
                  </a:lnTo>
                  <a:lnTo>
                    <a:pt x="21029" y="115882"/>
                  </a:lnTo>
                  <a:lnTo>
                    <a:pt x="5464" y="159433"/>
                  </a:lnTo>
                  <a:lnTo>
                    <a:pt x="0" y="206883"/>
                  </a:lnTo>
                  <a:lnTo>
                    <a:pt x="0" y="1034415"/>
                  </a:lnTo>
                  <a:lnTo>
                    <a:pt x="5464" y="1081864"/>
                  </a:lnTo>
                  <a:lnTo>
                    <a:pt x="21029" y="1125415"/>
                  </a:lnTo>
                  <a:lnTo>
                    <a:pt x="45453" y="1163827"/>
                  </a:lnTo>
                  <a:lnTo>
                    <a:pt x="77494" y="1195861"/>
                  </a:lnTo>
                  <a:lnTo>
                    <a:pt x="115909" y="1220277"/>
                  </a:lnTo>
                  <a:lnTo>
                    <a:pt x="159457" y="1235836"/>
                  </a:lnTo>
                  <a:lnTo>
                    <a:pt x="206895" y="1241298"/>
                  </a:lnTo>
                  <a:lnTo>
                    <a:pt x="1039990" y="1241298"/>
                  </a:lnTo>
                  <a:lnTo>
                    <a:pt x="1087439" y="1235836"/>
                  </a:lnTo>
                  <a:lnTo>
                    <a:pt x="1130990" y="1220277"/>
                  </a:lnTo>
                  <a:lnTo>
                    <a:pt x="1169402" y="1195861"/>
                  </a:lnTo>
                  <a:lnTo>
                    <a:pt x="1201436" y="1163827"/>
                  </a:lnTo>
                  <a:lnTo>
                    <a:pt x="1225852" y="1125415"/>
                  </a:lnTo>
                  <a:lnTo>
                    <a:pt x="1241411" y="1081864"/>
                  </a:lnTo>
                  <a:lnTo>
                    <a:pt x="1246873" y="1034415"/>
                  </a:lnTo>
                  <a:lnTo>
                    <a:pt x="1246873" y="206883"/>
                  </a:lnTo>
                  <a:lnTo>
                    <a:pt x="1241411" y="159433"/>
                  </a:lnTo>
                  <a:lnTo>
                    <a:pt x="1225852" y="115882"/>
                  </a:lnTo>
                  <a:lnTo>
                    <a:pt x="1201436" y="77470"/>
                  </a:lnTo>
                  <a:lnTo>
                    <a:pt x="1169402" y="45436"/>
                  </a:lnTo>
                  <a:lnTo>
                    <a:pt x="1130990" y="21020"/>
                  </a:lnTo>
                  <a:lnTo>
                    <a:pt x="1087439" y="5461"/>
                  </a:lnTo>
                  <a:lnTo>
                    <a:pt x="103999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5355" y="3618865"/>
              <a:ext cx="1247140" cy="1241425"/>
            </a:xfrm>
            <a:custGeom>
              <a:avLst/>
              <a:gdLst/>
              <a:ahLst/>
              <a:cxnLst/>
              <a:rect l="l" t="t" r="r" b="b"/>
              <a:pathLst>
                <a:path w="1247139" h="1241425">
                  <a:moveTo>
                    <a:pt x="0" y="206883"/>
                  </a:moveTo>
                  <a:lnTo>
                    <a:pt x="5464" y="159433"/>
                  </a:lnTo>
                  <a:lnTo>
                    <a:pt x="21029" y="115882"/>
                  </a:lnTo>
                  <a:lnTo>
                    <a:pt x="45453" y="77470"/>
                  </a:lnTo>
                  <a:lnTo>
                    <a:pt x="77494" y="45436"/>
                  </a:lnTo>
                  <a:lnTo>
                    <a:pt x="115909" y="21020"/>
                  </a:lnTo>
                  <a:lnTo>
                    <a:pt x="159457" y="5461"/>
                  </a:lnTo>
                  <a:lnTo>
                    <a:pt x="206895" y="0"/>
                  </a:lnTo>
                  <a:lnTo>
                    <a:pt x="1039990" y="0"/>
                  </a:lnTo>
                  <a:lnTo>
                    <a:pt x="1087439" y="5461"/>
                  </a:lnTo>
                  <a:lnTo>
                    <a:pt x="1130990" y="21020"/>
                  </a:lnTo>
                  <a:lnTo>
                    <a:pt x="1169402" y="45436"/>
                  </a:lnTo>
                  <a:lnTo>
                    <a:pt x="1201436" y="77470"/>
                  </a:lnTo>
                  <a:lnTo>
                    <a:pt x="1225852" y="115882"/>
                  </a:lnTo>
                  <a:lnTo>
                    <a:pt x="1241411" y="159433"/>
                  </a:lnTo>
                  <a:lnTo>
                    <a:pt x="1246873" y="206883"/>
                  </a:lnTo>
                  <a:lnTo>
                    <a:pt x="1246873" y="1034415"/>
                  </a:lnTo>
                  <a:lnTo>
                    <a:pt x="1241411" y="1081864"/>
                  </a:lnTo>
                  <a:lnTo>
                    <a:pt x="1225852" y="1125415"/>
                  </a:lnTo>
                  <a:lnTo>
                    <a:pt x="1201436" y="1163827"/>
                  </a:lnTo>
                  <a:lnTo>
                    <a:pt x="1169402" y="1195861"/>
                  </a:lnTo>
                  <a:lnTo>
                    <a:pt x="1130990" y="1220277"/>
                  </a:lnTo>
                  <a:lnTo>
                    <a:pt x="1087439" y="1235836"/>
                  </a:lnTo>
                  <a:lnTo>
                    <a:pt x="1039990" y="1241298"/>
                  </a:lnTo>
                  <a:lnTo>
                    <a:pt x="206895" y="1241298"/>
                  </a:lnTo>
                  <a:lnTo>
                    <a:pt x="159457" y="1235836"/>
                  </a:lnTo>
                  <a:lnTo>
                    <a:pt x="115909" y="1220277"/>
                  </a:lnTo>
                  <a:lnTo>
                    <a:pt x="77494" y="1195861"/>
                  </a:lnTo>
                  <a:lnTo>
                    <a:pt x="45453" y="1163827"/>
                  </a:lnTo>
                  <a:lnTo>
                    <a:pt x="21029" y="1125415"/>
                  </a:lnTo>
                  <a:lnTo>
                    <a:pt x="5464" y="1081864"/>
                  </a:lnTo>
                  <a:lnTo>
                    <a:pt x="0" y="1034415"/>
                  </a:lnTo>
                  <a:lnTo>
                    <a:pt x="0" y="206883"/>
                  </a:lnTo>
                  <a:close/>
                </a:path>
              </a:pathLst>
            </a:custGeom>
            <a:ln w="15874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970785" y="3661092"/>
            <a:ext cx="1546225" cy="1155065"/>
            <a:chOff x="1970785" y="3661092"/>
            <a:chExt cx="1546225" cy="1155065"/>
          </a:xfrm>
        </p:grpSpPr>
        <p:sp>
          <p:nvSpPr>
            <p:cNvPr id="8" name="object 8"/>
            <p:cNvSpPr/>
            <p:nvPr/>
          </p:nvSpPr>
          <p:spPr>
            <a:xfrm>
              <a:off x="2261742" y="3669029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39" h="1139189">
                  <a:moveTo>
                    <a:pt x="1057147" y="0"/>
                  </a:moveTo>
                  <a:lnTo>
                    <a:pt x="189864" y="0"/>
                  </a:lnTo>
                  <a:lnTo>
                    <a:pt x="139376" y="6778"/>
                  </a:lnTo>
                  <a:lnTo>
                    <a:pt x="94017" y="25908"/>
                  </a:lnTo>
                  <a:lnTo>
                    <a:pt x="55594" y="55578"/>
                  </a:lnTo>
                  <a:lnTo>
                    <a:pt x="25912" y="93980"/>
                  </a:lnTo>
                  <a:lnTo>
                    <a:pt x="6779" y="139303"/>
                  </a:lnTo>
                  <a:lnTo>
                    <a:pt x="0" y="189738"/>
                  </a:lnTo>
                  <a:lnTo>
                    <a:pt x="0" y="948944"/>
                  </a:lnTo>
                  <a:lnTo>
                    <a:pt x="6779" y="999432"/>
                  </a:lnTo>
                  <a:lnTo>
                    <a:pt x="25912" y="1044791"/>
                  </a:lnTo>
                  <a:lnTo>
                    <a:pt x="55594" y="1083214"/>
                  </a:lnTo>
                  <a:lnTo>
                    <a:pt x="94017" y="1112896"/>
                  </a:lnTo>
                  <a:lnTo>
                    <a:pt x="139376" y="1132029"/>
                  </a:lnTo>
                  <a:lnTo>
                    <a:pt x="189864" y="1138809"/>
                  </a:lnTo>
                  <a:lnTo>
                    <a:pt x="1057147" y="1138809"/>
                  </a:lnTo>
                  <a:lnTo>
                    <a:pt x="1107582" y="1132029"/>
                  </a:lnTo>
                  <a:lnTo>
                    <a:pt x="1152905" y="1112896"/>
                  </a:lnTo>
                  <a:lnTo>
                    <a:pt x="1191307" y="1083214"/>
                  </a:lnTo>
                  <a:lnTo>
                    <a:pt x="1220977" y="1044791"/>
                  </a:lnTo>
                  <a:lnTo>
                    <a:pt x="1240107" y="999432"/>
                  </a:lnTo>
                  <a:lnTo>
                    <a:pt x="1246885" y="948944"/>
                  </a:lnTo>
                  <a:lnTo>
                    <a:pt x="1246885" y="189738"/>
                  </a:lnTo>
                  <a:lnTo>
                    <a:pt x="1240107" y="139303"/>
                  </a:lnTo>
                  <a:lnTo>
                    <a:pt x="1220978" y="93980"/>
                  </a:lnTo>
                  <a:lnTo>
                    <a:pt x="1191307" y="55578"/>
                  </a:lnTo>
                  <a:lnTo>
                    <a:pt x="1152906" y="25908"/>
                  </a:lnTo>
                  <a:lnTo>
                    <a:pt x="1107582" y="6778"/>
                  </a:lnTo>
                  <a:lnTo>
                    <a:pt x="105714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261742" y="3669029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39" h="1139189">
                  <a:moveTo>
                    <a:pt x="0" y="189738"/>
                  </a:moveTo>
                  <a:lnTo>
                    <a:pt x="6779" y="139303"/>
                  </a:lnTo>
                  <a:lnTo>
                    <a:pt x="25912" y="93980"/>
                  </a:lnTo>
                  <a:lnTo>
                    <a:pt x="55594" y="55578"/>
                  </a:lnTo>
                  <a:lnTo>
                    <a:pt x="94017" y="25908"/>
                  </a:lnTo>
                  <a:lnTo>
                    <a:pt x="139376" y="6778"/>
                  </a:lnTo>
                  <a:lnTo>
                    <a:pt x="189864" y="0"/>
                  </a:lnTo>
                  <a:lnTo>
                    <a:pt x="1057147" y="0"/>
                  </a:lnTo>
                  <a:lnTo>
                    <a:pt x="1107582" y="6778"/>
                  </a:lnTo>
                  <a:lnTo>
                    <a:pt x="1152906" y="25908"/>
                  </a:lnTo>
                  <a:lnTo>
                    <a:pt x="1191307" y="55578"/>
                  </a:lnTo>
                  <a:lnTo>
                    <a:pt x="1220978" y="93980"/>
                  </a:lnTo>
                  <a:lnTo>
                    <a:pt x="1240107" y="139303"/>
                  </a:lnTo>
                  <a:lnTo>
                    <a:pt x="1246885" y="189738"/>
                  </a:lnTo>
                  <a:lnTo>
                    <a:pt x="1246885" y="948944"/>
                  </a:lnTo>
                  <a:lnTo>
                    <a:pt x="1240107" y="999432"/>
                  </a:lnTo>
                  <a:lnTo>
                    <a:pt x="1220977" y="1044791"/>
                  </a:lnTo>
                  <a:lnTo>
                    <a:pt x="1191307" y="1083214"/>
                  </a:lnTo>
                  <a:lnTo>
                    <a:pt x="1152905" y="1112896"/>
                  </a:lnTo>
                  <a:lnTo>
                    <a:pt x="1107582" y="1132029"/>
                  </a:lnTo>
                  <a:lnTo>
                    <a:pt x="1057147" y="1138809"/>
                  </a:lnTo>
                  <a:lnTo>
                    <a:pt x="189864" y="1138809"/>
                  </a:lnTo>
                  <a:lnTo>
                    <a:pt x="139376" y="1132029"/>
                  </a:lnTo>
                  <a:lnTo>
                    <a:pt x="94017" y="1112896"/>
                  </a:lnTo>
                  <a:lnTo>
                    <a:pt x="55594" y="1083214"/>
                  </a:lnTo>
                  <a:lnTo>
                    <a:pt x="25912" y="1044791"/>
                  </a:lnTo>
                  <a:lnTo>
                    <a:pt x="6779" y="999432"/>
                  </a:lnTo>
                  <a:lnTo>
                    <a:pt x="0" y="948944"/>
                  </a:lnTo>
                  <a:lnTo>
                    <a:pt x="0" y="189738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70785" y="4073397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5" h="314325">
                  <a:moveTo>
                    <a:pt x="134238" y="0"/>
                  </a:moveTo>
                  <a:lnTo>
                    <a:pt x="134238" y="62864"/>
                  </a:lnTo>
                  <a:lnTo>
                    <a:pt x="0" y="62864"/>
                  </a:lnTo>
                  <a:lnTo>
                    <a:pt x="0" y="251078"/>
                  </a:lnTo>
                  <a:lnTo>
                    <a:pt x="134238" y="251078"/>
                  </a:lnTo>
                  <a:lnTo>
                    <a:pt x="134238" y="313944"/>
                  </a:lnTo>
                  <a:lnTo>
                    <a:pt x="268350" y="156971"/>
                  </a:lnTo>
                  <a:lnTo>
                    <a:pt x="134238" y="0"/>
                  </a:lnTo>
                  <a:close/>
                </a:path>
              </a:pathLst>
            </a:custGeom>
            <a:solidFill>
              <a:srgbClr val="CFACA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3674871" y="3727894"/>
            <a:ext cx="1546225" cy="1155065"/>
            <a:chOff x="3674871" y="3727894"/>
            <a:chExt cx="1546225" cy="1155065"/>
          </a:xfrm>
        </p:grpSpPr>
        <p:sp>
          <p:nvSpPr>
            <p:cNvPr id="12" name="object 12"/>
            <p:cNvSpPr/>
            <p:nvPr/>
          </p:nvSpPr>
          <p:spPr>
            <a:xfrm>
              <a:off x="3965828" y="3735832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39" h="1139189">
                  <a:moveTo>
                    <a:pt x="1057148" y="0"/>
                  </a:moveTo>
                  <a:lnTo>
                    <a:pt x="189865" y="0"/>
                  </a:lnTo>
                  <a:lnTo>
                    <a:pt x="139376" y="6779"/>
                  </a:lnTo>
                  <a:lnTo>
                    <a:pt x="94017" y="25912"/>
                  </a:lnTo>
                  <a:lnTo>
                    <a:pt x="55594" y="55594"/>
                  </a:lnTo>
                  <a:lnTo>
                    <a:pt x="25912" y="94017"/>
                  </a:lnTo>
                  <a:lnTo>
                    <a:pt x="6779" y="139376"/>
                  </a:lnTo>
                  <a:lnTo>
                    <a:pt x="0" y="189865"/>
                  </a:lnTo>
                  <a:lnTo>
                    <a:pt x="0" y="949071"/>
                  </a:lnTo>
                  <a:lnTo>
                    <a:pt x="6779" y="999505"/>
                  </a:lnTo>
                  <a:lnTo>
                    <a:pt x="25912" y="1044829"/>
                  </a:lnTo>
                  <a:lnTo>
                    <a:pt x="55594" y="1083230"/>
                  </a:lnTo>
                  <a:lnTo>
                    <a:pt x="94017" y="1112901"/>
                  </a:lnTo>
                  <a:lnTo>
                    <a:pt x="139376" y="1132030"/>
                  </a:lnTo>
                  <a:lnTo>
                    <a:pt x="189865" y="1138809"/>
                  </a:lnTo>
                  <a:lnTo>
                    <a:pt x="1057148" y="1138809"/>
                  </a:lnTo>
                  <a:lnTo>
                    <a:pt x="1107592" y="1132030"/>
                  </a:lnTo>
                  <a:lnTo>
                    <a:pt x="1152938" y="1112901"/>
                  </a:lnTo>
                  <a:lnTo>
                    <a:pt x="1191371" y="1083230"/>
                  </a:lnTo>
                  <a:lnTo>
                    <a:pt x="1221072" y="1044829"/>
                  </a:lnTo>
                  <a:lnTo>
                    <a:pt x="1240224" y="999505"/>
                  </a:lnTo>
                  <a:lnTo>
                    <a:pt x="1247013" y="949071"/>
                  </a:lnTo>
                  <a:lnTo>
                    <a:pt x="1247013" y="189865"/>
                  </a:lnTo>
                  <a:lnTo>
                    <a:pt x="1240224" y="139376"/>
                  </a:lnTo>
                  <a:lnTo>
                    <a:pt x="1221072" y="94017"/>
                  </a:lnTo>
                  <a:lnTo>
                    <a:pt x="1191371" y="55594"/>
                  </a:lnTo>
                  <a:lnTo>
                    <a:pt x="1152938" y="25912"/>
                  </a:lnTo>
                  <a:lnTo>
                    <a:pt x="1107592" y="6779"/>
                  </a:lnTo>
                  <a:lnTo>
                    <a:pt x="10571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965828" y="3735832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39" h="1139189">
                  <a:moveTo>
                    <a:pt x="0" y="189865"/>
                  </a:moveTo>
                  <a:lnTo>
                    <a:pt x="6779" y="139376"/>
                  </a:lnTo>
                  <a:lnTo>
                    <a:pt x="25912" y="94017"/>
                  </a:lnTo>
                  <a:lnTo>
                    <a:pt x="55594" y="55594"/>
                  </a:lnTo>
                  <a:lnTo>
                    <a:pt x="94017" y="25912"/>
                  </a:lnTo>
                  <a:lnTo>
                    <a:pt x="139376" y="6779"/>
                  </a:lnTo>
                  <a:lnTo>
                    <a:pt x="189865" y="0"/>
                  </a:lnTo>
                  <a:lnTo>
                    <a:pt x="1057148" y="0"/>
                  </a:lnTo>
                  <a:lnTo>
                    <a:pt x="1107592" y="6779"/>
                  </a:lnTo>
                  <a:lnTo>
                    <a:pt x="1152938" y="25912"/>
                  </a:lnTo>
                  <a:lnTo>
                    <a:pt x="1191371" y="55594"/>
                  </a:lnTo>
                  <a:lnTo>
                    <a:pt x="1221072" y="94017"/>
                  </a:lnTo>
                  <a:lnTo>
                    <a:pt x="1240224" y="139376"/>
                  </a:lnTo>
                  <a:lnTo>
                    <a:pt x="1247013" y="189865"/>
                  </a:lnTo>
                  <a:lnTo>
                    <a:pt x="1247013" y="949071"/>
                  </a:lnTo>
                  <a:lnTo>
                    <a:pt x="1240224" y="999505"/>
                  </a:lnTo>
                  <a:lnTo>
                    <a:pt x="1221072" y="1044829"/>
                  </a:lnTo>
                  <a:lnTo>
                    <a:pt x="1191371" y="1083230"/>
                  </a:lnTo>
                  <a:lnTo>
                    <a:pt x="1152938" y="1112901"/>
                  </a:lnTo>
                  <a:lnTo>
                    <a:pt x="1107592" y="1132030"/>
                  </a:lnTo>
                  <a:lnTo>
                    <a:pt x="1057148" y="1138809"/>
                  </a:lnTo>
                  <a:lnTo>
                    <a:pt x="189865" y="1138809"/>
                  </a:lnTo>
                  <a:lnTo>
                    <a:pt x="139376" y="1132030"/>
                  </a:lnTo>
                  <a:lnTo>
                    <a:pt x="94017" y="1112901"/>
                  </a:lnTo>
                  <a:lnTo>
                    <a:pt x="55594" y="1083230"/>
                  </a:lnTo>
                  <a:lnTo>
                    <a:pt x="25912" y="1044829"/>
                  </a:lnTo>
                  <a:lnTo>
                    <a:pt x="6779" y="999505"/>
                  </a:lnTo>
                  <a:lnTo>
                    <a:pt x="0" y="949071"/>
                  </a:lnTo>
                  <a:lnTo>
                    <a:pt x="0" y="189865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674871" y="4140327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238" y="0"/>
                  </a:moveTo>
                  <a:lnTo>
                    <a:pt x="134238" y="62737"/>
                  </a:lnTo>
                  <a:lnTo>
                    <a:pt x="0" y="62737"/>
                  </a:lnTo>
                  <a:lnTo>
                    <a:pt x="0" y="251079"/>
                  </a:lnTo>
                  <a:lnTo>
                    <a:pt x="134238" y="251079"/>
                  </a:lnTo>
                  <a:lnTo>
                    <a:pt x="134238" y="313817"/>
                  </a:lnTo>
                  <a:lnTo>
                    <a:pt x="268350" y="156845"/>
                  </a:lnTo>
                  <a:lnTo>
                    <a:pt x="134238" y="0"/>
                  </a:lnTo>
                  <a:close/>
                </a:path>
              </a:pathLst>
            </a:custGeom>
            <a:solidFill>
              <a:srgbClr val="CFACA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5379084" y="3747198"/>
            <a:ext cx="1546225" cy="1155065"/>
            <a:chOff x="5379084" y="3747198"/>
            <a:chExt cx="1546225" cy="1155065"/>
          </a:xfrm>
        </p:grpSpPr>
        <p:sp>
          <p:nvSpPr>
            <p:cNvPr id="16" name="object 16"/>
            <p:cNvSpPr/>
            <p:nvPr/>
          </p:nvSpPr>
          <p:spPr>
            <a:xfrm>
              <a:off x="5670041" y="3755135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40" h="1139189">
                  <a:moveTo>
                    <a:pt x="1057021" y="0"/>
                  </a:moveTo>
                  <a:lnTo>
                    <a:pt x="189737" y="0"/>
                  </a:lnTo>
                  <a:lnTo>
                    <a:pt x="139303" y="6778"/>
                  </a:lnTo>
                  <a:lnTo>
                    <a:pt x="93980" y="25907"/>
                  </a:lnTo>
                  <a:lnTo>
                    <a:pt x="55578" y="55578"/>
                  </a:lnTo>
                  <a:lnTo>
                    <a:pt x="25908" y="93980"/>
                  </a:lnTo>
                  <a:lnTo>
                    <a:pt x="6778" y="139303"/>
                  </a:lnTo>
                  <a:lnTo>
                    <a:pt x="0" y="189737"/>
                  </a:lnTo>
                  <a:lnTo>
                    <a:pt x="0" y="949070"/>
                  </a:lnTo>
                  <a:lnTo>
                    <a:pt x="6778" y="999505"/>
                  </a:lnTo>
                  <a:lnTo>
                    <a:pt x="25907" y="1044828"/>
                  </a:lnTo>
                  <a:lnTo>
                    <a:pt x="55578" y="1083230"/>
                  </a:lnTo>
                  <a:lnTo>
                    <a:pt x="93979" y="1112901"/>
                  </a:lnTo>
                  <a:lnTo>
                    <a:pt x="139303" y="1132030"/>
                  </a:lnTo>
                  <a:lnTo>
                    <a:pt x="189737" y="1138808"/>
                  </a:lnTo>
                  <a:lnTo>
                    <a:pt x="1057021" y="1138808"/>
                  </a:lnTo>
                  <a:lnTo>
                    <a:pt x="1107509" y="1132030"/>
                  </a:lnTo>
                  <a:lnTo>
                    <a:pt x="1152868" y="1112901"/>
                  </a:lnTo>
                  <a:lnTo>
                    <a:pt x="1191291" y="1083230"/>
                  </a:lnTo>
                  <a:lnTo>
                    <a:pt x="1220973" y="1044828"/>
                  </a:lnTo>
                  <a:lnTo>
                    <a:pt x="1240106" y="999505"/>
                  </a:lnTo>
                  <a:lnTo>
                    <a:pt x="1246886" y="949070"/>
                  </a:lnTo>
                  <a:lnTo>
                    <a:pt x="1246886" y="189737"/>
                  </a:lnTo>
                  <a:lnTo>
                    <a:pt x="1240106" y="139303"/>
                  </a:lnTo>
                  <a:lnTo>
                    <a:pt x="1220973" y="93980"/>
                  </a:lnTo>
                  <a:lnTo>
                    <a:pt x="1191291" y="55578"/>
                  </a:lnTo>
                  <a:lnTo>
                    <a:pt x="1152868" y="25907"/>
                  </a:lnTo>
                  <a:lnTo>
                    <a:pt x="1107509" y="6778"/>
                  </a:lnTo>
                  <a:lnTo>
                    <a:pt x="105702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670041" y="3755135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40" h="1139189">
                  <a:moveTo>
                    <a:pt x="0" y="189737"/>
                  </a:moveTo>
                  <a:lnTo>
                    <a:pt x="6778" y="139303"/>
                  </a:lnTo>
                  <a:lnTo>
                    <a:pt x="25908" y="93980"/>
                  </a:lnTo>
                  <a:lnTo>
                    <a:pt x="55578" y="55578"/>
                  </a:lnTo>
                  <a:lnTo>
                    <a:pt x="93980" y="25907"/>
                  </a:lnTo>
                  <a:lnTo>
                    <a:pt x="139303" y="6778"/>
                  </a:lnTo>
                  <a:lnTo>
                    <a:pt x="189737" y="0"/>
                  </a:lnTo>
                  <a:lnTo>
                    <a:pt x="1057021" y="0"/>
                  </a:lnTo>
                  <a:lnTo>
                    <a:pt x="1107509" y="6778"/>
                  </a:lnTo>
                  <a:lnTo>
                    <a:pt x="1152868" y="25907"/>
                  </a:lnTo>
                  <a:lnTo>
                    <a:pt x="1191291" y="55578"/>
                  </a:lnTo>
                  <a:lnTo>
                    <a:pt x="1220973" y="93980"/>
                  </a:lnTo>
                  <a:lnTo>
                    <a:pt x="1240106" y="139303"/>
                  </a:lnTo>
                  <a:lnTo>
                    <a:pt x="1246886" y="189737"/>
                  </a:lnTo>
                  <a:lnTo>
                    <a:pt x="1246886" y="949070"/>
                  </a:lnTo>
                  <a:lnTo>
                    <a:pt x="1240106" y="999505"/>
                  </a:lnTo>
                  <a:lnTo>
                    <a:pt x="1220973" y="1044828"/>
                  </a:lnTo>
                  <a:lnTo>
                    <a:pt x="1191291" y="1083230"/>
                  </a:lnTo>
                  <a:lnTo>
                    <a:pt x="1152868" y="1112901"/>
                  </a:lnTo>
                  <a:lnTo>
                    <a:pt x="1107509" y="1132030"/>
                  </a:lnTo>
                  <a:lnTo>
                    <a:pt x="1057021" y="1138808"/>
                  </a:lnTo>
                  <a:lnTo>
                    <a:pt x="189737" y="1138808"/>
                  </a:lnTo>
                  <a:lnTo>
                    <a:pt x="139303" y="1132030"/>
                  </a:lnTo>
                  <a:lnTo>
                    <a:pt x="93979" y="1112901"/>
                  </a:lnTo>
                  <a:lnTo>
                    <a:pt x="55578" y="1083230"/>
                  </a:lnTo>
                  <a:lnTo>
                    <a:pt x="25907" y="1044828"/>
                  </a:lnTo>
                  <a:lnTo>
                    <a:pt x="6778" y="999505"/>
                  </a:lnTo>
                  <a:lnTo>
                    <a:pt x="0" y="949070"/>
                  </a:lnTo>
                  <a:lnTo>
                    <a:pt x="0" y="189737"/>
                  </a:lnTo>
                  <a:close/>
                </a:path>
              </a:pathLst>
            </a:custGeom>
            <a:ln w="15874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379084" y="4159503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112" y="0"/>
                  </a:moveTo>
                  <a:lnTo>
                    <a:pt x="134112" y="62865"/>
                  </a:lnTo>
                  <a:lnTo>
                    <a:pt x="0" y="62865"/>
                  </a:lnTo>
                  <a:lnTo>
                    <a:pt x="0" y="251206"/>
                  </a:lnTo>
                  <a:lnTo>
                    <a:pt x="134112" y="251206"/>
                  </a:lnTo>
                  <a:lnTo>
                    <a:pt x="134112" y="313944"/>
                  </a:lnTo>
                  <a:lnTo>
                    <a:pt x="268224" y="156972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FACA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7055484" y="3758374"/>
            <a:ext cx="1546225" cy="1155065"/>
            <a:chOff x="7055484" y="3758374"/>
            <a:chExt cx="1546225" cy="1155065"/>
          </a:xfrm>
        </p:grpSpPr>
        <p:sp>
          <p:nvSpPr>
            <p:cNvPr id="20" name="object 20"/>
            <p:cNvSpPr/>
            <p:nvPr/>
          </p:nvSpPr>
          <p:spPr>
            <a:xfrm>
              <a:off x="7346441" y="3766311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40" h="1139189">
                  <a:moveTo>
                    <a:pt x="1057021" y="0"/>
                  </a:moveTo>
                  <a:lnTo>
                    <a:pt x="189737" y="0"/>
                  </a:lnTo>
                  <a:lnTo>
                    <a:pt x="139303" y="6779"/>
                  </a:lnTo>
                  <a:lnTo>
                    <a:pt x="93979" y="25912"/>
                  </a:lnTo>
                  <a:lnTo>
                    <a:pt x="55578" y="55594"/>
                  </a:lnTo>
                  <a:lnTo>
                    <a:pt x="25907" y="94017"/>
                  </a:lnTo>
                  <a:lnTo>
                    <a:pt x="6778" y="139376"/>
                  </a:lnTo>
                  <a:lnTo>
                    <a:pt x="0" y="189864"/>
                  </a:lnTo>
                  <a:lnTo>
                    <a:pt x="0" y="949070"/>
                  </a:lnTo>
                  <a:lnTo>
                    <a:pt x="6778" y="999505"/>
                  </a:lnTo>
                  <a:lnTo>
                    <a:pt x="25908" y="1044828"/>
                  </a:lnTo>
                  <a:lnTo>
                    <a:pt x="55578" y="1083230"/>
                  </a:lnTo>
                  <a:lnTo>
                    <a:pt x="93979" y="1112901"/>
                  </a:lnTo>
                  <a:lnTo>
                    <a:pt x="139303" y="1132030"/>
                  </a:lnTo>
                  <a:lnTo>
                    <a:pt x="189737" y="1138808"/>
                  </a:lnTo>
                  <a:lnTo>
                    <a:pt x="1057021" y="1138808"/>
                  </a:lnTo>
                  <a:lnTo>
                    <a:pt x="1107509" y="1132030"/>
                  </a:lnTo>
                  <a:lnTo>
                    <a:pt x="1152868" y="1112901"/>
                  </a:lnTo>
                  <a:lnTo>
                    <a:pt x="1191291" y="1083230"/>
                  </a:lnTo>
                  <a:lnTo>
                    <a:pt x="1220973" y="1044828"/>
                  </a:lnTo>
                  <a:lnTo>
                    <a:pt x="1240106" y="999505"/>
                  </a:lnTo>
                  <a:lnTo>
                    <a:pt x="1246885" y="949070"/>
                  </a:lnTo>
                  <a:lnTo>
                    <a:pt x="1246885" y="189864"/>
                  </a:lnTo>
                  <a:lnTo>
                    <a:pt x="1240106" y="139376"/>
                  </a:lnTo>
                  <a:lnTo>
                    <a:pt x="1220973" y="94017"/>
                  </a:lnTo>
                  <a:lnTo>
                    <a:pt x="1191291" y="55594"/>
                  </a:lnTo>
                  <a:lnTo>
                    <a:pt x="1152868" y="25912"/>
                  </a:lnTo>
                  <a:lnTo>
                    <a:pt x="1107509" y="6779"/>
                  </a:lnTo>
                  <a:lnTo>
                    <a:pt x="105702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346441" y="3766311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40" h="1139189">
                  <a:moveTo>
                    <a:pt x="0" y="189864"/>
                  </a:moveTo>
                  <a:lnTo>
                    <a:pt x="6778" y="139376"/>
                  </a:lnTo>
                  <a:lnTo>
                    <a:pt x="25907" y="94017"/>
                  </a:lnTo>
                  <a:lnTo>
                    <a:pt x="55578" y="55594"/>
                  </a:lnTo>
                  <a:lnTo>
                    <a:pt x="93979" y="25912"/>
                  </a:lnTo>
                  <a:lnTo>
                    <a:pt x="139303" y="6779"/>
                  </a:lnTo>
                  <a:lnTo>
                    <a:pt x="189737" y="0"/>
                  </a:lnTo>
                  <a:lnTo>
                    <a:pt x="1057021" y="0"/>
                  </a:lnTo>
                  <a:lnTo>
                    <a:pt x="1107509" y="6779"/>
                  </a:lnTo>
                  <a:lnTo>
                    <a:pt x="1152868" y="25912"/>
                  </a:lnTo>
                  <a:lnTo>
                    <a:pt x="1191291" y="55594"/>
                  </a:lnTo>
                  <a:lnTo>
                    <a:pt x="1220973" y="94017"/>
                  </a:lnTo>
                  <a:lnTo>
                    <a:pt x="1240106" y="139376"/>
                  </a:lnTo>
                  <a:lnTo>
                    <a:pt x="1246885" y="189864"/>
                  </a:lnTo>
                  <a:lnTo>
                    <a:pt x="1246885" y="949070"/>
                  </a:lnTo>
                  <a:lnTo>
                    <a:pt x="1240106" y="999505"/>
                  </a:lnTo>
                  <a:lnTo>
                    <a:pt x="1220973" y="1044828"/>
                  </a:lnTo>
                  <a:lnTo>
                    <a:pt x="1191291" y="1083230"/>
                  </a:lnTo>
                  <a:lnTo>
                    <a:pt x="1152868" y="1112901"/>
                  </a:lnTo>
                  <a:lnTo>
                    <a:pt x="1107509" y="1132030"/>
                  </a:lnTo>
                  <a:lnTo>
                    <a:pt x="1057021" y="1138808"/>
                  </a:lnTo>
                  <a:lnTo>
                    <a:pt x="189737" y="1138808"/>
                  </a:lnTo>
                  <a:lnTo>
                    <a:pt x="139303" y="1132030"/>
                  </a:lnTo>
                  <a:lnTo>
                    <a:pt x="93979" y="1112901"/>
                  </a:lnTo>
                  <a:lnTo>
                    <a:pt x="55578" y="1083230"/>
                  </a:lnTo>
                  <a:lnTo>
                    <a:pt x="25908" y="1044828"/>
                  </a:lnTo>
                  <a:lnTo>
                    <a:pt x="6778" y="999505"/>
                  </a:lnTo>
                  <a:lnTo>
                    <a:pt x="0" y="949070"/>
                  </a:lnTo>
                  <a:lnTo>
                    <a:pt x="0" y="189864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055484" y="4170806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112" y="0"/>
                  </a:moveTo>
                  <a:lnTo>
                    <a:pt x="134112" y="62738"/>
                  </a:lnTo>
                  <a:lnTo>
                    <a:pt x="0" y="62738"/>
                  </a:lnTo>
                  <a:lnTo>
                    <a:pt x="0" y="251079"/>
                  </a:lnTo>
                  <a:lnTo>
                    <a:pt x="134112" y="251079"/>
                  </a:lnTo>
                  <a:lnTo>
                    <a:pt x="134112" y="313817"/>
                  </a:lnTo>
                  <a:lnTo>
                    <a:pt x="268224" y="156845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FACAA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252" y="645033"/>
            <a:ext cx="18808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Mục</a:t>
            </a:r>
            <a:r>
              <a:rPr dirty="0" spc="-90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đích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509534"/>
            <a:ext cx="7736205" cy="4340225"/>
          </a:xfrm>
          <a:custGeom>
            <a:avLst/>
            <a:gdLst/>
            <a:ahLst/>
            <a:cxnLst/>
            <a:rect l="l" t="t" r="r" b="b"/>
            <a:pathLst>
              <a:path w="7736205" h="4340225">
                <a:moveTo>
                  <a:pt x="7736078" y="0"/>
                </a:moveTo>
                <a:lnTo>
                  <a:pt x="0" y="0"/>
                </a:lnTo>
                <a:lnTo>
                  <a:pt x="0" y="4339717"/>
                </a:lnTo>
                <a:lnTo>
                  <a:pt x="7736078" y="4339717"/>
                </a:lnTo>
                <a:lnTo>
                  <a:pt x="7736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3444" y="1535125"/>
            <a:ext cx="7462520" cy="38982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lr>
                <a:srgbClr val="A42F0F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Xây dựng tầm nhìn chung </a:t>
            </a:r>
            <a:r>
              <a:rPr dirty="0" sz="2000" spc="-5">
                <a:solidFill>
                  <a:srgbClr val="404040"/>
                </a:solidFill>
                <a:latin typeface="Arial"/>
                <a:cs typeface="Arial"/>
              </a:rPr>
              <a:t>và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rõ ràng </a:t>
            </a:r>
            <a:r>
              <a:rPr dirty="0" sz="2000" spc="-5">
                <a:solidFill>
                  <a:srgbClr val="404040"/>
                </a:solidFill>
                <a:latin typeface="Arial"/>
                <a:cs typeface="Arial"/>
              </a:rPr>
              <a:t>về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các phương pháp</a:t>
            </a:r>
            <a:r>
              <a:rPr dirty="0" sz="2000" spc="-2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giáo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dục theo </a:t>
            </a:r>
            <a:r>
              <a:rPr dirty="0" sz="2000" spc="-5">
                <a:solidFill>
                  <a:srgbClr val="404040"/>
                </a:solidFill>
                <a:latin typeface="Arial"/>
                <a:cs typeface="Arial"/>
              </a:rPr>
              <a:t>định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hướng</a:t>
            </a:r>
            <a:r>
              <a:rPr dirty="0" sz="20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STEM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5"/>
              </a:spcBef>
              <a:buClr>
                <a:srgbClr val="A42F0F"/>
              </a:buClr>
              <a:buAutoNum type="arabicPeriod" startAt="2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Phát triển 3 kỹ năng </a:t>
            </a:r>
            <a:r>
              <a:rPr dirty="0" sz="2000" spc="-5">
                <a:solidFill>
                  <a:srgbClr val="404040"/>
                </a:solidFill>
                <a:latin typeface="Arial"/>
                <a:cs typeface="Arial"/>
              </a:rPr>
              <a:t>giảng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dạy cơ bản của</a:t>
            </a:r>
            <a:r>
              <a:rPr dirty="0" sz="2000" spc="-1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STEM: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42F0F"/>
              </a:buClr>
              <a:buFont typeface="Arial"/>
              <a:buAutoNum type="arabicPeriod" startAt="2"/>
            </a:pPr>
            <a:endParaRPr sz="2050">
              <a:latin typeface="Arial"/>
              <a:cs typeface="Arial"/>
            </a:endParaRPr>
          </a:p>
          <a:p>
            <a:pPr lvl="1" marL="812165" indent="-343535">
              <a:lnSpc>
                <a:spcPct val="100000"/>
              </a:lnSpc>
              <a:buClr>
                <a:srgbClr val="A42F0F"/>
              </a:buClr>
              <a:buAutoNum type="alphaLcParenR"/>
              <a:tabLst>
                <a:tab pos="812165" algn="l"/>
                <a:tab pos="812800" algn="l"/>
              </a:tabLst>
            </a:pP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Xác định 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các vấn đề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STEM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A42F0F"/>
              </a:buClr>
              <a:buFont typeface="Arial"/>
              <a:buAutoNum type="alphaLcParenR"/>
            </a:pPr>
            <a:endParaRPr sz="2050">
              <a:latin typeface="Arial"/>
              <a:cs typeface="Arial"/>
            </a:endParaRPr>
          </a:p>
          <a:p>
            <a:pPr lvl="1" marL="812165" indent="-343535">
              <a:lnSpc>
                <a:spcPct val="100000"/>
              </a:lnSpc>
              <a:spcBef>
                <a:spcPts val="5"/>
              </a:spcBef>
              <a:buClr>
                <a:srgbClr val="A42F0F"/>
              </a:buClr>
              <a:buAutoNum type="alphaLcParenR"/>
              <a:tabLst>
                <a:tab pos="812165" algn="l"/>
                <a:tab pos="812800" algn="l"/>
              </a:tabLst>
            </a:pP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Triển 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khai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các 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cách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tiếp cận 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phù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hợp 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để khảo</a:t>
            </a:r>
            <a:r>
              <a:rPr dirty="0" sz="1800" spc="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sát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A42F0F"/>
              </a:buClr>
              <a:buFont typeface="Arial"/>
              <a:buAutoNum type="alphaLcParenR"/>
            </a:pPr>
            <a:endParaRPr sz="2050">
              <a:latin typeface="Arial"/>
              <a:cs typeface="Arial"/>
            </a:endParaRPr>
          </a:p>
          <a:p>
            <a:pPr lvl="1" marL="812165" indent="-343535">
              <a:lnSpc>
                <a:spcPct val="100000"/>
              </a:lnSpc>
              <a:buClr>
                <a:srgbClr val="A42F0F"/>
              </a:buClr>
              <a:buAutoNum type="alphaLcParenR"/>
              <a:tabLst>
                <a:tab pos="812165" algn="l"/>
                <a:tab pos="812800" algn="l"/>
              </a:tabLst>
            </a:pP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Phân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tích 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và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đánh 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giá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bằng</a:t>
            </a:r>
            <a:r>
              <a:rPr dirty="0" sz="1800" spc="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chứng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A42F0F"/>
              </a:buClr>
              <a:buFont typeface="Arial"/>
              <a:buAutoNum type="alphaLcParenR"/>
            </a:pPr>
            <a:endParaRPr sz="2050">
              <a:latin typeface="Arial"/>
              <a:cs typeface="Arial"/>
            </a:endParaRPr>
          </a:p>
          <a:p>
            <a:pPr marL="354965" marR="148590" indent="-342900">
              <a:lnSpc>
                <a:spcPct val="100000"/>
              </a:lnSpc>
              <a:buClr>
                <a:srgbClr val="A42F0F"/>
              </a:buClr>
              <a:buAutoNum type="arabicPeriod" startAt="2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Xây </a:t>
            </a:r>
            <a:r>
              <a:rPr dirty="0" sz="2000" spc="-5">
                <a:solidFill>
                  <a:srgbClr val="404040"/>
                </a:solidFill>
                <a:latin typeface="Arial"/>
                <a:cs typeface="Arial"/>
              </a:rPr>
              <a:t>dựng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kế hoạch thực </a:t>
            </a:r>
            <a:r>
              <a:rPr dirty="0" sz="2000" spc="-5">
                <a:solidFill>
                  <a:srgbClr val="404040"/>
                </a:solidFill>
                <a:latin typeface="Arial"/>
                <a:cs typeface="Arial"/>
              </a:rPr>
              <a:t>tế và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hợp </a:t>
            </a:r>
            <a:r>
              <a:rPr dirty="0" sz="2000" spc="-5">
                <a:solidFill>
                  <a:srgbClr val="404040"/>
                </a:solidFill>
                <a:latin typeface="Arial"/>
                <a:cs typeface="Arial"/>
              </a:rPr>
              <a:t>lý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cho </a:t>
            </a:r>
            <a:r>
              <a:rPr dirty="0" sz="2000" spc="-5">
                <a:solidFill>
                  <a:srgbClr val="404040"/>
                </a:solidFill>
                <a:latin typeface="Arial"/>
                <a:cs typeface="Arial"/>
              </a:rPr>
              <a:t>việc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triển khai cách  tiếp cận này cho toàn trường, bao gồm các kênh truyền</a:t>
            </a:r>
            <a:r>
              <a:rPr dirty="0" sz="2000" spc="-2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thông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7657" y="454533"/>
            <a:ext cx="55391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Arial"/>
                <a:cs typeface="Arial"/>
              </a:rPr>
              <a:t>Phát triển các dự án</a:t>
            </a:r>
            <a:r>
              <a:rPr dirty="0" spc="-4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0807" y="1503679"/>
            <a:ext cx="6776084" cy="420751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55600" marR="581025" indent="-343535">
              <a:lnSpc>
                <a:spcPts val="2590"/>
              </a:lnSpc>
              <a:spcBef>
                <a:spcPts val="425"/>
              </a:spcBef>
              <a:buClr>
                <a:srgbClr val="A42F0F"/>
              </a:buClr>
              <a:buChar char=""/>
              <a:tabLst>
                <a:tab pos="356235" algn="l"/>
              </a:tabLst>
            </a:pPr>
            <a:r>
              <a:rPr dirty="0" sz="2400">
                <a:solidFill>
                  <a:srgbClr val="404040"/>
                </a:solidFill>
                <a:latin typeface="Arial"/>
                <a:cs typeface="Arial"/>
              </a:rPr>
              <a:t>Bắt </a:t>
            </a:r>
            <a:r>
              <a:rPr dirty="0" sz="2400" spc="-5">
                <a:solidFill>
                  <a:srgbClr val="404040"/>
                </a:solidFill>
                <a:latin typeface="Arial"/>
                <a:cs typeface="Arial"/>
              </a:rPr>
              <a:t>đầu lập </a:t>
            </a:r>
            <a:r>
              <a:rPr dirty="0" sz="2400">
                <a:solidFill>
                  <a:srgbClr val="404040"/>
                </a:solidFill>
                <a:latin typeface="Arial"/>
                <a:cs typeface="Arial"/>
              </a:rPr>
              <a:t>kế </a:t>
            </a:r>
            <a:r>
              <a:rPr dirty="0" sz="2400" spc="-5">
                <a:solidFill>
                  <a:srgbClr val="404040"/>
                </a:solidFill>
                <a:latin typeface="Arial"/>
                <a:cs typeface="Arial"/>
              </a:rPr>
              <a:t>hoạch cho dự án </a:t>
            </a:r>
            <a:r>
              <a:rPr dirty="0" sz="2400">
                <a:solidFill>
                  <a:srgbClr val="404040"/>
                </a:solidFill>
                <a:latin typeface="Arial"/>
                <a:cs typeface="Arial"/>
              </a:rPr>
              <a:t>STEM </a:t>
            </a:r>
            <a:r>
              <a:rPr dirty="0" sz="2400" spc="-229">
                <a:solidFill>
                  <a:srgbClr val="404040"/>
                </a:solidFill>
                <a:latin typeface="Arial"/>
                <a:cs typeface="Arial"/>
              </a:rPr>
              <a:t>của  </a:t>
            </a:r>
            <a:r>
              <a:rPr dirty="0" sz="2400" spc="-5">
                <a:solidFill>
                  <a:srgbClr val="404040"/>
                </a:solidFill>
                <a:latin typeface="Arial"/>
                <a:cs typeface="Arial"/>
              </a:rPr>
              <a:t>anh/ chị. Hãy cân</a:t>
            </a:r>
            <a:r>
              <a:rPr dirty="0" sz="2400" spc="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Arial"/>
                <a:cs typeface="Arial"/>
              </a:rPr>
              <a:t>nhắc:</a:t>
            </a:r>
            <a:endParaRPr sz="24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725"/>
              </a:spcBef>
              <a:buClr>
                <a:srgbClr val="A42F0F"/>
              </a:buClr>
              <a:buChar char=""/>
              <a:tabLst>
                <a:tab pos="756920" algn="l"/>
              </a:tabLst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Làm cho dự án thú </a:t>
            </a:r>
            <a:r>
              <a:rPr dirty="0" sz="2000" spc="-5">
                <a:solidFill>
                  <a:srgbClr val="404040"/>
                </a:solidFill>
                <a:latin typeface="Arial"/>
                <a:cs typeface="Arial"/>
              </a:rPr>
              <a:t>vị và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chân</a:t>
            </a:r>
            <a:r>
              <a:rPr dirty="0" sz="2000" spc="-1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thực</a:t>
            </a:r>
            <a:endParaRPr sz="20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770"/>
              </a:spcBef>
              <a:buClr>
                <a:srgbClr val="A42F0F"/>
              </a:buClr>
              <a:buChar char=""/>
              <a:tabLst>
                <a:tab pos="756920" algn="l"/>
              </a:tabLst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Phương pháp giảng dạy tốt</a:t>
            </a:r>
            <a:r>
              <a:rPr dirty="0" sz="2000" spc="-1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nhất</a:t>
            </a:r>
            <a:endParaRPr sz="20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755"/>
              </a:spcBef>
              <a:buClr>
                <a:srgbClr val="A42F0F"/>
              </a:buClr>
              <a:buChar char=""/>
              <a:tabLst>
                <a:tab pos="756920" algn="l"/>
              </a:tabLst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Nguồn</a:t>
            </a:r>
            <a:r>
              <a:rPr dirty="0" sz="20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Arial"/>
                <a:cs typeface="Arial"/>
              </a:rPr>
              <a:t>lực</a:t>
            </a:r>
            <a:endParaRPr sz="20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755"/>
              </a:spcBef>
              <a:buClr>
                <a:srgbClr val="A42F0F"/>
              </a:buClr>
              <a:buChar char=""/>
              <a:tabLst>
                <a:tab pos="756920" algn="l"/>
              </a:tabLst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Đánh</a:t>
            </a:r>
            <a:r>
              <a:rPr dirty="0" sz="20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giá</a:t>
            </a:r>
            <a:endParaRPr sz="20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775"/>
              </a:spcBef>
              <a:buClr>
                <a:srgbClr val="A42F0F"/>
              </a:buClr>
              <a:buChar char=""/>
              <a:tabLst>
                <a:tab pos="756920" algn="l"/>
              </a:tabLst>
            </a:pPr>
            <a:r>
              <a:rPr dirty="0" sz="2000" spc="5">
                <a:solidFill>
                  <a:srgbClr val="404040"/>
                </a:solidFill>
                <a:latin typeface="Arial"/>
                <a:cs typeface="Arial"/>
              </a:rPr>
              <a:t>Độ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dirty="0" sz="20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toàn</a:t>
            </a:r>
            <a:endParaRPr sz="20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755"/>
              </a:spcBef>
              <a:buClr>
                <a:srgbClr val="A42F0F"/>
              </a:buClr>
              <a:buChar char=""/>
              <a:tabLst>
                <a:tab pos="756920" algn="l"/>
              </a:tabLst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Liên</a:t>
            </a:r>
            <a:r>
              <a:rPr dirty="0" sz="20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môn</a:t>
            </a:r>
            <a:endParaRPr sz="20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755"/>
              </a:spcBef>
              <a:buClr>
                <a:srgbClr val="A42F0F"/>
              </a:buClr>
              <a:buChar char=""/>
              <a:tabLst>
                <a:tab pos="756920" algn="l"/>
              </a:tabLst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Liên kết ngoài trường</a:t>
            </a:r>
            <a:r>
              <a:rPr dirty="0" sz="2000" spc="-11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học</a:t>
            </a:r>
            <a:endParaRPr sz="2000">
              <a:latin typeface="Arial"/>
              <a:cs typeface="Arial"/>
            </a:endParaRPr>
          </a:p>
          <a:p>
            <a:pPr lvl="1" marL="756285" indent="-287020">
              <a:lnSpc>
                <a:spcPts val="2280"/>
              </a:lnSpc>
              <a:spcBef>
                <a:spcPts val="770"/>
              </a:spcBef>
              <a:buClr>
                <a:srgbClr val="A42F0F"/>
              </a:buClr>
              <a:buChar char=""/>
              <a:tabLst>
                <a:tab pos="756920" algn="l"/>
              </a:tabLst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Sách giáo khoa sẽ được điều chỉnh thế nào để hỗ</a:t>
            </a:r>
            <a:r>
              <a:rPr dirty="0" sz="2000" spc="-2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55">
                <a:solidFill>
                  <a:srgbClr val="404040"/>
                </a:solidFill>
                <a:latin typeface="Arial"/>
                <a:cs typeface="Arial"/>
              </a:rPr>
              <a:t>trợ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ts val="2280"/>
              </a:lnSpc>
            </a:pPr>
            <a:r>
              <a:rPr dirty="0" sz="2000" spc="-5">
                <a:solidFill>
                  <a:srgbClr val="404040"/>
                </a:solidFill>
                <a:latin typeface="Arial"/>
                <a:cs typeface="Arial"/>
              </a:rPr>
              <a:t>việc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triển khai dự án</a:t>
            </a:r>
            <a:r>
              <a:rPr dirty="0" sz="20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này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5892" y="193040"/>
            <a:ext cx="5948045" cy="1061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400" spc="155"/>
              <a:t>Chúng </a:t>
            </a:r>
            <a:r>
              <a:rPr dirty="0" sz="3400" spc="-60"/>
              <a:t>ta </a:t>
            </a:r>
            <a:r>
              <a:rPr dirty="0" sz="3400" spc="90"/>
              <a:t>c</a:t>
            </a:r>
            <a:r>
              <a:rPr dirty="0" sz="3400" spc="90">
                <a:latin typeface="Arial"/>
                <a:cs typeface="Arial"/>
              </a:rPr>
              <a:t>ầ</a:t>
            </a:r>
            <a:r>
              <a:rPr dirty="0" sz="3400" spc="90"/>
              <a:t>n </a:t>
            </a:r>
            <a:r>
              <a:rPr dirty="0" sz="3400" spc="30"/>
              <a:t>phát </a:t>
            </a:r>
            <a:r>
              <a:rPr dirty="0" sz="3400" spc="-45"/>
              <a:t>tri</a:t>
            </a:r>
            <a:r>
              <a:rPr dirty="0" sz="3400" spc="-45">
                <a:latin typeface="Arial"/>
                <a:cs typeface="Arial"/>
              </a:rPr>
              <a:t>ể</a:t>
            </a:r>
            <a:r>
              <a:rPr dirty="0" sz="3400" spc="-45"/>
              <a:t>n</a:t>
            </a:r>
            <a:r>
              <a:rPr dirty="0" sz="3400" spc="-575"/>
              <a:t> </a:t>
            </a:r>
            <a:r>
              <a:rPr dirty="0" sz="3400" spc="125"/>
              <a:t>m</a:t>
            </a:r>
            <a:r>
              <a:rPr dirty="0" sz="3400" spc="125">
                <a:latin typeface="Arial"/>
                <a:cs typeface="Arial"/>
              </a:rPr>
              <a:t>ả</a:t>
            </a:r>
            <a:r>
              <a:rPr dirty="0" sz="3400" spc="125"/>
              <a:t>ng  nào </a:t>
            </a:r>
            <a:r>
              <a:rPr dirty="0" sz="3400"/>
              <a:t>v</a:t>
            </a:r>
            <a:r>
              <a:rPr dirty="0" sz="3400">
                <a:latin typeface="Arial"/>
                <a:cs typeface="Arial"/>
              </a:rPr>
              <a:t>ớ</a:t>
            </a:r>
            <a:r>
              <a:rPr dirty="0" sz="3400"/>
              <a:t>i </a:t>
            </a:r>
            <a:r>
              <a:rPr dirty="0" sz="3400" spc="-5"/>
              <a:t>vai </a:t>
            </a:r>
            <a:r>
              <a:rPr dirty="0" sz="3400" spc="-20"/>
              <a:t>trò </a:t>
            </a:r>
            <a:r>
              <a:rPr dirty="0" sz="3400" spc="-65"/>
              <a:t>là </a:t>
            </a:r>
            <a:r>
              <a:rPr dirty="0" sz="3400" spc="110"/>
              <a:t>giáo</a:t>
            </a:r>
            <a:r>
              <a:rPr dirty="0" sz="3400" spc="-505"/>
              <a:t> </a:t>
            </a:r>
            <a:r>
              <a:rPr dirty="0" sz="3400" spc="50"/>
              <a:t>viên</a:t>
            </a:r>
            <a:endParaRPr sz="3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2966" y="1445133"/>
          <a:ext cx="8713470" cy="5310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585"/>
                <a:gridCol w="3642995"/>
                <a:gridCol w="3672204"/>
              </a:tblGrid>
              <a:tr h="2373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30">
                          <a:latin typeface="Trebuchet MS"/>
                          <a:cs typeface="Trebuchet MS"/>
                        </a:rPr>
                        <a:t>Giáo</a:t>
                      </a:r>
                      <a:r>
                        <a:rPr dirty="0" sz="1800" spc="-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30">
                          <a:latin typeface="Trebuchet MS"/>
                          <a:cs typeface="Trebuchet MS"/>
                        </a:rPr>
                        <a:t>viên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800" spc="-35" b="1">
                          <a:latin typeface="Arial"/>
                          <a:cs typeface="Arial"/>
                        </a:rPr>
                        <a:t>Thế</a:t>
                      </a:r>
                      <a:r>
                        <a:rPr dirty="0" sz="280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20" b="1">
                          <a:latin typeface="Arial"/>
                          <a:cs typeface="Arial"/>
                        </a:rPr>
                        <a:t>mạnh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800" spc="10" b="1">
                          <a:latin typeface="Arial"/>
                          <a:cs typeface="Arial"/>
                        </a:rPr>
                        <a:t>Điểm</a:t>
                      </a:r>
                      <a:r>
                        <a:rPr dirty="0" sz="280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10" b="1">
                          <a:latin typeface="Arial"/>
                          <a:cs typeface="Arial"/>
                        </a:rPr>
                        <a:t>yếu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</a:tr>
              <a:tr h="2924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91440" marR="327660">
                        <a:lnSpc>
                          <a:spcPct val="100600"/>
                        </a:lnSpc>
                        <a:spcBef>
                          <a:spcPts val="5"/>
                        </a:spcBef>
                      </a:pPr>
                      <a:r>
                        <a:rPr dirty="0" sz="1800" spc="20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ườ</a:t>
                      </a:r>
                      <a:r>
                        <a:rPr dirty="0" sz="1800" spc="20">
                          <a:latin typeface="Trebuchet MS"/>
                          <a:cs typeface="Trebuchet MS"/>
                        </a:rPr>
                        <a:t>ng 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c/</a:t>
                      </a:r>
                      <a:r>
                        <a:rPr dirty="0" sz="1800" spc="-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4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sz="1800" spc="45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45">
                          <a:latin typeface="Trebuchet MS"/>
                          <a:cs typeface="Trebuchet MS"/>
                        </a:rPr>
                        <a:t>c  </a:t>
                      </a:r>
                      <a:r>
                        <a:rPr dirty="0" sz="1800" spc="40">
                          <a:latin typeface="Trebuchet MS"/>
                          <a:cs typeface="Trebuchet MS"/>
                        </a:rPr>
                        <a:t>sinh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800" spc="-100" b="1">
                          <a:latin typeface="Arial"/>
                          <a:cs typeface="Arial"/>
                        </a:rPr>
                        <a:t>Cơ</a:t>
                      </a:r>
                      <a:r>
                        <a:rPr dirty="0" sz="28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b="1">
                          <a:latin typeface="Arial"/>
                          <a:cs typeface="Arial"/>
                        </a:rPr>
                        <a:t>hội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800" spc="15" b="1">
                          <a:latin typeface="Arial"/>
                          <a:cs typeface="Arial"/>
                        </a:rPr>
                        <a:t>Nguy</a:t>
                      </a:r>
                      <a:r>
                        <a:rPr dirty="0" sz="280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15" b="1">
                          <a:latin typeface="Arial"/>
                          <a:cs typeface="Arial"/>
                        </a:rPr>
                        <a:t>cơ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1366" y="5688279"/>
            <a:ext cx="5873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GATE</a:t>
            </a:r>
            <a:r>
              <a:rPr dirty="0" sz="900" spc="-30">
                <a:solidFill>
                  <a:srgbClr val="888888"/>
                </a:solidFill>
                <a:latin typeface="TeXGyreAdventor"/>
                <a:cs typeface="TeXGyreAdventor"/>
              </a:rPr>
              <a:t> 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A</a:t>
            </a:r>
            <a:endParaRPr sz="9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</a:pPr>
            <a:r>
              <a:rPr dirty="0" sz="900" spc="-10">
                <a:solidFill>
                  <a:srgbClr val="888888"/>
                </a:solidFill>
                <a:latin typeface="TeXGyreAdventor"/>
                <a:cs typeface="TeXGyreAdventor"/>
              </a:rPr>
              <a:t>implemen</a:t>
            </a:r>
            <a:endParaRPr sz="900">
              <a:latin typeface="TeXGyreAdventor"/>
              <a:cs typeface="TeXGyreAdventor"/>
            </a:endParaRPr>
          </a:p>
          <a:p>
            <a:pPr marL="109855" marR="11430" indent="133985">
              <a:lnSpc>
                <a:spcPct val="100000"/>
              </a:lnSpc>
            </a:pP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t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a</a:t>
            </a: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t</a:t>
            </a:r>
            <a:r>
              <a:rPr dirty="0" sz="900" spc="10">
                <a:solidFill>
                  <a:srgbClr val="888888"/>
                </a:solidFill>
                <a:latin typeface="TeXGyreAdventor"/>
                <a:cs typeface="TeXGyreAdventor"/>
              </a:rPr>
              <a:t>i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on  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plan</a:t>
            </a:r>
            <a:endParaRPr sz="9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6033" y="445388"/>
            <a:ext cx="6504940" cy="1305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65"/>
              <a:t>Th</a:t>
            </a:r>
            <a:r>
              <a:rPr dirty="0" sz="2800" spc="65">
                <a:latin typeface="Arial"/>
                <a:cs typeface="Arial"/>
              </a:rPr>
              <a:t>ố</a:t>
            </a:r>
            <a:r>
              <a:rPr dirty="0" sz="2800" spc="65"/>
              <a:t>ng </a:t>
            </a:r>
            <a:r>
              <a:rPr dirty="0" sz="2800"/>
              <a:t>nh</a:t>
            </a:r>
            <a:r>
              <a:rPr dirty="0" sz="2800">
                <a:latin typeface="Arial"/>
                <a:cs typeface="Arial"/>
              </a:rPr>
              <a:t>ấ</a:t>
            </a:r>
            <a:r>
              <a:rPr dirty="0" sz="2800"/>
              <a:t>t </a:t>
            </a:r>
            <a:r>
              <a:rPr dirty="0" sz="2800" spc="75"/>
              <a:t>m</a:t>
            </a:r>
            <a:r>
              <a:rPr dirty="0" sz="2800" spc="75">
                <a:latin typeface="Arial"/>
                <a:cs typeface="Arial"/>
              </a:rPr>
              <a:t>ụ</a:t>
            </a:r>
            <a:r>
              <a:rPr dirty="0" sz="2800" spc="75"/>
              <a:t>c </a:t>
            </a:r>
            <a:r>
              <a:rPr dirty="0" sz="2800" spc="-30"/>
              <a:t>tiêu </a:t>
            </a:r>
            <a:r>
              <a:rPr dirty="0" sz="2800" spc="55"/>
              <a:t>và </a:t>
            </a:r>
            <a:r>
              <a:rPr dirty="0" sz="2800" spc="90"/>
              <a:t>ch</a:t>
            </a:r>
            <a:r>
              <a:rPr dirty="0" sz="2800" spc="90">
                <a:latin typeface="Arial"/>
                <a:cs typeface="Arial"/>
              </a:rPr>
              <a:t>ươ</a:t>
            </a:r>
            <a:r>
              <a:rPr dirty="0" sz="2800" spc="90"/>
              <a:t>ng </a:t>
            </a:r>
            <a:r>
              <a:rPr dirty="0" sz="2800" spc="-20"/>
              <a:t>trình  </a:t>
            </a:r>
            <a:r>
              <a:rPr dirty="0" sz="2800" spc="45"/>
              <a:t>Giáo</a:t>
            </a:r>
            <a:r>
              <a:rPr dirty="0" sz="2800" spc="-50"/>
              <a:t> </a:t>
            </a:r>
            <a:r>
              <a:rPr dirty="0" sz="2800" spc="85"/>
              <a:t>d</a:t>
            </a:r>
            <a:r>
              <a:rPr dirty="0" sz="2800" spc="85">
                <a:latin typeface="Arial"/>
                <a:cs typeface="Arial"/>
              </a:rPr>
              <a:t>ụ</a:t>
            </a:r>
            <a:r>
              <a:rPr dirty="0" sz="2800" spc="85"/>
              <a:t>c</a:t>
            </a:r>
            <a:r>
              <a:rPr dirty="0" sz="2800" spc="-60"/>
              <a:t> </a:t>
            </a:r>
            <a:r>
              <a:rPr dirty="0" sz="2800" spc="120"/>
              <a:t>STEM</a:t>
            </a:r>
            <a:r>
              <a:rPr dirty="0" sz="2800" spc="-45"/>
              <a:t> </a:t>
            </a:r>
            <a:r>
              <a:rPr dirty="0" sz="2800" spc="365"/>
              <a:t>–</a:t>
            </a:r>
            <a:r>
              <a:rPr dirty="0" sz="2800" spc="-65"/>
              <a:t> </a:t>
            </a:r>
            <a:r>
              <a:rPr dirty="0" sz="2800" spc="-15"/>
              <a:t>H</a:t>
            </a:r>
            <a:r>
              <a:rPr dirty="0" sz="2800" spc="-15">
                <a:latin typeface="Arial"/>
                <a:cs typeface="Arial"/>
              </a:rPr>
              <a:t>ộ</a:t>
            </a:r>
            <a:r>
              <a:rPr dirty="0" sz="2800" spc="-15"/>
              <a:t>i</a:t>
            </a:r>
            <a:r>
              <a:rPr dirty="0" sz="2800" spc="-70"/>
              <a:t> </a:t>
            </a:r>
            <a:r>
              <a:rPr dirty="0" sz="2800" spc="20"/>
              <a:t>th</a:t>
            </a:r>
            <a:r>
              <a:rPr dirty="0" sz="2800" spc="20">
                <a:latin typeface="Arial"/>
                <a:cs typeface="Arial"/>
              </a:rPr>
              <a:t>ả</a:t>
            </a:r>
            <a:r>
              <a:rPr dirty="0" sz="2800" spc="20"/>
              <a:t>o</a:t>
            </a:r>
            <a:r>
              <a:rPr dirty="0" sz="2800" spc="-50"/>
              <a:t> </a:t>
            </a:r>
            <a:r>
              <a:rPr dirty="0" sz="2800" spc="70"/>
              <a:t>L</a:t>
            </a:r>
            <a:r>
              <a:rPr dirty="0" sz="2800" spc="70">
                <a:latin typeface="Arial"/>
                <a:cs typeface="Arial"/>
              </a:rPr>
              <a:t>ậ</a:t>
            </a:r>
            <a:r>
              <a:rPr dirty="0" sz="2800" spc="70"/>
              <a:t>p</a:t>
            </a:r>
            <a:r>
              <a:rPr dirty="0" sz="2800" spc="-55"/>
              <a:t> </a:t>
            </a:r>
            <a:r>
              <a:rPr dirty="0" sz="2800" spc="10"/>
              <a:t>k</a:t>
            </a:r>
            <a:r>
              <a:rPr dirty="0" sz="2800" spc="10">
                <a:latin typeface="Arial"/>
                <a:cs typeface="Arial"/>
              </a:rPr>
              <a:t>ế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95"/>
              <a:t>ho</a:t>
            </a:r>
            <a:r>
              <a:rPr dirty="0" sz="2800" spc="95">
                <a:latin typeface="Arial"/>
                <a:cs typeface="Arial"/>
              </a:rPr>
              <a:t>ạ</a:t>
            </a:r>
            <a:r>
              <a:rPr dirty="0" sz="2800" spc="95"/>
              <a:t>ch  </a:t>
            </a:r>
            <a:r>
              <a:rPr dirty="0" sz="2800" spc="15"/>
              <a:t>th</a:t>
            </a:r>
            <a:r>
              <a:rPr dirty="0" sz="2800" spc="15">
                <a:latin typeface="Arial"/>
                <a:cs typeface="Arial"/>
              </a:rPr>
              <a:t>ự</a:t>
            </a:r>
            <a:r>
              <a:rPr dirty="0" sz="2800" spc="15"/>
              <a:t>c </a:t>
            </a:r>
            <a:r>
              <a:rPr dirty="0" sz="2800" spc="5"/>
              <a:t>hi</a:t>
            </a:r>
            <a:r>
              <a:rPr dirty="0" sz="2800" spc="5">
                <a:latin typeface="Arial"/>
                <a:cs typeface="Arial"/>
              </a:rPr>
              <a:t>ệ</a:t>
            </a:r>
            <a:r>
              <a:rPr dirty="0" sz="2800" spc="5"/>
              <a:t>n </a:t>
            </a:r>
            <a:r>
              <a:rPr dirty="0" sz="2800" spc="-95"/>
              <a:t>t</a:t>
            </a:r>
            <a:r>
              <a:rPr dirty="0" sz="2800" spc="-95">
                <a:latin typeface="Arial"/>
                <a:cs typeface="Arial"/>
              </a:rPr>
              <a:t>ạ</a:t>
            </a:r>
            <a:r>
              <a:rPr dirty="0" sz="2800" spc="-95"/>
              <a:t>i </a:t>
            </a:r>
            <a:r>
              <a:rPr dirty="0" sz="2800" spc="-35"/>
              <a:t>Vi</a:t>
            </a:r>
            <a:r>
              <a:rPr dirty="0" sz="2800" spc="-35">
                <a:latin typeface="Arial"/>
                <a:cs typeface="Arial"/>
              </a:rPr>
              <a:t>ệ</a:t>
            </a:r>
            <a:r>
              <a:rPr dirty="0" sz="2800" spc="-35"/>
              <a:t>t</a:t>
            </a:r>
            <a:r>
              <a:rPr dirty="0" sz="2800" spc="-125"/>
              <a:t> </a:t>
            </a:r>
            <a:r>
              <a:rPr dirty="0" sz="2800" spc="80"/>
              <a:t>Nam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7264" y="1862336"/>
            <a:ext cx="7125334" cy="288988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05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dirty="0" sz="1600" spc="7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dirty="0" sz="1600" spc="70">
                <a:solidFill>
                  <a:srgbClr val="404040"/>
                </a:solidFill>
                <a:latin typeface="Arial"/>
                <a:cs typeface="Arial"/>
              </a:rPr>
              <a:t>ụ</a:t>
            </a:r>
            <a:r>
              <a:rPr dirty="0" sz="1600" spc="7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6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đích:</a:t>
            </a:r>
            <a:endParaRPr sz="1600">
              <a:latin typeface="Trebuchet MS"/>
              <a:cs typeface="Trebuchet MS"/>
            </a:endParaRPr>
          </a:p>
          <a:p>
            <a:pPr marL="544195">
              <a:lnSpc>
                <a:spcPct val="100000"/>
              </a:lnSpc>
              <a:spcBef>
                <a:spcPts val="805"/>
              </a:spcBef>
            </a:pPr>
            <a:r>
              <a:rPr dirty="0" sz="1600" spc="-60" i="1">
                <a:solidFill>
                  <a:srgbClr val="404040"/>
                </a:solidFill>
                <a:latin typeface="Arial"/>
                <a:cs typeface="Arial"/>
              </a:rPr>
              <a:t>Xây </a:t>
            </a:r>
            <a:r>
              <a:rPr dirty="0" sz="1600" spc="20" i="1">
                <a:solidFill>
                  <a:srgbClr val="404040"/>
                </a:solidFill>
                <a:latin typeface="Arial"/>
                <a:cs typeface="Arial"/>
              </a:rPr>
              <a:t>dựng </a:t>
            </a:r>
            <a:r>
              <a:rPr dirty="0" sz="1600" spc="10" i="1">
                <a:solidFill>
                  <a:srgbClr val="404040"/>
                </a:solidFill>
                <a:latin typeface="Arial"/>
                <a:cs typeface="Arial"/>
              </a:rPr>
              <a:t>hiểu </a:t>
            </a:r>
            <a:r>
              <a:rPr dirty="0" sz="1600" spc="35" i="1">
                <a:solidFill>
                  <a:srgbClr val="404040"/>
                </a:solidFill>
                <a:latin typeface="Arial"/>
                <a:cs typeface="Arial"/>
              </a:rPr>
              <a:t>biết </a:t>
            </a:r>
            <a:r>
              <a:rPr dirty="0" sz="1600" spc="25" i="1">
                <a:solidFill>
                  <a:srgbClr val="404040"/>
                </a:solidFill>
                <a:latin typeface="Arial"/>
                <a:cs typeface="Arial"/>
              </a:rPr>
              <a:t>chung </a:t>
            </a:r>
            <a:r>
              <a:rPr dirty="0" sz="1600" spc="-5" i="1">
                <a:solidFill>
                  <a:srgbClr val="404040"/>
                </a:solidFill>
                <a:latin typeface="Arial"/>
                <a:cs typeface="Arial"/>
              </a:rPr>
              <a:t>về </a:t>
            </a:r>
            <a:r>
              <a:rPr dirty="0" sz="1600" spc="-25" i="1">
                <a:solidFill>
                  <a:srgbClr val="404040"/>
                </a:solidFill>
                <a:latin typeface="Arial"/>
                <a:cs typeface="Arial"/>
              </a:rPr>
              <a:t>Giáo </a:t>
            </a:r>
            <a:r>
              <a:rPr dirty="0" sz="1600" spc="30" i="1">
                <a:solidFill>
                  <a:srgbClr val="404040"/>
                </a:solidFill>
                <a:latin typeface="Arial"/>
                <a:cs typeface="Arial"/>
              </a:rPr>
              <a:t>dục </a:t>
            </a:r>
            <a:r>
              <a:rPr dirty="0" sz="1600" spc="-150" i="1">
                <a:solidFill>
                  <a:srgbClr val="404040"/>
                </a:solidFill>
                <a:latin typeface="Arial"/>
                <a:cs typeface="Arial"/>
              </a:rPr>
              <a:t>STEM </a:t>
            </a:r>
            <a:r>
              <a:rPr dirty="0" sz="1600" spc="-95" i="1">
                <a:solidFill>
                  <a:srgbClr val="404040"/>
                </a:solidFill>
                <a:latin typeface="Arial"/>
                <a:cs typeface="Arial"/>
              </a:rPr>
              <a:t>– </a:t>
            </a:r>
            <a:r>
              <a:rPr dirty="0" sz="1600" spc="-60" i="1">
                <a:solidFill>
                  <a:srgbClr val="404040"/>
                </a:solidFill>
                <a:latin typeface="Arial"/>
                <a:cs typeface="Arial"/>
              </a:rPr>
              <a:t>Kế </a:t>
            </a:r>
            <a:r>
              <a:rPr dirty="0" sz="1600" spc="20" i="1">
                <a:solidFill>
                  <a:srgbClr val="404040"/>
                </a:solidFill>
                <a:latin typeface="Arial"/>
                <a:cs typeface="Arial"/>
              </a:rPr>
              <a:t>hoạch </a:t>
            </a:r>
            <a:r>
              <a:rPr dirty="0" sz="1600" spc="35" i="1">
                <a:solidFill>
                  <a:srgbClr val="404040"/>
                </a:solidFill>
                <a:latin typeface="Arial"/>
                <a:cs typeface="Arial"/>
              </a:rPr>
              <a:t>thực</a:t>
            </a:r>
            <a:r>
              <a:rPr dirty="0" sz="1600" spc="5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10" i="1">
                <a:solidFill>
                  <a:srgbClr val="404040"/>
                </a:solidFill>
                <a:latin typeface="Arial"/>
                <a:cs typeface="Arial"/>
              </a:rPr>
              <a:t>hiện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1355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dirty="0" sz="1600" spc="7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dirty="0" sz="1600" spc="70">
                <a:solidFill>
                  <a:srgbClr val="404040"/>
                </a:solidFill>
                <a:latin typeface="Arial"/>
                <a:cs typeface="Arial"/>
              </a:rPr>
              <a:t>ụ</a:t>
            </a:r>
            <a:r>
              <a:rPr dirty="0" sz="1600" spc="7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6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60">
                <a:solidFill>
                  <a:srgbClr val="404040"/>
                </a:solidFill>
                <a:latin typeface="Trebuchet MS"/>
                <a:cs typeface="Trebuchet MS"/>
              </a:rPr>
              <a:t>tiêu:</a:t>
            </a:r>
            <a:endParaRPr sz="1600">
              <a:latin typeface="Trebuchet MS"/>
              <a:cs typeface="Trebuchet MS"/>
            </a:endParaRPr>
          </a:p>
          <a:p>
            <a:pPr lvl="1" marL="756285" indent="-287655">
              <a:lnSpc>
                <a:spcPct val="100000"/>
              </a:lnSpc>
              <a:spcBef>
                <a:spcPts val="805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dirty="0" sz="1600" spc="80">
                <a:solidFill>
                  <a:srgbClr val="404040"/>
                </a:solidFill>
                <a:latin typeface="Trebuchet MS"/>
                <a:cs typeface="Trebuchet MS"/>
              </a:rPr>
              <a:t>Có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ộ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60">
                <a:solidFill>
                  <a:srgbClr val="404040"/>
                </a:solidFill>
                <a:latin typeface="Trebuchet MS"/>
                <a:cs typeface="Trebuchet MS"/>
              </a:rPr>
              <a:t>cách</a:t>
            </a:r>
            <a:r>
              <a:rPr dirty="0" sz="16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hi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600" spc="65">
                <a:solidFill>
                  <a:srgbClr val="404040"/>
                </a:solidFill>
                <a:latin typeface="Arial"/>
                <a:cs typeface="Arial"/>
              </a:rPr>
              <a:t>ồ</a:t>
            </a:r>
            <a:r>
              <a:rPr dirty="0" sz="1600" spc="65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ấ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dirty="0" sz="1600" spc="35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dirty="0" sz="1600" spc="40">
                <a:solidFill>
                  <a:srgbClr val="404040"/>
                </a:solidFill>
                <a:latin typeface="Arial"/>
                <a:cs typeface="Arial"/>
              </a:rPr>
              <a:t>ụ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 tiêu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600" spc="30">
                <a:solidFill>
                  <a:srgbClr val="404040"/>
                </a:solidFill>
                <a:latin typeface="Arial"/>
                <a:cs typeface="Arial"/>
              </a:rPr>
              <a:t>ủ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16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404040"/>
                </a:solidFill>
                <a:latin typeface="Trebuchet MS"/>
                <a:cs typeface="Trebuchet MS"/>
              </a:rPr>
              <a:t>STEM</a:t>
            </a:r>
            <a:r>
              <a:rPr dirty="0" sz="16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5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 spc="-55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dirty="0" sz="1600" spc="-55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dirty="0" sz="16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Vi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Nam</a:t>
            </a:r>
            <a:endParaRPr sz="1600">
              <a:latin typeface="Trebuchet MS"/>
              <a:cs typeface="Trebuchet MS"/>
            </a:endParaRPr>
          </a:p>
          <a:p>
            <a:pPr lvl="1" marL="756285" marR="37465" indent="-287020">
              <a:lnSpc>
                <a:spcPts val="1730"/>
              </a:lnSpc>
              <a:spcBef>
                <a:spcPts val="1035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dirty="0" sz="1600" spc="55">
                <a:solidFill>
                  <a:srgbClr val="404040"/>
                </a:solidFill>
                <a:latin typeface="Trebuchet MS"/>
                <a:cs typeface="Trebuchet MS"/>
              </a:rPr>
              <a:t>Xây </a:t>
            </a:r>
            <a:r>
              <a:rPr dirty="0" sz="1600" spc="6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1600" spc="60">
                <a:solidFill>
                  <a:srgbClr val="404040"/>
                </a:solidFill>
                <a:latin typeface="Arial"/>
                <a:cs typeface="Arial"/>
              </a:rPr>
              <a:t>ự</a:t>
            </a:r>
            <a:r>
              <a:rPr dirty="0" sz="1600" spc="60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600" spc="15">
                <a:solidFill>
                  <a:srgbClr val="404040"/>
                </a:solidFill>
                <a:latin typeface="Trebuchet MS"/>
                <a:cs typeface="Trebuchet MS"/>
              </a:rPr>
              <a:t>chi </a:t>
            </a:r>
            <a:r>
              <a:rPr dirty="0" sz="1600" spc="-65">
                <a:solidFill>
                  <a:srgbClr val="404040"/>
                </a:solidFill>
                <a:latin typeface="Trebuchet MS"/>
                <a:cs typeface="Trebuchet MS"/>
              </a:rPr>
              <a:t>ti</a:t>
            </a:r>
            <a:r>
              <a:rPr dirty="0" sz="1600" spc="-65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dirty="0" sz="1600" spc="-65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dirty="0" sz="1600" spc="30">
                <a:solidFill>
                  <a:srgbClr val="404040"/>
                </a:solidFill>
                <a:latin typeface="Arial"/>
                <a:cs typeface="Arial"/>
              </a:rPr>
              <a:t>ướ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ti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p </a:t>
            </a:r>
            <a:r>
              <a:rPr dirty="0" sz="1600" spc="25">
                <a:solidFill>
                  <a:srgbClr val="404040"/>
                </a:solidFill>
                <a:latin typeface="Trebuchet MS"/>
                <a:cs typeface="Trebuchet MS"/>
              </a:rPr>
              <a:t>theo 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trong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k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ế 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ho</a:t>
            </a:r>
            <a:r>
              <a:rPr dirty="0" sz="1600" spc="50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ch </a:t>
            </a:r>
            <a:r>
              <a:rPr dirty="0" sz="1600" spc="5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dirty="0" sz="1600" spc="5">
                <a:solidFill>
                  <a:srgbClr val="404040"/>
                </a:solidFill>
                <a:latin typeface="Arial"/>
                <a:cs typeface="Arial"/>
              </a:rPr>
              <a:t>ự</a:t>
            </a:r>
            <a:r>
              <a:rPr dirty="0" sz="1600" spc="5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hi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1600" spc="65">
                <a:solidFill>
                  <a:srgbClr val="404040"/>
                </a:solidFill>
                <a:latin typeface="Trebuchet MS"/>
                <a:cs typeface="Trebuchet MS"/>
              </a:rPr>
              <a:t>STEM </a:t>
            </a:r>
            <a:r>
              <a:rPr dirty="0" sz="1600" spc="-19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 spc="-190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dirty="0" sz="1600" spc="-190">
                <a:solidFill>
                  <a:srgbClr val="404040"/>
                </a:solidFill>
                <a:latin typeface="Trebuchet MS"/>
                <a:cs typeface="Trebuchet MS"/>
              </a:rPr>
              <a:t>i  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Vi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Nam</a:t>
            </a:r>
            <a:endParaRPr sz="1600">
              <a:latin typeface="Trebuchet MS"/>
              <a:cs typeface="Trebuchet MS"/>
            </a:endParaRPr>
          </a:p>
          <a:p>
            <a:pPr lvl="1" marL="756285" marR="5080" indent="-287020">
              <a:lnSpc>
                <a:spcPts val="1730"/>
              </a:lnSpc>
              <a:spcBef>
                <a:spcPts val="990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dirty="0" sz="1600" spc="-35">
                <a:solidFill>
                  <a:srgbClr val="404040"/>
                </a:solidFill>
                <a:latin typeface="Trebuchet MS"/>
                <a:cs typeface="Trebuchet MS"/>
              </a:rPr>
              <a:t>Thi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dirty="0" sz="1600" spc="-35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ậ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p 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ộ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dirty="0" sz="1600" spc="2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600" spc="20">
                <a:solidFill>
                  <a:srgbClr val="404040"/>
                </a:solidFill>
                <a:latin typeface="Arial"/>
                <a:cs typeface="Arial"/>
              </a:rPr>
              <a:t>ệ 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thông </a:t>
            </a:r>
            <a:r>
              <a:rPr dirty="0" sz="1600" spc="5">
                <a:solidFill>
                  <a:srgbClr val="404040"/>
                </a:solidFill>
                <a:latin typeface="Trebuchet MS"/>
                <a:cs typeface="Trebuchet MS"/>
              </a:rPr>
              <a:t>Ki</a:t>
            </a:r>
            <a:r>
              <a:rPr dirty="0" sz="1600" spc="5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dirty="0" sz="1600" spc="5">
                <a:solidFill>
                  <a:srgbClr val="404040"/>
                </a:solidFill>
                <a:latin typeface="Trebuchet MS"/>
                <a:cs typeface="Trebuchet MS"/>
              </a:rPr>
              <a:t>m 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tra </a:t>
            </a:r>
            <a:r>
              <a:rPr dirty="0" sz="1600" spc="60">
                <a:solidFill>
                  <a:srgbClr val="404040"/>
                </a:solidFill>
                <a:latin typeface="Trebuchet MS"/>
                <a:cs typeface="Trebuchet MS"/>
              </a:rPr>
              <a:t>Đánh 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giá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dirty="0" sz="1600" spc="30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nh đ</a:t>
            </a:r>
            <a:r>
              <a:rPr dirty="0" sz="1600" spc="30">
                <a:solidFill>
                  <a:srgbClr val="404040"/>
                </a:solidFill>
                <a:latin typeface="Arial"/>
                <a:cs typeface="Arial"/>
              </a:rPr>
              <a:t>ể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o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600" spc="3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1600" spc="25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 spc="25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dirty="0" sz="1600" spc="25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600" spc="-75">
                <a:solidFill>
                  <a:srgbClr val="404040"/>
                </a:solidFill>
                <a:latin typeface="Trebuchet MS"/>
                <a:cs typeface="Trebuchet MS"/>
              </a:rPr>
              <a:t>cho  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dirty="0" sz="1600" spc="50">
                <a:solidFill>
                  <a:srgbClr val="404040"/>
                </a:solidFill>
                <a:latin typeface="Arial"/>
                <a:cs typeface="Arial"/>
              </a:rPr>
              <a:t>ươ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600" spc="-15">
                <a:solidFill>
                  <a:srgbClr val="404040"/>
                </a:solidFill>
                <a:latin typeface="Trebuchet MS"/>
                <a:cs typeface="Trebuchet MS"/>
              </a:rPr>
              <a:t>trình </a:t>
            </a:r>
            <a:r>
              <a:rPr dirty="0" sz="1600" spc="-40">
                <a:solidFill>
                  <a:srgbClr val="404040"/>
                </a:solidFill>
                <a:latin typeface="Trebuchet MS"/>
                <a:cs typeface="Trebuchet MS"/>
              </a:rPr>
              <a:t>thí</a:t>
            </a:r>
            <a:r>
              <a:rPr dirty="0" sz="16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04040"/>
                </a:solidFill>
                <a:latin typeface="Trebuchet MS"/>
                <a:cs typeface="Trebuchet MS"/>
              </a:rPr>
              <a:t>đi</a:t>
            </a:r>
            <a:r>
              <a:rPr dirty="0" sz="1600" spc="5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dirty="0" sz="1600" spc="5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68908" y="5166359"/>
            <a:ext cx="7741920" cy="573405"/>
            <a:chOff x="1168908" y="5166359"/>
            <a:chExt cx="7741920" cy="573405"/>
          </a:xfrm>
        </p:grpSpPr>
        <p:sp>
          <p:nvSpPr>
            <p:cNvPr id="6" name="object 6"/>
            <p:cNvSpPr/>
            <p:nvPr/>
          </p:nvSpPr>
          <p:spPr>
            <a:xfrm>
              <a:off x="1168908" y="5166359"/>
              <a:ext cx="7741920" cy="5516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57300" y="5180075"/>
              <a:ext cx="7620000" cy="559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190383" y="5188013"/>
            <a:ext cx="7598409" cy="40767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65405" rIns="0" bIns="0" rtlCol="0" vert="horz">
            <a:spAutoFit/>
          </a:bodyPr>
          <a:lstStyle/>
          <a:p>
            <a:pPr marL="203835">
              <a:lnSpc>
                <a:spcPct val="100000"/>
              </a:lnSpc>
              <a:spcBef>
                <a:spcPts val="515"/>
              </a:spcBef>
            </a:pPr>
            <a:r>
              <a:rPr dirty="0" sz="1600" spc="-15" i="1">
                <a:latin typeface="Arial"/>
                <a:cs typeface="Arial"/>
              </a:rPr>
              <a:t>Chúng </a:t>
            </a:r>
            <a:r>
              <a:rPr dirty="0" sz="1600" spc="30" i="1">
                <a:latin typeface="Arial"/>
                <a:cs typeface="Arial"/>
              </a:rPr>
              <a:t>ta </a:t>
            </a:r>
            <a:r>
              <a:rPr dirty="0" sz="1600" spc="10" i="1">
                <a:latin typeface="Arial"/>
                <a:cs typeface="Arial"/>
              </a:rPr>
              <a:t>đã </a:t>
            </a:r>
            <a:r>
              <a:rPr dirty="0" sz="1600" spc="-30" i="1">
                <a:latin typeface="Arial"/>
                <a:cs typeface="Arial"/>
              </a:rPr>
              <a:t>xây </a:t>
            </a:r>
            <a:r>
              <a:rPr dirty="0" sz="1600" spc="20" i="1">
                <a:latin typeface="Arial"/>
                <a:cs typeface="Arial"/>
              </a:rPr>
              <a:t>dựng được </a:t>
            </a:r>
            <a:r>
              <a:rPr dirty="0" sz="1600" spc="30" i="1">
                <a:latin typeface="Arial"/>
                <a:cs typeface="Arial"/>
              </a:rPr>
              <a:t>một </a:t>
            </a:r>
            <a:r>
              <a:rPr dirty="0" sz="1600" spc="20" i="1">
                <a:latin typeface="Arial"/>
                <a:cs typeface="Arial"/>
              </a:rPr>
              <a:t>môi </a:t>
            </a:r>
            <a:r>
              <a:rPr dirty="0" sz="1600" spc="35" i="1">
                <a:latin typeface="Arial"/>
                <a:cs typeface="Arial"/>
              </a:rPr>
              <a:t>trường cho </a:t>
            </a:r>
            <a:r>
              <a:rPr dirty="0" sz="1600" spc="15" i="1">
                <a:latin typeface="Arial"/>
                <a:cs typeface="Arial"/>
              </a:rPr>
              <a:t>việc </a:t>
            </a:r>
            <a:r>
              <a:rPr dirty="0" sz="1600" spc="25" i="1">
                <a:latin typeface="Arial"/>
                <a:cs typeface="Arial"/>
              </a:rPr>
              <a:t>cùng </a:t>
            </a:r>
            <a:r>
              <a:rPr dirty="0" sz="1600" spc="-30" i="1">
                <a:latin typeface="Arial"/>
                <a:cs typeface="Arial"/>
              </a:rPr>
              <a:t>xây </a:t>
            </a:r>
            <a:r>
              <a:rPr dirty="0" sz="1600" spc="20" i="1">
                <a:latin typeface="Arial"/>
                <a:cs typeface="Arial"/>
              </a:rPr>
              <a:t>dựng </a:t>
            </a:r>
            <a:r>
              <a:rPr dirty="0" sz="1600" spc="-15" i="1">
                <a:latin typeface="Arial"/>
                <a:cs typeface="Arial"/>
              </a:rPr>
              <a:t>kế</a:t>
            </a:r>
            <a:r>
              <a:rPr dirty="0" sz="1600" i="1">
                <a:latin typeface="Arial"/>
                <a:cs typeface="Arial"/>
              </a:rPr>
              <a:t> </a:t>
            </a:r>
            <a:r>
              <a:rPr dirty="0" sz="1600" spc="20" i="1">
                <a:latin typeface="Arial"/>
                <a:cs typeface="Arial"/>
              </a:rPr>
              <a:t>hoạch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98256" y="6648034"/>
            <a:ext cx="63500" cy="165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>
                <a:solidFill>
                  <a:srgbClr val="888888"/>
                </a:solidFill>
                <a:latin typeface="TeXGyreAdventor"/>
                <a:cs typeface="TeXGyreAdventor"/>
              </a:rPr>
              <a:t>-</a:t>
            </a:r>
            <a:endParaRPr sz="9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53"/>
              <a:ext cx="1981199" cy="68577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57" y="711200"/>
            <a:ext cx="1365885" cy="508000"/>
          </a:xfrm>
          <a:custGeom>
            <a:avLst/>
            <a:gdLst/>
            <a:ahLst/>
            <a:cxnLst/>
            <a:rect l="l" t="t" r="r" b="b"/>
            <a:pathLst>
              <a:path w="1365885" h="508000">
                <a:moveTo>
                  <a:pt x="0" y="0"/>
                </a:moveTo>
                <a:lnTo>
                  <a:pt x="0" y="504825"/>
                </a:lnTo>
                <a:lnTo>
                  <a:pt x="1019459" y="508000"/>
                </a:lnTo>
                <a:lnTo>
                  <a:pt x="1119764" y="508000"/>
                </a:lnTo>
                <a:lnTo>
                  <a:pt x="1124400" y="503174"/>
                </a:lnTo>
                <a:lnTo>
                  <a:pt x="1125949" y="501650"/>
                </a:lnTo>
                <a:lnTo>
                  <a:pt x="1358334" y="269494"/>
                </a:lnTo>
                <a:lnTo>
                  <a:pt x="1365477" y="255206"/>
                </a:lnTo>
                <a:lnTo>
                  <a:pt x="1363691" y="248062"/>
                </a:lnTo>
                <a:lnTo>
                  <a:pt x="1358334" y="240919"/>
                </a:lnTo>
                <a:lnTo>
                  <a:pt x="1129391" y="11937"/>
                </a:lnTo>
                <a:lnTo>
                  <a:pt x="1124400" y="11937"/>
                </a:lnTo>
                <a:lnTo>
                  <a:pt x="1124400" y="7112"/>
                </a:lnTo>
                <a:lnTo>
                  <a:pt x="1119764" y="7112"/>
                </a:lnTo>
                <a:lnTo>
                  <a:pt x="1114963" y="2412"/>
                </a:lnTo>
                <a:lnTo>
                  <a:pt x="1019459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030718" y="5688279"/>
            <a:ext cx="4381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GATE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 A</a:t>
            </a:r>
            <a:endParaRPr sz="900">
              <a:latin typeface="TeXGyreAdventor"/>
              <a:cs typeface="TeXGyreAdvento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91097" y="5825438"/>
            <a:ext cx="17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en</a:t>
            </a:r>
            <a:endParaRPr sz="900">
              <a:latin typeface="TeXGyreAdventor"/>
              <a:cs typeface="TeXGyreAdvento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67115" y="5962903"/>
            <a:ext cx="1943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solidFill>
                  <a:srgbClr val="888888"/>
                </a:solidFill>
                <a:latin typeface="TeXGyreAdventor"/>
                <a:cs typeface="TeXGyreAdventor"/>
              </a:rPr>
              <a:t>i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on</a:t>
            </a:r>
            <a:endParaRPr sz="900">
              <a:latin typeface="TeXGyreAdventor"/>
              <a:cs typeface="TeXGyreAdvento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94066" y="5837469"/>
            <a:ext cx="412115" cy="41529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10">
                <a:solidFill>
                  <a:srgbClr val="888888"/>
                </a:solidFill>
                <a:latin typeface="TeXGyreAdventor"/>
                <a:cs typeface="TeXGyreAdventor"/>
              </a:rPr>
              <a:t>i</a:t>
            </a:r>
            <a:r>
              <a:rPr dirty="0" sz="900" spc="-20">
                <a:solidFill>
                  <a:srgbClr val="888888"/>
                </a:solidFill>
                <a:latin typeface="TeXGyreAdventor"/>
                <a:cs typeface="TeXGyreAdventor"/>
              </a:rPr>
              <a:t>m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plem</a:t>
            </a:r>
            <a:endParaRPr sz="900">
              <a:latin typeface="TeXGyreAdventor"/>
              <a:cs typeface="TeXGyreAdventor"/>
            </a:endParaRPr>
          </a:p>
          <a:p>
            <a:pPr marL="97155" marR="17145" indent="133985">
              <a:lnSpc>
                <a:spcPct val="100000"/>
              </a:lnSpc>
            </a:pP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t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a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t  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plan</a:t>
            </a:r>
            <a:endParaRPr sz="900">
              <a:latin typeface="TeXGyreAdventor"/>
              <a:cs typeface="TeXGyreAdventor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8431" y="1306067"/>
            <a:ext cx="1577340" cy="1397635"/>
            <a:chOff x="408431" y="1306067"/>
            <a:chExt cx="1577340" cy="1397635"/>
          </a:xfrm>
        </p:grpSpPr>
        <p:sp>
          <p:nvSpPr>
            <p:cNvPr id="12" name="object 12"/>
            <p:cNvSpPr/>
            <p:nvPr/>
          </p:nvSpPr>
          <p:spPr>
            <a:xfrm>
              <a:off x="408431" y="1306067"/>
              <a:ext cx="1540764" cy="13975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28243" y="1743455"/>
              <a:ext cx="1557528" cy="5593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52805" y="1351025"/>
              <a:ext cx="1398270" cy="1254125"/>
            </a:xfrm>
            <a:custGeom>
              <a:avLst/>
              <a:gdLst/>
              <a:ahLst/>
              <a:cxnLst/>
              <a:rect l="l" t="t" r="r" b="b"/>
              <a:pathLst>
                <a:path w="1398270" h="1254125">
                  <a:moveTo>
                    <a:pt x="1398016" y="0"/>
                  </a:moveTo>
                  <a:lnTo>
                    <a:pt x="0" y="0"/>
                  </a:lnTo>
                  <a:lnTo>
                    <a:pt x="0" y="1254125"/>
                  </a:lnTo>
                  <a:lnTo>
                    <a:pt x="1398016" y="1254125"/>
                  </a:lnTo>
                  <a:lnTo>
                    <a:pt x="139801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2805" y="1351025"/>
              <a:ext cx="1398270" cy="1254125"/>
            </a:xfrm>
            <a:custGeom>
              <a:avLst/>
              <a:gdLst/>
              <a:ahLst/>
              <a:cxnLst/>
              <a:rect l="l" t="t" r="r" b="b"/>
              <a:pathLst>
                <a:path w="1398270" h="1254125">
                  <a:moveTo>
                    <a:pt x="0" y="1254125"/>
                  </a:moveTo>
                  <a:lnTo>
                    <a:pt x="1398016" y="1254125"/>
                  </a:lnTo>
                  <a:lnTo>
                    <a:pt x="1398016" y="0"/>
                  </a:lnTo>
                  <a:lnTo>
                    <a:pt x="0" y="0"/>
                  </a:lnTo>
                  <a:lnTo>
                    <a:pt x="0" y="12541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75563" y="1827022"/>
            <a:ext cx="11525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60">
                <a:latin typeface="Trebuchet MS"/>
                <a:cs typeface="Trebuchet MS"/>
              </a:rPr>
              <a:t>Các </a:t>
            </a:r>
            <a:r>
              <a:rPr dirty="0" sz="1600" spc="-45">
                <a:latin typeface="Trebuchet MS"/>
                <a:cs typeface="Trebuchet MS"/>
              </a:rPr>
              <a:t>t</a:t>
            </a:r>
            <a:r>
              <a:rPr dirty="0" sz="1600" spc="-45">
                <a:latin typeface="Arial"/>
                <a:cs typeface="Arial"/>
              </a:rPr>
              <a:t>ổ</a:t>
            </a:r>
            <a:r>
              <a:rPr dirty="0" sz="1600" spc="-160">
                <a:latin typeface="Arial"/>
                <a:cs typeface="Arial"/>
              </a:rPr>
              <a:t> </a:t>
            </a:r>
            <a:r>
              <a:rPr dirty="0" sz="1600" spc="50">
                <a:latin typeface="Trebuchet MS"/>
                <a:cs typeface="Trebuchet MS"/>
              </a:rPr>
              <a:t>ch</a:t>
            </a:r>
            <a:r>
              <a:rPr dirty="0" sz="1600" spc="50">
                <a:latin typeface="Arial"/>
                <a:cs typeface="Arial"/>
              </a:rPr>
              <a:t>ứ</a:t>
            </a:r>
            <a:r>
              <a:rPr dirty="0" sz="1600" spc="50">
                <a:latin typeface="Trebuchet MS"/>
                <a:cs typeface="Trebuchet MS"/>
              </a:rPr>
              <a:t>c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7576" y="2570988"/>
            <a:ext cx="1542415" cy="1397635"/>
            <a:chOff x="417576" y="2570988"/>
            <a:chExt cx="1542415" cy="1397635"/>
          </a:xfrm>
        </p:grpSpPr>
        <p:sp>
          <p:nvSpPr>
            <p:cNvPr id="18" name="object 18"/>
            <p:cNvSpPr/>
            <p:nvPr/>
          </p:nvSpPr>
          <p:spPr>
            <a:xfrm>
              <a:off x="417576" y="2570988"/>
              <a:ext cx="1542288" cy="13975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63067" y="2616200"/>
              <a:ext cx="1398270" cy="1254125"/>
            </a:xfrm>
            <a:custGeom>
              <a:avLst/>
              <a:gdLst/>
              <a:ahLst/>
              <a:cxnLst/>
              <a:rect l="l" t="t" r="r" b="b"/>
              <a:pathLst>
                <a:path w="1398270" h="1254125">
                  <a:moveTo>
                    <a:pt x="1398016" y="0"/>
                  </a:moveTo>
                  <a:lnTo>
                    <a:pt x="0" y="0"/>
                  </a:lnTo>
                  <a:lnTo>
                    <a:pt x="0" y="1254125"/>
                  </a:lnTo>
                  <a:lnTo>
                    <a:pt x="1398016" y="1254125"/>
                  </a:lnTo>
                  <a:lnTo>
                    <a:pt x="139801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63067" y="2616200"/>
              <a:ext cx="1398270" cy="1254125"/>
            </a:xfrm>
            <a:custGeom>
              <a:avLst/>
              <a:gdLst/>
              <a:ahLst/>
              <a:cxnLst/>
              <a:rect l="l" t="t" r="r" b="b"/>
              <a:pathLst>
                <a:path w="1398270" h="1254125">
                  <a:moveTo>
                    <a:pt x="0" y="1254125"/>
                  </a:moveTo>
                  <a:lnTo>
                    <a:pt x="1398016" y="1254125"/>
                  </a:lnTo>
                  <a:lnTo>
                    <a:pt x="1398016" y="0"/>
                  </a:lnTo>
                  <a:lnTo>
                    <a:pt x="0" y="0"/>
                  </a:lnTo>
                  <a:lnTo>
                    <a:pt x="0" y="12541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863295" y="3092576"/>
            <a:ext cx="5962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">
                <a:latin typeface="Arial"/>
                <a:cs typeface="Arial"/>
              </a:rPr>
              <a:t>Vai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trò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17576" y="3819144"/>
            <a:ext cx="1592580" cy="1918970"/>
            <a:chOff x="417576" y="3819144"/>
            <a:chExt cx="1592580" cy="1918970"/>
          </a:xfrm>
        </p:grpSpPr>
        <p:sp>
          <p:nvSpPr>
            <p:cNvPr id="23" name="object 23"/>
            <p:cNvSpPr/>
            <p:nvPr/>
          </p:nvSpPr>
          <p:spPr>
            <a:xfrm>
              <a:off x="417576" y="3819144"/>
              <a:ext cx="1542288" cy="1918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26720" y="4297680"/>
              <a:ext cx="1583436" cy="9966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63067" y="3863975"/>
              <a:ext cx="1398270" cy="1774825"/>
            </a:xfrm>
            <a:custGeom>
              <a:avLst/>
              <a:gdLst/>
              <a:ahLst/>
              <a:cxnLst/>
              <a:rect l="l" t="t" r="r" b="b"/>
              <a:pathLst>
                <a:path w="1398270" h="1774825">
                  <a:moveTo>
                    <a:pt x="1398016" y="0"/>
                  </a:moveTo>
                  <a:lnTo>
                    <a:pt x="0" y="0"/>
                  </a:lnTo>
                  <a:lnTo>
                    <a:pt x="0" y="1774825"/>
                  </a:lnTo>
                  <a:lnTo>
                    <a:pt x="1398016" y="1774825"/>
                  </a:lnTo>
                  <a:lnTo>
                    <a:pt x="139801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63067" y="3863975"/>
              <a:ext cx="1398270" cy="1774825"/>
            </a:xfrm>
            <a:custGeom>
              <a:avLst/>
              <a:gdLst/>
              <a:ahLst/>
              <a:cxnLst/>
              <a:rect l="l" t="t" r="r" b="b"/>
              <a:pathLst>
                <a:path w="1398270" h="1774825">
                  <a:moveTo>
                    <a:pt x="0" y="1774825"/>
                  </a:moveTo>
                  <a:lnTo>
                    <a:pt x="1398016" y="1774825"/>
                  </a:lnTo>
                  <a:lnTo>
                    <a:pt x="1398016" y="0"/>
                  </a:lnTo>
                  <a:lnTo>
                    <a:pt x="0" y="0"/>
                  </a:lnTo>
                  <a:lnTo>
                    <a:pt x="0" y="17748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574040" y="4381627"/>
            <a:ext cx="1176020" cy="70802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14300" marR="5080" indent="-102235">
              <a:lnSpc>
                <a:spcPts val="1730"/>
              </a:lnSpc>
              <a:spcBef>
                <a:spcPts val="310"/>
              </a:spcBef>
            </a:pPr>
            <a:r>
              <a:rPr dirty="0" sz="1600" spc="-10">
                <a:latin typeface="Arial"/>
                <a:cs typeface="Arial"/>
              </a:rPr>
              <a:t>Những  người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tham  gia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721866" y="355854"/>
            <a:ext cx="6699884" cy="881380"/>
          </a:xfrm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dirty="0" sz="2800" spc="-15"/>
              <a:t>H</a:t>
            </a:r>
            <a:r>
              <a:rPr dirty="0" sz="2800" spc="-15">
                <a:latin typeface="Arial"/>
                <a:cs typeface="Arial"/>
              </a:rPr>
              <a:t>ộ</a:t>
            </a:r>
            <a:r>
              <a:rPr dirty="0" sz="2800" spc="-15"/>
              <a:t>i </a:t>
            </a:r>
            <a:r>
              <a:rPr dirty="0" sz="2800" spc="20"/>
              <a:t>th</a:t>
            </a:r>
            <a:r>
              <a:rPr dirty="0" sz="2800" spc="20">
                <a:latin typeface="Arial"/>
                <a:cs typeface="Arial"/>
              </a:rPr>
              <a:t>ả</a:t>
            </a:r>
            <a:r>
              <a:rPr dirty="0" sz="2800" spc="20"/>
              <a:t>o </a:t>
            </a:r>
            <a:r>
              <a:rPr dirty="0" sz="2800"/>
              <a:t>gi</a:t>
            </a:r>
            <a:r>
              <a:rPr dirty="0" sz="2800">
                <a:latin typeface="Arial"/>
                <a:cs typeface="Arial"/>
              </a:rPr>
              <a:t>ớ</a:t>
            </a:r>
            <a:r>
              <a:rPr dirty="0" sz="2800"/>
              <a:t>i </a:t>
            </a:r>
            <a:r>
              <a:rPr dirty="0" sz="2800" spc="-25"/>
              <a:t>thi</a:t>
            </a:r>
            <a:r>
              <a:rPr dirty="0" sz="2800" spc="-25">
                <a:latin typeface="Arial"/>
                <a:cs typeface="Arial"/>
              </a:rPr>
              <a:t>ệ</a:t>
            </a:r>
            <a:r>
              <a:rPr dirty="0" sz="2800" spc="-25"/>
              <a:t>u </a:t>
            </a:r>
            <a:r>
              <a:rPr dirty="0" sz="2800" spc="-5"/>
              <a:t>v</a:t>
            </a:r>
            <a:r>
              <a:rPr dirty="0" sz="2800" spc="-5">
                <a:latin typeface="Arial"/>
                <a:cs typeface="Arial"/>
              </a:rPr>
              <a:t>ớ</a:t>
            </a:r>
            <a:r>
              <a:rPr dirty="0" sz="2800" spc="-5"/>
              <a:t>i </a:t>
            </a:r>
            <a:r>
              <a:rPr dirty="0" sz="2800" spc="-10"/>
              <a:t>b</a:t>
            </a:r>
            <a:r>
              <a:rPr dirty="0" sz="2800" spc="-10">
                <a:latin typeface="Arial"/>
                <a:cs typeface="Arial"/>
              </a:rPr>
              <a:t>ấ</a:t>
            </a:r>
            <a:r>
              <a:rPr dirty="0" sz="2800" spc="-10"/>
              <a:t>t </a:t>
            </a:r>
            <a:r>
              <a:rPr dirty="0" sz="2800" spc="70"/>
              <a:t>c</a:t>
            </a:r>
            <a:r>
              <a:rPr dirty="0" sz="2800" spc="70">
                <a:latin typeface="Arial"/>
                <a:cs typeface="Arial"/>
              </a:rPr>
              <a:t>ứ </a:t>
            </a:r>
            <a:r>
              <a:rPr dirty="0" sz="2800" spc="-40"/>
              <a:t>ai </a:t>
            </a:r>
            <a:r>
              <a:rPr dirty="0" sz="2800" spc="10"/>
              <a:t>tham</a:t>
            </a:r>
            <a:r>
              <a:rPr dirty="0" sz="2800" spc="-390"/>
              <a:t> </a:t>
            </a:r>
            <a:r>
              <a:rPr dirty="0" sz="2800" spc="60"/>
              <a:t>gia  </a:t>
            </a:r>
            <a:r>
              <a:rPr dirty="0" sz="2800" spc="55"/>
              <a:t>và</a:t>
            </a:r>
            <a:r>
              <a:rPr dirty="0" sz="2800" spc="-40"/>
              <a:t> </a:t>
            </a:r>
            <a:r>
              <a:rPr dirty="0" sz="2800" spc="160"/>
              <a:t>có</a:t>
            </a:r>
            <a:r>
              <a:rPr dirty="0" sz="2800" spc="-65"/>
              <a:t> </a:t>
            </a:r>
            <a:r>
              <a:rPr dirty="0" sz="2800" spc="105"/>
              <a:t>cách</a:t>
            </a:r>
            <a:r>
              <a:rPr dirty="0" sz="2800" spc="-45"/>
              <a:t> </a:t>
            </a:r>
            <a:r>
              <a:rPr dirty="0" sz="2800" spc="130"/>
              <a:t>suy</a:t>
            </a:r>
            <a:r>
              <a:rPr dirty="0" sz="2800" spc="-50"/>
              <a:t> </a:t>
            </a:r>
            <a:r>
              <a:rPr dirty="0" sz="2800" spc="75"/>
              <a:t>nghĩ</a:t>
            </a:r>
            <a:r>
              <a:rPr dirty="0" sz="2800" spc="-60"/>
              <a:t> </a:t>
            </a:r>
            <a:r>
              <a:rPr dirty="0" sz="2800" spc="130"/>
              <a:t>chung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68324" y="5800344"/>
            <a:ext cx="7345680" cy="619125"/>
            <a:chOff x="1068324" y="5800344"/>
            <a:chExt cx="7345680" cy="619125"/>
          </a:xfrm>
        </p:grpSpPr>
        <p:sp>
          <p:nvSpPr>
            <p:cNvPr id="30" name="object 30"/>
            <p:cNvSpPr/>
            <p:nvPr/>
          </p:nvSpPr>
          <p:spPr>
            <a:xfrm>
              <a:off x="1068324" y="5800344"/>
              <a:ext cx="7345680" cy="5836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106168" y="5807964"/>
              <a:ext cx="5332476" cy="6111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1088783" y="5822086"/>
            <a:ext cx="7202805" cy="44005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6413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505"/>
              </a:spcBef>
            </a:pPr>
            <a:r>
              <a:rPr dirty="0" sz="1800" spc="-5" i="1">
                <a:latin typeface="Arial"/>
                <a:cs typeface="Arial"/>
              </a:rPr>
              <a:t>Có nhóm nào </a:t>
            </a:r>
            <a:r>
              <a:rPr dirty="0" sz="1800" i="1">
                <a:latin typeface="Arial"/>
                <a:cs typeface="Arial"/>
              </a:rPr>
              <a:t>vẫn </a:t>
            </a:r>
            <a:r>
              <a:rPr dirty="0" sz="1800" spc="-5" i="1">
                <a:latin typeface="Arial"/>
                <a:cs typeface="Arial"/>
              </a:rPr>
              <a:t>bị thiếu trong danh sách</a:t>
            </a:r>
            <a:r>
              <a:rPr dirty="0" sz="1800" spc="5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này?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827276" y="1316736"/>
            <a:ext cx="2258695" cy="1399540"/>
            <a:chOff x="1827276" y="1316736"/>
            <a:chExt cx="2258695" cy="1399540"/>
          </a:xfrm>
        </p:grpSpPr>
        <p:sp>
          <p:nvSpPr>
            <p:cNvPr id="34" name="object 34"/>
            <p:cNvSpPr/>
            <p:nvPr/>
          </p:nvSpPr>
          <p:spPr>
            <a:xfrm>
              <a:off x="1827276" y="1316736"/>
              <a:ext cx="2258568" cy="13990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991868" y="1363980"/>
              <a:ext cx="1990344" cy="133959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872107" y="1362075"/>
              <a:ext cx="2114550" cy="1254125"/>
            </a:xfrm>
            <a:custGeom>
              <a:avLst/>
              <a:gdLst/>
              <a:ahLst/>
              <a:cxnLst/>
              <a:rect l="l" t="t" r="r" b="b"/>
              <a:pathLst>
                <a:path w="2114550" h="1254125">
                  <a:moveTo>
                    <a:pt x="2114549" y="0"/>
                  </a:moveTo>
                  <a:lnTo>
                    <a:pt x="0" y="0"/>
                  </a:lnTo>
                  <a:lnTo>
                    <a:pt x="0" y="1254125"/>
                  </a:lnTo>
                  <a:lnTo>
                    <a:pt x="2114549" y="1254125"/>
                  </a:lnTo>
                  <a:lnTo>
                    <a:pt x="2114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872107" y="1362075"/>
              <a:ext cx="2114550" cy="1254125"/>
            </a:xfrm>
            <a:custGeom>
              <a:avLst/>
              <a:gdLst/>
              <a:ahLst/>
              <a:cxnLst/>
              <a:rect l="l" t="t" r="r" b="b"/>
              <a:pathLst>
                <a:path w="2114550" h="1254125">
                  <a:moveTo>
                    <a:pt x="0" y="1254125"/>
                  </a:moveTo>
                  <a:lnTo>
                    <a:pt x="2114549" y="1254125"/>
                  </a:lnTo>
                  <a:lnTo>
                    <a:pt x="2114549" y="0"/>
                  </a:lnTo>
                  <a:lnTo>
                    <a:pt x="0" y="0"/>
                  </a:lnTo>
                  <a:lnTo>
                    <a:pt x="0" y="12541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2136394" y="1447927"/>
            <a:ext cx="1583055" cy="104965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14300" marR="5080" indent="-102235">
              <a:lnSpc>
                <a:spcPts val="1730"/>
              </a:lnSpc>
              <a:spcBef>
                <a:spcPts val="310"/>
              </a:spcBef>
              <a:buClr>
                <a:srgbClr val="009BCC"/>
              </a:buClr>
              <a:buChar char="•"/>
              <a:tabLst>
                <a:tab pos="171450" algn="l"/>
              </a:tabLst>
            </a:pPr>
            <a:r>
              <a:rPr dirty="0" sz="1600" spc="45">
                <a:latin typeface="Trebuchet MS"/>
                <a:cs typeface="Trebuchet MS"/>
              </a:rPr>
              <a:t>B</a:t>
            </a:r>
            <a:r>
              <a:rPr dirty="0" sz="1600" spc="45">
                <a:latin typeface="Arial"/>
                <a:cs typeface="Arial"/>
              </a:rPr>
              <a:t>ộ </a:t>
            </a:r>
            <a:r>
              <a:rPr dirty="0" sz="1600" spc="20">
                <a:latin typeface="Trebuchet MS"/>
                <a:cs typeface="Trebuchet MS"/>
              </a:rPr>
              <a:t>Giáo </a:t>
            </a:r>
            <a:r>
              <a:rPr dirty="0" sz="1600" spc="45">
                <a:latin typeface="Trebuchet MS"/>
                <a:cs typeface="Trebuchet MS"/>
              </a:rPr>
              <a:t>d</a:t>
            </a:r>
            <a:r>
              <a:rPr dirty="0" sz="1600" spc="45">
                <a:latin typeface="Arial"/>
                <a:cs typeface="Arial"/>
              </a:rPr>
              <a:t>ụ</a:t>
            </a:r>
            <a:r>
              <a:rPr dirty="0" sz="1600" spc="45">
                <a:latin typeface="Trebuchet MS"/>
                <a:cs typeface="Trebuchet MS"/>
              </a:rPr>
              <a:t>c</a:t>
            </a:r>
            <a:r>
              <a:rPr dirty="0" sz="1600" spc="-145">
                <a:latin typeface="Trebuchet MS"/>
                <a:cs typeface="Trebuchet MS"/>
              </a:rPr>
              <a:t> </a:t>
            </a:r>
            <a:r>
              <a:rPr dirty="0" sz="1600" spc="15">
                <a:latin typeface="Trebuchet MS"/>
                <a:cs typeface="Trebuchet MS"/>
              </a:rPr>
              <a:t>và  </a:t>
            </a:r>
            <a:r>
              <a:rPr dirty="0" sz="1600" spc="80">
                <a:latin typeface="Trebuchet MS"/>
                <a:cs typeface="Trebuchet MS"/>
              </a:rPr>
              <a:t>Đào</a:t>
            </a:r>
            <a:r>
              <a:rPr dirty="0" sz="1600" spc="-4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t</a:t>
            </a:r>
            <a:r>
              <a:rPr dirty="0" sz="1600">
                <a:latin typeface="Arial"/>
                <a:cs typeface="Arial"/>
              </a:rPr>
              <a:t>ạ</a:t>
            </a:r>
            <a:r>
              <a:rPr dirty="0" sz="1600">
                <a:latin typeface="Trebuchet MS"/>
                <a:cs typeface="Trebuchet MS"/>
              </a:rPr>
              <a:t>o</a:t>
            </a:r>
            <a:endParaRPr sz="160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260"/>
              </a:spcBef>
              <a:buClr>
                <a:srgbClr val="009BCC"/>
              </a:buClr>
              <a:buChar char="•"/>
              <a:tabLst>
                <a:tab pos="171450" algn="l"/>
              </a:tabLst>
            </a:pPr>
            <a:r>
              <a:rPr dirty="0" sz="1600" spc="-15">
                <a:latin typeface="Trebuchet MS"/>
                <a:cs typeface="Trebuchet MS"/>
              </a:rPr>
              <a:t>H</a:t>
            </a:r>
            <a:r>
              <a:rPr dirty="0" sz="1600" spc="-15">
                <a:latin typeface="Arial"/>
                <a:cs typeface="Arial"/>
              </a:rPr>
              <a:t>ộ</a:t>
            </a:r>
            <a:r>
              <a:rPr dirty="0" sz="1600" spc="-15">
                <a:latin typeface="Trebuchet MS"/>
                <a:cs typeface="Trebuchet MS"/>
              </a:rPr>
              <a:t>i </a:t>
            </a:r>
            <a:r>
              <a:rPr dirty="0" sz="1600" spc="65">
                <a:latin typeface="Trebuchet MS"/>
                <a:cs typeface="Trebuchet MS"/>
              </a:rPr>
              <a:t>đ</a:t>
            </a:r>
            <a:r>
              <a:rPr dirty="0" sz="1600" spc="65">
                <a:latin typeface="Arial"/>
                <a:cs typeface="Arial"/>
              </a:rPr>
              <a:t>ồ</a:t>
            </a:r>
            <a:r>
              <a:rPr dirty="0" sz="1600" spc="65">
                <a:latin typeface="Trebuchet MS"/>
                <a:cs typeface="Trebuchet MS"/>
              </a:rPr>
              <a:t>ng</a:t>
            </a:r>
            <a:r>
              <a:rPr dirty="0" sz="1600" spc="-65">
                <a:latin typeface="Trebuchet MS"/>
                <a:cs typeface="Trebuchet MS"/>
              </a:rPr>
              <a:t> </a:t>
            </a:r>
            <a:r>
              <a:rPr dirty="0" sz="1600" spc="50">
                <a:latin typeface="Trebuchet MS"/>
                <a:cs typeface="Trebuchet MS"/>
              </a:rPr>
              <a:t>Anh</a:t>
            </a:r>
            <a:endParaRPr sz="160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290"/>
              </a:spcBef>
              <a:buClr>
                <a:srgbClr val="009BCC"/>
              </a:buClr>
              <a:buChar char="•"/>
              <a:tabLst>
                <a:tab pos="171450" algn="l"/>
              </a:tabLst>
            </a:pPr>
            <a:r>
              <a:rPr dirty="0" sz="1600" spc="30">
                <a:latin typeface="Trebuchet MS"/>
                <a:cs typeface="Trebuchet MS"/>
              </a:rPr>
              <a:t>Qu</a:t>
            </a:r>
            <a:r>
              <a:rPr dirty="0" sz="1600" spc="30">
                <a:latin typeface="Arial"/>
                <a:cs typeface="Arial"/>
              </a:rPr>
              <a:t>ỹ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20">
                <a:latin typeface="Trebuchet MS"/>
                <a:cs typeface="Trebuchet MS"/>
              </a:rPr>
              <a:t>Newto</a:t>
            </a:r>
            <a:r>
              <a:rPr dirty="0" sz="1600" spc="2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816607" y="2570988"/>
            <a:ext cx="2257425" cy="1397635"/>
            <a:chOff x="1816607" y="2570988"/>
            <a:chExt cx="2257425" cy="1397635"/>
          </a:xfrm>
        </p:grpSpPr>
        <p:sp>
          <p:nvSpPr>
            <p:cNvPr id="40" name="object 40"/>
            <p:cNvSpPr/>
            <p:nvPr/>
          </p:nvSpPr>
          <p:spPr>
            <a:xfrm>
              <a:off x="1816607" y="2570988"/>
              <a:ext cx="2257044" cy="13975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861057" y="2616200"/>
              <a:ext cx="2114550" cy="1254125"/>
            </a:xfrm>
            <a:custGeom>
              <a:avLst/>
              <a:gdLst/>
              <a:ahLst/>
              <a:cxnLst/>
              <a:rect l="l" t="t" r="r" b="b"/>
              <a:pathLst>
                <a:path w="2114550" h="1254125">
                  <a:moveTo>
                    <a:pt x="2114549" y="0"/>
                  </a:moveTo>
                  <a:lnTo>
                    <a:pt x="0" y="0"/>
                  </a:lnTo>
                  <a:lnTo>
                    <a:pt x="0" y="1254125"/>
                  </a:lnTo>
                  <a:lnTo>
                    <a:pt x="2114549" y="1254125"/>
                  </a:lnTo>
                  <a:lnTo>
                    <a:pt x="2114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861057" y="2616200"/>
              <a:ext cx="2114550" cy="1254125"/>
            </a:xfrm>
            <a:custGeom>
              <a:avLst/>
              <a:gdLst/>
              <a:ahLst/>
              <a:cxnLst/>
              <a:rect l="l" t="t" r="r" b="b"/>
              <a:pathLst>
                <a:path w="2114550" h="1254125">
                  <a:moveTo>
                    <a:pt x="0" y="1254125"/>
                  </a:moveTo>
                  <a:lnTo>
                    <a:pt x="2114549" y="1254125"/>
                  </a:lnTo>
                  <a:lnTo>
                    <a:pt x="2114549" y="0"/>
                  </a:lnTo>
                  <a:lnTo>
                    <a:pt x="0" y="0"/>
                  </a:lnTo>
                  <a:lnTo>
                    <a:pt x="0" y="12541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2344927" y="3092576"/>
            <a:ext cx="11461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0815" indent="-158750">
              <a:lnSpc>
                <a:spcPct val="100000"/>
              </a:lnSpc>
              <a:spcBef>
                <a:spcPts val="95"/>
              </a:spcBef>
              <a:buClr>
                <a:srgbClr val="009BCC"/>
              </a:buClr>
              <a:buChar char="•"/>
              <a:tabLst>
                <a:tab pos="171450" algn="l"/>
              </a:tabLst>
            </a:pPr>
            <a:r>
              <a:rPr dirty="0" sz="1600" spc="35">
                <a:latin typeface="Trebuchet MS"/>
                <a:cs typeface="Trebuchet MS"/>
              </a:rPr>
              <a:t>Ch</a:t>
            </a:r>
            <a:r>
              <a:rPr dirty="0" sz="1600" spc="35">
                <a:latin typeface="Arial"/>
                <a:cs typeface="Arial"/>
              </a:rPr>
              <a:t>ủ </a:t>
            </a:r>
            <a:r>
              <a:rPr dirty="0" sz="1600" spc="30">
                <a:latin typeface="Trebuchet MS"/>
                <a:cs typeface="Trebuchet MS"/>
              </a:rPr>
              <a:t>d</a:t>
            </a:r>
            <a:r>
              <a:rPr dirty="0" sz="1600" spc="30">
                <a:latin typeface="Arial"/>
                <a:cs typeface="Arial"/>
              </a:rPr>
              <a:t>ự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30">
                <a:latin typeface="Trebuchet MS"/>
                <a:cs typeface="Trebuchet MS"/>
              </a:rPr>
              <a:t>án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954779" y="1316736"/>
            <a:ext cx="2270760" cy="1399540"/>
            <a:chOff x="3954779" y="1316736"/>
            <a:chExt cx="2270760" cy="1399540"/>
          </a:xfrm>
        </p:grpSpPr>
        <p:sp>
          <p:nvSpPr>
            <p:cNvPr id="45" name="object 45"/>
            <p:cNvSpPr/>
            <p:nvPr/>
          </p:nvSpPr>
          <p:spPr>
            <a:xfrm>
              <a:off x="3954779" y="1316736"/>
              <a:ext cx="2258568" cy="13990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002023" y="1757172"/>
              <a:ext cx="2223516" cy="55778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000118" y="1362075"/>
              <a:ext cx="2114550" cy="1254125"/>
            </a:xfrm>
            <a:custGeom>
              <a:avLst/>
              <a:gdLst/>
              <a:ahLst/>
              <a:cxnLst/>
              <a:rect l="l" t="t" r="r" b="b"/>
              <a:pathLst>
                <a:path w="2114550" h="1254125">
                  <a:moveTo>
                    <a:pt x="2114550" y="0"/>
                  </a:moveTo>
                  <a:lnTo>
                    <a:pt x="0" y="0"/>
                  </a:lnTo>
                  <a:lnTo>
                    <a:pt x="0" y="1254125"/>
                  </a:lnTo>
                  <a:lnTo>
                    <a:pt x="2114550" y="1254125"/>
                  </a:lnTo>
                  <a:lnTo>
                    <a:pt x="2114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000118" y="1362075"/>
              <a:ext cx="2114550" cy="1254125"/>
            </a:xfrm>
            <a:custGeom>
              <a:avLst/>
              <a:gdLst/>
              <a:ahLst/>
              <a:cxnLst/>
              <a:rect l="l" t="t" r="r" b="b"/>
              <a:pathLst>
                <a:path w="2114550" h="1254125">
                  <a:moveTo>
                    <a:pt x="0" y="1254125"/>
                  </a:moveTo>
                  <a:lnTo>
                    <a:pt x="2114550" y="1254125"/>
                  </a:lnTo>
                  <a:lnTo>
                    <a:pt x="2114550" y="0"/>
                  </a:lnTo>
                  <a:lnTo>
                    <a:pt x="0" y="0"/>
                  </a:lnTo>
                  <a:lnTo>
                    <a:pt x="0" y="12541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4146930" y="1841118"/>
            <a:ext cx="18211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0815" indent="-158750">
              <a:lnSpc>
                <a:spcPct val="100000"/>
              </a:lnSpc>
              <a:spcBef>
                <a:spcPts val="95"/>
              </a:spcBef>
              <a:buClr>
                <a:srgbClr val="009BCC"/>
              </a:buClr>
              <a:buChar char="•"/>
              <a:tabLst>
                <a:tab pos="171450" algn="l"/>
              </a:tabLst>
            </a:pPr>
            <a:r>
              <a:rPr dirty="0" sz="1600" spc="60">
                <a:latin typeface="Trebuchet MS"/>
                <a:cs typeface="Trebuchet MS"/>
              </a:rPr>
              <a:t>Các </a:t>
            </a:r>
            <a:r>
              <a:rPr dirty="0" sz="1600" spc="50">
                <a:latin typeface="Trebuchet MS"/>
                <a:cs typeface="Trebuchet MS"/>
              </a:rPr>
              <a:t>bên </a:t>
            </a:r>
            <a:r>
              <a:rPr dirty="0" sz="1600" spc="5">
                <a:latin typeface="Trebuchet MS"/>
                <a:cs typeface="Trebuchet MS"/>
              </a:rPr>
              <a:t>tham</a:t>
            </a:r>
            <a:r>
              <a:rPr dirty="0" sz="1600" spc="-235">
                <a:latin typeface="Trebuchet MS"/>
                <a:cs typeface="Trebuchet MS"/>
              </a:rPr>
              <a:t> </a:t>
            </a:r>
            <a:r>
              <a:rPr dirty="0" sz="1600" spc="35">
                <a:latin typeface="Trebuchet MS"/>
                <a:cs typeface="Trebuchet MS"/>
              </a:rPr>
              <a:t>gia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048755" y="1316736"/>
            <a:ext cx="2258695" cy="1399540"/>
            <a:chOff x="6048755" y="1316736"/>
            <a:chExt cx="2258695" cy="1399540"/>
          </a:xfrm>
        </p:grpSpPr>
        <p:sp>
          <p:nvSpPr>
            <p:cNvPr id="51" name="object 51"/>
            <p:cNvSpPr/>
            <p:nvPr/>
          </p:nvSpPr>
          <p:spPr>
            <a:xfrm>
              <a:off x="6048755" y="1316736"/>
              <a:ext cx="2258568" cy="13990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093713" y="1362075"/>
              <a:ext cx="2114550" cy="1254125"/>
            </a:xfrm>
            <a:custGeom>
              <a:avLst/>
              <a:gdLst/>
              <a:ahLst/>
              <a:cxnLst/>
              <a:rect l="l" t="t" r="r" b="b"/>
              <a:pathLst>
                <a:path w="2114550" h="1254125">
                  <a:moveTo>
                    <a:pt x="2114549" y="0"/>
                  </a:moveTo>
                  <a:lnTo>
                    <a:pt x="0" y="0"/>
                  </a:lnTo>
                  <a:lnTo>
                    <a:pt x="0" y="1254125"/>
                  </a:lnTo>
                  <a:lnTo>
                    <a:pt x="2114549" y="1254125"/>
                  </a:lnTo>
                  <a:lnTo>
                    <a:pt x="2114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093713" y="1362075"/>
              <a:ext cx="2114550" cy="1254125"/>
            </a:xfrm>
            <a:custGeom>
              <a:avLst/>
              <a:gdLst/>
              <a:ahLst/>
              <a:cxnLst/>
              <a:rect l="l" t="t" r="r" b="b"/>
              <a:pathLst>
                <a:path w="2114550" h="1254125">
                  <a:moveTo>
                    <a:pt x="0" y="1254125"/>
                  </a:moveTo>
                  <a:lnTo>
                    <a:pt x="2114549" y="1254125"/>
                  </a:lnTo>
                  <a:lnTo>
                    <a:pt x="2114549" y="0"/>
                  </a:lnTo>
                  <a:lnTo>
                    <a:pt x="0" y="0"/>
                  </a:lnTo>
                  <a:lnTo>
                    <a:pt x="0" y="1254125"/>
                  </a:lnTo>
                  <a:close/>
                </a:path>
              </a:pathLst>
            </a:custGeom>
            <a:ln w="12699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6545706" y="1838070"/>
            <a:ext cx="12141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0815" indent="-158750">
              <a:lnSpc>
                <a:spcPct val="100000"/>
              </a:lnSpc>
              <a:spcBef>
                <a:spcPts val="95"/>
              </a:spcBef>
              <a:buClr>
                <a:srgbClr val="009BCC"/>
              </a:buClr>
              <a:buChar char="•"/>
              <a:tabLst>
                <a:tab pos="171450" algn="l"/>
              </a:tabLst>
            </a:pPr>
            <a:r>
              <a:rPr dirty="0" sz="1600" spc="45">
                <a:latin typeface="Trebuchet MS"/>
                <a:cs typeface="Trebuchet MS"/>
              </a:rPr>
              <a:t>Nhà </a:t>
            </a:r>
            <a:r>
              <a:rPr dirty="0" sz="1600" spc="-45">
                <a:latin typeface="Trebuchet MS"/>
                <a:cs typeface="Trebuchet MS"/>
              </a:rPr>
              <a:t>t</a:t>
            </a:r>
            <a:r>
              <a:rPr dirty="0" sz="1600" spc="-45">
                <a:latin typeface="Arial"/>
                <a:cs typeface="Arial"/>
              </a:rPr>
              <a:t>ư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40">
                <a:latin typeface="Trebuchet MS"/>
                <a:cs typeface="Trebuchet MS"/>
              </a:rPr>
              <a:t>v</a:t>
            </a:r>
            <a:r>
              <a:rPr dirty="0" sz="1600" spc="40">
                <a:latin typeface="Arial"/>
                <a:cs typeface="Arial"/>
              </a:rPr>
              <a:t>ấ</a:t>
            </a:r>
            <a:r>
              <a:rPr dirty="0" sz="1600" spc="40">
                <a:latin typeface="Trebuchet MS"/>
                <a:cs typeface="Trebuchet MS"/>
              </a:rPr>
              <a:t>n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801367" y="2570988"/>
            <a:ext cx="4391025" cy="3190240"/>
            <a:chOff x="1801367" y="2570988"/>
            <a:chExt cx="4391025" cy="3190240"/>
          </a:xfrm>
        </p:grpSpPr>
        <p:sp>
          <p:nvSpPr>
            <p:cNvPr id="56" name="object 56"/>
            <p:cNvSpPr/>
            <p:nvPr/>
          </p:nvSpPr>
          <p:spPr>
            <a:xfrm>
              <a:off x="1801367" y="3843527"/>
              <a:ext cx="2258568" cy="191719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846325" y="3887787"/>
              <a:ext cx="2114550" cy="1774825"/>
            </a:xfrm>
            <a:custGeom>
              <a:avLst/>
              <a:gdLst/>
              <a:ahLst/>
              <a:cxnLst/>
              <a:rect l="l" t="t" r="r" b="b"/>
              <a:pathLst>
                <a:path w="2114550" h="1774825">
                  <a:moveTo>
                    <a:pt x="2114550" y="0"/>
                  </a:moveTo>
                  <a:lnTo>
                    <a:pt x="0" y="0"/>
                  </a:lnTo>
                  <a:lnTo>
                    <a:pt x="0" y="1774825"/>
                  </a:lnTo>
                  <a:lnTo>
                    <a:pt x="2114550" y="1774825"/>
                  </a:lnTo>
                  <a:lnTo>
                    <a:pt x="2114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846325" y="3887787"/>
              <a:ext cx="2114550" cy="1774825"/>
            </a:xfrm>
            <a:custGeom>
              <a:avLst/>
              <a:gdLst/>
              <a:ahLst/>
              <a:cxnLst/>
              <a:rect l="l" t="t" r="r" b="b"/>
              <a:pathLst>
                <a:path w="2114550" h="1774825">
                  <a:moveTo>
                    <a:pt x="0" y="1774825"/>
                  </a:moveTo>
                  <a:lnTo>
                    <a:pt x="2114550" y="1774825"/>
                  </a:lnTo>
                  <a:lnTo>
                    <a:pt x="2114550" y="0"/>
                  </a:lnTo>
                  <a:lnTo>
                    <a:pt x="0" y="0"/>
                  </a:lnTo>
                  <a:lnTo>
                    <a:pt x="0" y="17748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3933444" y="2570988"/>
              <a:ext cx="2258568" cy="139750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4029455" y="2898648"/>
              <a:ext cx="2125979" cy="77876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978528" y="2616200"/>
              <a:ext cx="2114550" cy="1254125"/>
            </a:xfrm>
            <a:custGeom>
              <a:avLst/>
              <a:gdLst/>
              <a:ahLst/>
              <a:cxnLst/>
              <a:rect l="l" t="t" r="r" b="b"/>
              <a:pathLst>
                <a:path w="2114550" h="1254125">
                  <a:moveTo>
                    <a:pt x="2114550" y="0"/>
                  </a:moveTo>
                  <a:lnTo>
                    <a:pt x="0" y="0"/>
                  </a:lnTo>
                  <a:lnTo>
                    <a:pt x="0" y="1254125"/>
                  </a:lnTo>
                  <a:lnTo>
                    <a:pt x="2114550" y="1254125"/>
                  </a:lnTo>
                  <a:lnTo>
                    <a:pt x="2114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978528" y="2616200"/>
              <a:ext cx="2114550" cy="1254125"/>
            </a:xfrm>
            <a:custGeom>
              <a:avLst/>
              <a:gdLst/>
              <a:ahLst/>
              <a:cxnLst/>
              <a:rect l="l" t="t" r="r" b="b"/>
              <a:pathLst>
                <a:path w="2114550" h="1254125">
                  <a:moveTo>
                    <a:pt x="0" y="1254125"/>
                  </a:moveTo>
                  <a:lnTo>
                    <a:pt x="2114550" y="1254125"/>
                  </a:lnTo>
                  <a:lnTo>
                    <a:pt x="2114550" y="0"/>
                  </a:lnTo>
                  <a:lnTo>
                    <a:pt x="0" y="0"/>
                  </a:lnTo>
                  <a:lnTo>
                    <a:pt x="0" y="12541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4175252" y="2982848"/>
            <a:ext cx="1722120" cy="48831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14300" marR="5080" indent="-102235">
              <a:lnSpc>
                <a:spcPts val="1730"/>
              </a:lnSpc>
              <a:spcBef>
                <a:spcPts val="310"/>
              </a:spcBef>
              <a:buClr>
                <a:srgbClr val="009BCC"/>
              </a:buClr>
              <a:buChar char="•"/>
              <a:tabLst>
                <a:tab pos="171450" algn="l"/>
              </a:tabLst>
            </a:pPr>
            <a:r>
              <a:rPr dirty="0" sz="1600" spc="25">
                <a:latin typeface="Trebuchet MS"/>
                <a:cs typeface="Trebuchet MS"/>
              </a:rPr>
              <a:t>Ng</a:t>
            </a:r>
            <a:r>
              <a:rPr dirty="0" sz="1600" spc="25">
                <a:latin typeface="Arial"/>
                <a:cs typeface="Arial"/>
              </a:rPr>
              <a:t>ườ</a:t>
            </a:r>
            <a:r>
              <a:rPr dirty="0" sz="1600" spc="25">
                <a:latin typeface="Trebuchet MS"/>
                <a:cs typeface="Trebuchet MS"/>
              </a:rPr>
              <a:t>i </a:t>
            </a:r>
            <a:r>
              <a:rPr dirty="0" sz="1600" spc="55">
                <a:latin typeface="Trebuchet MS"/>
                <a:cs typeface="Trebuchet MS"/>
              </a:rPr>
              <a:t>Xây</a:t>
            </a:r>
            <a:r>
              <a:rPr dirty="0" sz="1600" spc="-100">
                <a:latin typeface="Trebuchet MS"/>
                <a:cs typeface="Trebuchet MS"/>
              </a:rPr>
              <a:t> </a:t>
            </a:r>
            <a:r>
              <a:rPr dirty="0" sz="1600" spc="60">
                <a:latin typeface="Trebuchet MS"/>
                <a:cs typeface="Trebuchet MS"/>
              </a:rPr>
              <a:t>d</a:t>
            </a:r>
            <a:r>
              <a:rPr dirty="0" sz="1600" spc="60">
                <a:latin typeface="Arial"/>
                <a:cs typeface="Arial"/>
              </a:rPr>
              <a:t>ự</a:t>
            </a:r>
            <a:r>
              <a:rPr dirty="0" sz="1600" spc="60">
                <a:latin typeface="Trebuchet MS"/>
                <a:cs typeface="Trebuchet MS"/>
              </a:rPr>
              <a:t>ng  </a:t>
            </a:r>
            <a:r>
              <a:rPr dirty="0" sz="1600" spc="30">
                <a:latin typeface="Trebuchet MS"/>
                <a:cs typeface="Trebuchet MS"/>
              </a:rPr>
              <a:t>d</a:t>
            </a:r>
            <a:r>
              <a:rPr dirty="0" sz="1600" spc="30">
                <a:latin typeface="Arial"/>
                <a:cs typeface="Arial"/>
              </a:rPr>
              <a:t>ự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30">
                <a:latin typeface="Trebuchet MS"/>
                <a:cs typeface="Trebuchet MS"/>
              </a:rPr>
              <a:t>án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048755" y="2570988"/>
            <a:ext cx="2289175" cy="1397635"/>
            <a:chOff x="6048755" y="2570988"/>
            <a:chExt cx="2289175" cy="1397635"/>
          </a:xfrm>
        </p:grpSpPr>
        <p:sp>
          <p:nvSpPr>
            <p:cNvPr id="65" name="object 65"/>
            <p:cNvSpPr/>
            <p:nvPr/>
          </p:nvSpPr>
          <p:spPr>
            <a:xfrm>
              <a:off x="6048755" y="2570988"/>
              <a:ext cx="2257044" cy="13975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6076187" y="3008376"/>
              <a:ext cx="2261616" cy="55930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6093078" y="2616200"/>
              <a:ext cx="2114550" cy="1254125"/>
            </a:xfrm>
            <a:custGeom>
              <a:avLst/>
              <a:gdLst/>
              <a:ahLst/>
              <a:cxnLst/>
              <a:rect l="l" t="t" r="r" b="b"/>
              <a:pathLst>
                <a:path w="2114550" h="1254125">
                  <a:moveTo>
                    <a:pt x="2114550" y="0"/>
                  </a:moveTo>
                  <a:lnTo>
                    <a:pt x="0" y="0"/>
                  </a:lnTo>
                  <a:lnTo>
                    <a:pt x="0" y="1254125"/>
                  </a:lnTo>
                  <a:lnTo>
                    <a:pt x="2114550" y="1254125"/>
                  </a:lnTo>
                  <a:lnTo>
                    <a:pt x="2114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6093078" y="2616200"/>
              <a:ext cx="2114550" cy="1254125"/>
            </a:xfrm>
            <a:custGeom>
              <a:avLst/>
              <a:gdLst/>
              <a:ahLst/>
              <a:cxnLst/>
              <a:rect l="l" t="t" r="r" b="b"/>
              <a:pathLst>
                <a:path w="2114550" h="1254125">
                  <a:moveTo>
                    <a:pt x="0" y="1254125"/>
                  </a:moveTo>
                  <a:lnTo>
                    <a:pt x="2114550" y="1254125"/>
                  </a:lnTo>
                  <a:lnTo>
                    <a:pt x="2114550" y="0"/>
                  </a:lnTo>
                  <a:lnTo>
                    <a:pt x="0" y="0"/>
                  </a:lnTo>
                  <a:lnTo>
                    <a:pt x="0" y="12541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 txBox="1"/>
          <p:nvPr/>
        </p:nvSpPr>
        <p:spPr>
          <a:xfrm>
            <a:off x="6221984" y="3092576"/>
            <a:ext cx="18586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0815" indent="-158750">
              <a:lnSpc>
                <a:spcPct val="100000"/>
              </a:lnSpc>
              <a:spcBef>
                <a:spcPts val="95"/>
              </a:spcBef>
              <a:buClr>
                <a:srgbClr val="009BCC"/>
              </a:buClr>
              <a:buChar char="•"/>
              <a:tabLst>
                <a:tab pos="171450" algn="l"/>
              </a:tabLst>
            </a:pPr>
            <a:r>
              <a:rPr dirty="0" sz="1600" spc="25">
                <a:latin typeface="Trebuchet MS"/>
                <a:cs typeface="Trebuchet MS"/>
              </a:rPr>
              <a:t>Ng</a:t>
            </a:r>
            <a:r>
              <a:rPr dirty="0" sz="1600" spc="25">
                <a:latin typeface="Arial"/>
                <a:cs typeface="Arial"/>
              </a:rPr>
              <a:t>ườ</a:t>
            </a:r>
            <a:r>
              <a:rPr dirty="0" sz="1600" spc="25">
                <a:latin typeface="Trebuchet MS"/>
                <a:cs typeface="Trebuchet MS"/>
              </a:rPr>
              <a:t>i </a:t>
            </a:r>
            <a:r>
              <a:rPr dirty="0" sz="1600" spc="45">
                <a:latin typeface="Trebuchet MS"/>
                <a:cs typeface="Trebuchet MS"/>
              </a:rPr>
              <a:t>h</a:t>
            </a:r>
            <a:r>
              <a:rPr dirty="0" sz="1600" spc="45">
                <a:latin typeface="Arial"/>
                <a:cs typeface="Arial"/>
              </a:rPr>
              <a:t>ướ</a:t>
            </a:r>
            <a:r>
              <a:rPr dirty="0" sz="1600" spc="45">
                <a:latin typeface="Trebuchet MS"/>
                <a:cs typeface="Trebuchet MS"/>
              </a:rPr>
              <a:t>ng</a:t>
            </a:r>
            <a:r>
              <a:rPr dirty="0" sz="1600" spc="-110">
                <a:latin typeface="Trebuchet MS"/>
                <a:cs typeface="Trebuchet MS"/>
              </a:rPr>
              <a:t> </a:t>
            </a:r>
            <a:r>
              <a:rPr dirty="0" sz="1600" spc="35">
                <a:latin typeface="Trebuchet MS"/>
                <a:cs typeface="Trebuchet MS"/>
              </a:rPr>
              <a:t>d</a:t>
            </a:r>
            <a:r>
              <a:rPr dirty="0" sz="1600" spc="35">
                <a:latin typeface="Arial"/>
                <a:cs typeface="Arial"/>
              </a:rPr>
              <a:t>ẫ</a:t>
            </a:r>
            <a:r>
              <a:rPr dirty="0" sz="1600" spc="35">
                <a:latin typeface="Trebuchet MS"/>
                <a:cs typeface="Trebuchet MS"/>
              </a:rPr>
              <a:t>n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3912108" y="3784091"/>
            <a:ext cx="2354580" cy="2059305"/>
            <a:chOff x="3912108" y="3784091"/>
            <a:chExt cx="2354580" cy="2059305"/>
          </a:xfrm>
        </p:grpSpPr>
        <p:sp>
          <p:nvSpPr>
            <p:cNvPr id="71" name="object 71"/>
            <p:cNvSpPr/>
            <p:nvPr/>
          </p:nvSpPr>
          <p:spPr>
            <a:xfrm>
              <a:off x="3933444" y="3819143"/>
              <a:ext cx="2258568" cy="191871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3912108" y="3784091"/>
              <a:ext cx="2354580" cy="205892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3978529" y="3863974"/>
              <a:ext cx="2114550" cy="1774825"/>
            </a:xfrm>
            <a:custGeom>
              <a:avLst/>
              <a:gdLst/>
              <a:ahLst/>
              <a:cxnLst/>
              <a:rect l="l" t="t" r="r" b="b"/>
              <a:pathLst>
                <a:path w="2114550" h="1774825">
                  <a:moveTo>
                    <a:pt x="2114550" y="0"/>
                  </a:moveTo>
                  <a:lnTo>
                    <a:pt x="0" y="0"/>
                  </a:lnTo>
                  <a:lnTo>
                    <a:pt x="0" y="1774825"/>
                  </a:lnTo>
                  <a:lnTo>
                    <a:pt x="2114550" y="1774825"/>
                  </a:lnTo>
                  <a:lnTo>
                    <a:pt x="2114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3978529" y="3863974"/>
              <a:ext cx="2114550" cy="1774825"/>
            </a:xfrm>
            <a:custGeom>
              <a:avLst/>
              <a:gdLst/>
              <a:ahLst/>
              <a:cxnLst/>
              <a:rect l="l" t="t" r="r" b="b"/>
              <a:pathLst>
                <a:path w="2114550" h="1774825">
                  <a:moveTo>
                    <a:pt x="0" y="1774825"/>
                  </a:moveTo>
                  <a:lnTo>
                    <a:pt x="2114550" y="1774825"/>
                  </a:lnTo>
                  <a:lnTo>
                    <a:pt x="2114550" y="0"/>
                  </a:lnTo>
                  <a:lnTo>
                    <a:pt x="0" y="0"/>
                  </a:lnTo>
                  <a:lnTo>
                    <a:pt x="0" y="17748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/>
          <p:cNvSpPr txBox="1"/>
          <p:nvPr/>
        </p:nvSpPr>
        <p:spPr>
          <a:xfrm>
            <a:off x="4057903" y="3831742"/>
            <a:ext cx="1952625" cy="1805939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70815" indent="-158750">
              <a:lnSpc>
                <a:spcPct val="100000"/>
              </a:lnSpc>
              <a:spcBef>
                <a:spcPts val="385"/>
              </a:spcBef>
              <a:buClr>
                <a:srgbClr val="009BCC"/>
              </a:buClr>
              <a:buChar char="•"/>
              <a:tabLst>
                <a:tab pos="171450" algn="l"/>
              </a:tabLst>
            </a:pPr>
            <a:r>
              <a:rPr dirty="0" sz="1600" spc="-15">
                <a:latin typeface="Trebuchet MS"/>
                <a:cs typeface="Trebuchet MS"/>
              </a:rPr>
              <a:t>H</a:t>
            </a:r>
            <a:r>
              <a:rPr dirty="0" sz="1600" spc="-15">
                <a:latin typeface="Arial"/>
                <a:cs typeface="Arial"/>
              </a:rPr>
              <a:t>ộ</a:t>
            </a:r>
            <a:r>
              <a:rPr dirty="0" sz="1600" spc="-15">
                <a:latin typeface="Trebuchet MS"/>
                <a:cs typeface="Trebuchet MS"/>
              </a:rPr>
              <a:t>i </a:t>
            </a:r>
            <a:r>
              <a:rPr dirty="0" sz="1600" spc="65">
                <a:latin typeface="Trebuchet MS"/>
                <a:cs typeface="Trebuchet MS"/>
              </a:rPr>
              <a:t>đ</a:t>
            </a:r>
            <a:r>
              <a:rPr dirty="0" sz="1600" spc="65">
                <a:latin typeface="Arial"/>
                <a:cs typeface="Arial"/>
              </a:rPr>
              <a:t>ồ</a:t>
            </a:r>
            <a:r>
              <a:rPr dirty="0" sz="1600" spc="65">
                <a:latin typeface="Trebuchet MS"/>
                <a:cs typeface="Trebuchet MS"/>
              </a:rPr>
              <a:t>ng</a:t>
            </a:r>
            <a:r>
              <a:rPr dirty="0" sz="1600" spc="-45">
                <a:latin typeface="Trebuchet MS"/>
                <a:cs typeface="Trebuchet MS"/>
              </a:rPr>
              <a:t> </a:t>
            </a:r>
            <a:r>
              <a:rPr dirty="0" sz="1600" spc="50">
                <a:latin typeface="Trebuchet MS"/>
                <a:cs typeface="Trebuchet MS"/>
              </a:rPr>
              <a:t>Anh</a:t>
            </a:r>
            <a:endParaRPr sz="1600">
              <a:latin typeface="Trebuchet MS"/>
              <a:cs typeface="Trebuchet MS"/>
            </a:endParaRPr>
          </a:p>
          <a:p>
            <a:pPr marL="114300" marR="5080" indent="-102235">
              <a:lnSpc>
                <a:spcPts val="1730"/>
              </a:lnSpc>
              <a:spcBef>
                <a:spcPts val="505"/>
              </a:spcBef>
              <a:buClr>
                <a:srgbClr val="009BCC"/>
              </a:buClr>
              <a:buChar char="•"/>
              <a:tabLst>
                <a:tab pos="171450" algn="l"/>
              </a:tabLst>
            </a:pPr>
            <a:r>
              <a:rPr dirty="0" sz="1600">
                <a:latin typeface="Trebuchet MS"/>
                <a:cs typeface="Trebuchet MS"/>
              </a:rPr>
              <a:t>Hi</a:t>
            </a:r>
            <a:r>
              <a:rPr dirty="0" sz="1600">
                <a:latin typeface="Arial"/>
                <a:cs typeface="Arial"/>
              </a:rPr>
              <a:t>ệ</a:t>
            </a:r>
            <a:r>
              <a:rPr dirty="0" sz="1600">
                <a:latin typeface="Trebuchet MS"/>
                <a:cs typeface="Trebuchet MS"/>
              </a:rPr>
              <a:t>u </a:t>
            </a:r>
            <a:r>
              <a:rPr dirty="0" sz="1600" spc="15">
                <a:latin typeface="Trebuchet MS"/>
                <a:cs typeface="Trebuchet MS"/>
              </a:rPr>
              <a:t>tr</a:t>
            </a:r>
            <a:r>
              <a:rPr dirty="0" sz="1600" spc="15">
                <a:latin typeface="Arial"/>
                <a:cs typeface="Arial"/>
              </a:rPr>
              <a:t>ưở</a:t>
            </a:r>
            <a:r>
              <a:rPr dirty="0" sz="1600" spc="15">
                <a:latin typeface="Trebuchet MS"/>
                <a:cs typeface="Trebuchet MS"/>
              </a:rPr>
              <a:t>ng </a:t>
            </a:r>
            <a:r>
              <a:rPr dirty="0" sz="1600" spc="65">
                <a:latin typeface="Trebuchet MS"/>
                <a:cs typeface="Trebuchet MS"/>
              </a:rPr>
              <a:t>các  </a:t>
            </a:r>
            <a:r>
              <a:rPr dirty="0" sz="1600" spc="15">
                <a:latin typeface="Trebuchet MS"/>
                <a:cs typeface="Trebuchet MS"/>
              </a:rPr>
              <a:t>tr</a:t>
            </a:r>
            <a:r>
              <a:rPr dirty="0" sz="1600" spc="15">
                <a:latin typeface="Arial"/>
                <a:cs typeface="Arial"/>
              </a:rPr>
              <a:t>ườ</a:t>
            </a:r>
            <a:r>
              <a:rPr dirty="0" sz="1600" spc="15">
                <a:latin typeface="Trebuchet MS"/>
                <a:cs typeface="Trebuchet MS"/>
              </a:rPr>
              <a:t>ng </a:t>
            </a:r>
            <a:r>
              <a:rPr dirty="0" sz="1600" spc="5">
                <a:latin typeface="Trebuchet MS"/>
                <a:cs typeface="Trebuchet MS"/>
              </a:rPr>
              <a:t>tham </a:t>
            </a:r>
            <a:r>
              <a:rPr dirty="0" sz="1600" spc="35">
                <a:latin typeface="Trebuchet MS"/>
                <a:cs typeface="Trebuchet MS"/>
              </a:rPr>
              <a:t>gia</a:t>
            </a:r>
            <a:r>
              <a:rPr dirty="0" sz="1600" spc="-125">
                <a:latin typeface="Trebuchet MS"/>
                <a:cs typeface="Trebuchet MS"/>
              </a:rPr>
              <a:t> </a:t>
            </a:r>
            <a:r>
              <a:rPr dirty="0" sz="1600" spc="-40">
                <a:latin typeface="Trebuchet MS"/>
                <a:cs typeface="Trebuchet MS"/>
              </a:rPr>
              <a:t>thí  </a:t>
            </a:r>
            <a:r>
              <a:rPr dirty="0" sz="1600" spc="5">
                <a:latin typeface="Trebuchet MS"/>
                <a:cs typeface="Trebuchet MS"/>
              </a:rPr>
              <a:t>đi</a:t>
            </a:r>
            <a:r>
              <a:rPr dirty="0" sz="1600" spc="5">
                <a:latin typeface="Arial"/>
                <a:cs typeface="Arial"/>
              </a:rPr>
              <a:t>ể</a:t>
            </a:r>
            <a:r>
              <a:rPr dirty="0" sz="1600" spc="5">
                <a:latin typeface="Trebuchet MS"/>
                <a:cs typeface="Trebuchet MS"/>
              </a:rPr>
              <a:t>m</a:t>
            </a:r>
            <a:endParaRPr sz="1600">
              <a:latin typeface="Trebuchet MS"/>
              <a:cs typeface="Trebuchet MS"/>
            </a:endParaRPr>
          </a:p>
          <a:p>
            <a:pPr marL="170815" indent="-158750">
              <a:lnSpc>
                <a:spcPct val="100000"/>
              </a:lnSpc>
              <a:spcBef>
                <a:spcPts val="260"/>
              </a:spcBef>
              <a:buClr>
                <a:srgbClr val="009BCC"/>
              </a:buClr>
              <a:buChar char="•"/>
              <a:tabLst>
                <a:tab pos="171450" algn="l"/>
              </a:tabLst>
            </a:pPr>
            <a:r>
              <a:rPr dirty="0" sz="1600" spc="15">
                <a:latin typeface="Trebuchet MS"/>
                <a:cs typeface="Trebuchet MS"/>
              </a:rPr>
              <a:t>Tr</a:t>
            </a:r>
            <a:r>
              <a:rPr dirty="0" sz="1600" spc="15">
                <a:latin typeface="Arial"/>
                <a:cs typeface="Arial"/>
              </a:rPr>
              <a:t>ườ</a:t>
            </a:r>
            <a:r>
              <a:rPr dirty="0" sz="1600" spc="15">
                <a:latin typeface="Trebuchet MS"/>
                <a:cs typeface="Trebuchet MS"/>
              </a:rPr>
              <a:t>ng </a:t>
            </a:r>
            <a:r>
              <a:rPr dirty="0" sz="1600" spc="-5">
                <a:latin typeface="Trebuchet MS"/>
                <a:cs typeface="Trebuchet MS"/>
              </a:rPr>
              <a:t>đ</a:t>
            </a:r>
            <a:r>
              <a:rPr dirty="0" sz="1600" spc="-5">
                <a:latin typeface="Arial"/>
                <a:cs typeface="Arial"/>
              </a:rPr>
              <a:t>ạ</a:t>
            </a:r>
            <a:r>
              <a:rPr dirty="0" sz="1600" spc="-5">
                <a:latin typeface="Trebuchet MS"/>
                <a:cs typeface="Trebuchet MS"/>
              </a:rPr>
              <a:t>i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40">
                <a:latin typeface="Trebuchet MS"/>
                <a:cs typeface="Trebuchet MS"/>
              </a:rPr>
              <a:t>h</a:t>
            </a:r>
            <a:r>
              <a:rPr dirty="0" sz="1600" spc="40">
                <a:latin typeface="Arial"/>
                <a:cs typeface="Arial"/>
              </a:rPr>
              <a:t>ọ</a:t>
            </a:r>
            <a:r>
              <a:rPr dirty="0" sz="1600" spc="40">
                <a:latin typeface="Trebuchet MS"/>
                <a:cs typeface="Trebuchet MS"/>
              </a:rPr>
              <a:t>c</a:t>
            </a:r>
            <a:endParaRPr sz="1600">
              <a:latin typeface="Trebuchet MS"/>
              <a:cs typeface="Trebuchet MS"/>
            </a:endParaRPr>
          </a:p>
          <a:p>
            <a:pPr marL="114300" marR="635000" indent="-102235">
              <a:lnSpc>
                <a:spcPts val="1700"/>
              </a:lnSpc>
              <a:spcBef>
                <a:spcPts val="555"/>
              </a:spcBef>
              <a:buClr>
                <a:srgbClr val="009BCC"/>
              </a:buClr>
              <a:buChar char="•"/>
              <a:tabLst>
                <a:tab pos="171450" algn="l"/>
              </a:tabLst>
            </a:pPr>
            <a:r>
              <a:rPr dirty="0" sz="1600" spc="65">
                <a:latin typeface="Trebuchet MS"/>
                <a:cs typeface="Trebuchet MS"/>
              </a:rPr>
              <a:t>Ngành</a:t>
            </a:r>
            <a:r>
              <a:rPr dirty="0" sz="1600" spc="-70">
                <a:latin typeface="Trebuchet MS"/>
                <a:cs typeface="Trebuchet MS"/>
              </a:rPr>
              <a:t> </a:t>
            </a:r>
            <a:r>
              <a:rPr dirty="0" sz="1600" spc="95">
                <a:latin typeface="Trebuchet MS"/>
                <a:cs typeface="Trebuchet MS"/>
              </a:rPr>
              <a:t>công  </a:t>
            </a:r>
            <a:r>
              <a:rPr dirty="0" sz="1600" spc="35">
                <a:latin typeface="Trebuchet MS"/>
                <a:cs typeface="Trebuchet MS"/>
              </a:rPr>
              <a:t>nghi</a:t>
            </a:r>
            <a:r>
              <a:rPr dirty="0" sz="1600" spc="35">
                <a:latin typeface="Arial"/>
                <a:cs typeface="Arial"/>
              </a:rPr>
              <a:t>ệ</a:t>
            </a:r>
            <a:r>
              <a:rPr dirty="0" sz="1600" spc="35">
                <a:latin typeface="Trebuchet MS"/>
                <a:cs typeface="Trebuchet MS"/>
              </a:rPr>
              <a:t>p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6009132" y="3784091"/>
            <a:ext cx="2296795" cy="1953895"/>
            <a:chOff x="6009132" y="3784091"/>
            <a:chExt cx="2296795" cy="1953895"/>
          </a:xfrm>
        </p:grpSpPr>
        <p:sp>
          <p:nvSpPr>
            <p:cNvPr id="77" name="object 77"/>
            <p:cNvSpPr/>
            <p:nvPr/>
          </p:nvSpPr>
          <p:spPr>
            <a:xfrm>
              <a:off x="6048756" y="3819143"/>
              <a:ext cx="2257044" cy="191871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6009132" y="3784091"/>
              <a:ext cx="2247900" cy="132892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6093079" y="3863974"/>
              <a:ext cx="2114550" cy="1774825"/>
            </a:xfrm>
            <a:custGeom>
              <a:avLst/>
              <a:gdLst/>
              <a:ahLst/>
              <a:cxnLst/>
              <a:rect l="l" t="t" r="r" b="b"/>
              <a:pathLst>
                <a:path w="2114550" h="1774825">
                  <a:moveTo>
                    <a:pt x="2114550" y="0"/>
                  </a:moveTo>
                  <a:lnTo>
                    <a:pt x="0" y="0"/>
                  </a:lnTo>
                  <a:lnTo>
                    <a:pt x="0" y="1774825"/>
                  </a:lnTo>
                  <a:lnTo>
                    <a:pt x="2114550" y="1774825"/>
                  </a:lnTo>
                  <a:lnTo>
                    <a:pt x="2114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6093079" y="3863974"/>
              <a:ext cx="2114550" cy="1774825"/>
            </a:xfrm>
            <a:custGeom>
              <a:avLst/>
              <a:gdLst/>
              <a:ahLst/>
              <a:cxnLst/>
              <a:rect l="l" t="t" r="r" b="b"/>
              <a:pathLst>
                <a:path w="2114550" h="1774825">
                  <a:moveTo>
                    <a:pt x="0" y="1774825"/>
                  </a:moveTo>
                  <a:lnTo>
                    <a:pt x="2114550" y="1774825"/>
                  </a:lnTo>
                  <a:lnTo>
                    <a:pt x="2114550" y="0"/>
                  </a:lnTo>
                  <a:lnTo>
                    <a:pt x="0" y="0"/>
                  </a:lnTo>
                  <a:lnTo>
                    <a:pt x="0" y="17748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/>
          <p:cNvSpPr txBox="1"/>
          <p:nvPr/>
        </p:nvSpPr>
        <p:spPr>
          <a:xfrm>
            <a:off x="6172961" y="3868928"/>
            <a:ext cx="1826895" cy="70802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14300" marR="5080" indent="-102235">
              <a:lnSpc>
                <a:spcPts val="1730"/>
              </a:lnSpc>
              <a:spcBef>
                <a:spcPts val="310"/>
              </a:spcBef>
              <a:buClr>
                <a:srgbClr val="009BCC"/>
              </a:buClr>
              <a:buChar char="•"/>
              <a:tabLst>
                <a:tab pos="171450" algn="l"/>
              </a:tabLst>
            </a:pPr>
            <a:r>
              <a:rPr dirty="0" sz="1600" spc="35">
                <a:latin typeface="Trebuchet MS"/>
                <a:cs typeface="Trebuchet MS"/>
              </a:rPr>
              <a:t>Ch</a:t>
            </a:r>
            <a:r>
              <a:rPr dirty="0" sz="1600" spc="35">
                <a:latin typeface="Arial"/>
                <a:cs typeface="Arial"/>
              </a:rPr>
              <a:t>ỉ </a:t>
            </a:r>
            <a:r>
              <a:rPr dirty="0" sz="1600" spc="40">
                <a:latin typeface="Trebuchet MS"/>
                <a:cs typeface="Trebuchet MS"/>
              </a:rPr>
              <a:t>đ</a:t>
            </a:r>
            <a:r>
              <a:rPr dirty="0" sz="1600" spc="40">
                <a:latin typeface="Arial"/>
                <a:cs typeface="Arial"/>
              </a:rPr>
              <a:t>ị</a:t>
            </a:r>
            <a:r>
              <a:rPr dirty="0" sz="1600" spc="40">
                <a:latin typeface="Trebuchet MS"/>
                <a:cs typeface="Trebuchet MS"/>
              </a:rPr>
              <a:t>nh </a:t>
            </a:r>
            <a:r>
              <a:rPr dirty="0" sz="1600" spc="-5">
                <a:latin typeface="Trebuchet MS"/>
                <a:cs typeface="Trebuchet MS"/>
              </a:rPr>
              <a:t>b</a:t>
            </a:r>
            <a:r>
              <a:rPr dirty="0" sz="1600" spc="-5">
                <a:latin typeface="Arial"/>
                <a:cs typeface="Arial"/>
              </a:rPr>
              <a:t>ở</a:t>
            </a:r>
            <a:r>
              <a:rPr dirty="0" sz="1600" spc="-5">
                <a:latin typeface="Trebuchet MS"/>
                <a:cs typeface="Trebuchet MS"/>
              </a:rPr>
              <a:t>i </a:t>
            </a:r>
            <a:r>
              <a:rPr dirty="0" sz="1600" spc="45">
                <a:latin typeface="Trebuchet MS"/>
                <a:cs typeface="Trebuchet MS"/>
              </a:rPr>
              <a:t>B</a:t>
            </a:r>
            <a:r>
              <a:rPr dirty="0" sz="1600" spc="45">
                <a:latin typeface="Arial"/>
                <a:cs typeface="Arial"/>
              </a:rPr>
              <a:t>ộ  </a:t>
            </a:r>
            <a:r>
              <a:rPr dirty="0" sz="1600" spc="20">
                <a:latin typeface="Trebuchet MS"/>
                <a:cs typeface="Trebuchet MS"/>
              </a:rPr>
              <a:t>Giáo </a:t>
            </a:r>
            <a:r>
              <a:rPr dirty="0" sz="1600" spc="45">
                <a:latin typeface="Trebuchet MS"/>
                <a:cs typeface="Trebuchet MS"/>
              </a:rPr>
              <a:t>d</a:t>
            </a:r>
            <a:r>
              <a:rPr dirty="0" sz="1600" spc="45">
                <a:latin typeface="Arial"/>
                <a:cs typeface="Arial"/>
              </a:rPr>
              <a:t>ụ</a:t>
            </a:r>
            <a:r>
              <a:rPr dirty="0" sz="1600" spc="45">
                <a:latin typeface="Trebuchet MS"/>
                <a:cs typeface="Trebuchet MS"/>
              </a:rPr>
              <a:t>c </a:t>
            </a:r>
            <a:r>
              <a:rPr dirty="0" sz="1600" spc="30">
                <a:latin typeface="Trebuchet MS"/>
                <a:cs typeface="Trebuchet MS"/>
              </a:rPr>
              <a:t>và </a:t>
            </a:r>
            <a:r>
              <a:rPr dirty="0" sz="1600" spc="80">
                <a:latin typeface="Trebuchet MS"/>
                <a:cs typeface="Trebuchet MS"/>
              </a:rPr>
              <a:t>Đào  </a:t>
            </a:r>
            <a:r>
              <a:rPr dirty="0" sz="1600" spc="-45">
                <a:latin typeface="Trebuchet MS"/>
                <a:cs typeface="Trebuchet MS"/>
              </a:rPr>
              <a:t>t</a:t>
            </a:r>
            <a:r>
              <a:rPr dirty="0" sz="1600" spc="-45">
                <a:latin typeface="Arial"/>
                <a:cs typeface="Arial"/>
              </a:rPr>
              <a:t>ạ</a:t>
            </a:r>
            <a:r>
              <a:rPr dirty="0" sz="1600" spc="-45">
                <a:latin typeface="Trebuchet MS"/>
                <a:cs typeface="Trebuchet MS"/>
              </a:rPr>
              <a:t>o/ </a:t>
            </a:r>
            <a:r>
              <a:rPr dirty="0" sz="1600" spc="-15">
                <a:latin typeface="Trebuchet MS"/>
                <a:cs typeface="Trebuchet MS"/>
              </a:rPr>
              <a:t>H</a:t>
            </a:r>
            <a:r>
              <a:rPr dirty="0" sz="1600" spc="-15">
                <a:latin typeface="Arial"/>
                <a:cs typeface="Arial"/>
              </a:rPr>
              <a:t>ộ</a:t>
            </a:r>
            <a:r>
              <a:rPr dirty="0" sz="1600" spc="-15">
                <a:latin typeface="Trebuchet MS"/>
                <a:cs typeface="Trebuchet MS"/>
              </a:rPr>
              <a:t>i </a:t>
            </a:r>
            <a:r>
              <a:rPr dirty="0" sz="1600" spc="65">
                <a:latin typeface="Trebuchet MS"/>
                <a:cs typeface="Trebuchet MS"/>
              </a:rPr>
              <a:t>đ</a:t>
            </a:r>
            <a:r>
              <a:rPr dirty="0" sz="1600" spc="65">
                <a:latin typeface="Arial"/>
                <a:cs typeface="Arial"/>
              </a:rPr>
              <a:t>ồ</a:t>
            </a:r>
            <a:r>
              <a:rPr dirty="0" sz="1600" spc="65">
                <a:latin typeface="Trebuchet MS"/>
                <a:cs typeface="Trebuchet MS"/>
              </a:rPr>
              <a:t>ng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spc="50">
                <a:latin typeface="Trebuchet MS"/>
                <a:cs typeface="Trebuchet MS"/>
              </a:rPr>
              <a:t>Anh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398256" y="6648034"/>
            <a:ext cx="63500" cy="165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>
                <a:solidFill>
                  <a:srgbClr val="888888"/>
                </a:solidFill>
                <a:latin typeface="TeXGyreAdventor"/>
                <a:cs typeface="TeXGyreAdventor"/>
              </a:rPr>
              <a:t>-</a:t>
            </a:r>
            <a:endParaRPr sz="9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0892" y="1486522"/>
            <a:ext cx="5444490" cy="324231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35890" indent="-123825">
              <a:lnSpc>
                <a:spcPct val="100000"/>
              </a:lnSpc>
              <a:spcBef>
                <a:spcPts val="290"/>
              </a:spcBef>
              <a:buFont typeface="TeXGyreAdventor"/>
              <a:buChar char="-"/>
              <a:tabLst>
                <a:tab pos="136525" algn="l"/>
              </a:tabLst>
            </a:pP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Gi</a:t>
            </a:r>
            <a:r>
              <a:rPr dirty="0" sz="1600" spc="-30">
                <a:solidFill>
                  <a:srgbClr val="766E53"/>
                </a:solidFill>
                <a:latin typeface="Arial"/>
                <a:cs typeface="Arial"/>
              </a:rPr>
              <a:t>ớ</a:t>
            </a: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i </a:t>
            </a:r>
            <a:r>
              <a:rPr dirty="0" sz="1600" spc="-40">
                <a:solidFill>
                  <a:srgbClr val="766E53"/>
                </a:solidFill>
                <a:latin typeface="Trebuchet MS"/>
                <a:cs typeface="Trebuchet MS"/>
              </a:rPr>
              <a:t>thi</a:t>
            </a:r>
            <a:r>
              <a:rPr dirty="0" sz="1600" spc="-40">
                <a:solidFill>
                  <a:srgbClr val="766E53"/>
                </a:solidFill>
                <a:latin typeface="Arial"/>
                <a:cs typeface="Arial"/>
              </a:rPr>
              <a:t>ệ</a:t>
            </a:r>
            <a:r>
              <a:rPr dirty="0" sz="1600" spc="-40">
                <a:solidFill>
                  <a:srgbClr val="766E53"/>
                </a:solidFill>
                <a:latin typeface="Trebuchet MS"/>
                <a:cs typeface="Trebuchet MS"/>
              </a:rPr>
              <a:t>u/ </a:t>
            </a:r>
            <a:r>
              <a:rPr dirty="0" sz="1600" spc="50">
                <a:solidFill>
                  <a:srgbClr val="766E53"/>
                </a:solidFill>
                <a:latin typeface="Trebuchet MS"/>
                <a:cs typeface="Trebuchet MS"/>
              </a:rPr>
              <a:t>Ch</a:t>
            </a:r>
            <a:r>
              <a:rPr dirty="0" sz="1600" spc="50">
                <a:solidFill>
                  <a:srgbClr val="766E53"/>
                </a:solidFill>
                <a:latin typeface="Arial"/>
                <a:cs typeface="Arial"/>
              </a:rPr>
              <a:t>ươ</a:t>
            </a:r>
            <a:r>
              <a:rPr dirty="0" sz="1600" spc="50">
                <a:solidFill>
                  <a:srgbClr val="766E53"/>
                </a:solidFill>
                <a:latin typeface="Trebuchet MS"/>
                <a:cs typeface="Trebuchet MS"/>
              </a:rPr>
              <a:t>ng </a:t>
            </a:r>
            <a:r>
              <a:rPr dirty="0" sz="1600" spc="-40">
                <a:solidFill>
                  <a:srgbClr val="766E53"/>
                </a:solidFill>
                <a:latin typeface="Trebuchet MS"/>
                <a:cs typeface="Trebuchet MS"/>
              </a:rPr>
              <a:t>trình/ </a:t>
            </a:r>
            <a:r>
              <a:rPr dirty="0" sz="1600" spc="70">
                <a:solidFill>
                  <a:srgbClr val="766E53"/>
                </a:solidFill>
                <a:latin typeface="Trebuchet MS"/>
                <a:cs typeface="Trebuchet MS"/>
              </a:rPr>
              <a:t>M</a:t>
            </a:r>
            <a:r>
              <a:rPr dirty="0" sz="1600" spc="70">
                <a:solidFill>
                  <a:srgbClr val="766E53"/>
                </a:solidFill>
                <a:latin typeface="Arial"/>
                <a:cs typeface="Arial"/>
              </a:rPr>
              <a:t>ụ</a:t>
            </a:r>
            <a:r>
              <a:rPr dirty="0" sz="1600" spc="70">
                <a:solidFill>
                  <a:srgbClr val="766E53"/>
                </a:solidFill>
                <a:latin typeface="Trebuchet MS"/>
                <a:cs typeface="Trebuchet MS"/>
              </a:rPr>
              <a:t>c </a:t>
            </a:r>
            <a:r>
              <a:rPr dirty="0" sz="1600" spc="-50">
                <a:solidFill>
                  <a:srgbClr val="766E53"/>
                </a:solidFill>
                <a:latin typeface="Trebuchet MS"/>
                <a:cs typeface="Trebuchet MS"/>
              </a:rPr>
              <a:t>tiêu/ </a:t>
            </a:r>
            <a:r>
              <a:rPr dirty="0" sz="1600" spc="105">
                <a:solidFill>
                  <a:srgbClr val="766E53"/>
                </a:solidFill>
                <a:latin typeface="Trebuchet MS"/>
                <a:cs typeface="Trebuchet MS"/>
              </a:rPr>
              <a:t>Mong</a:t>
            </a:r>
            <a:r>
              <a:rPr dirty="0" sz="1600" spc="-11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766E53"/>
                </a:solidFill>
                <a:latin typeface="Trebuchet MS"/>
                <a:cs typeface="Trebuchet MS"/>
              </a:rPr>
              <a:t>đ</a:t>
            </a:r>
            <a:r>
              <a:rPr dirty="0" sz="1600" spc="-5">
                <a:solidFill>
                  <a:srgbClr val="766E53"/>
                </a:solidFill>
                <a:latin typeface="Arial"/>
                <a:cs typeface="Arial"/>
              </a:rPr>
              <a:t>ợ</a:t>
            </a:r>
            <a:r>
              <a:rPr dirty="0" sz="1600" spc="-5">
                <a:solidFill>
                  <a:srgbClr val="766E53"/>
                </a:solidFill>
                <a:latin typeface="Trebuchet MS"/>
                <a:cs typeface="Trebuchet MS"/>
              </a:rPr>
              <a:t>i</a:t>
            </a:r>
            <a:endParaRPr sz="1600">
              <a:latin typeface="Trebuchet MS"/>
              <a:cs typeface="Trebuchet MS"/>
            </a:endParaRPr>
          </a:p>
          <a:p>
            <a:pPr marL="135890" indent="-123825">
              <a:lnSpc>
                <a:spcPct val="100000"/>
              </a:lnSpc>
              <a:spcBef>
                <a:spcPts val="195"/>
              </a:spcBef>
              <a:buFont typeface="TeXGyreAdventor"/>
              <a:buChar char="-"/>
              <a:tabLst>
                <a:tab pos="136525" algn="l"/>
              </a:tabLst>
            </a:pPr>
            <a:r>
              <a:rPr dirty="0" sz="1600" spc="5">
                <a:solidFill>
                  <a:srgbClr val="766E53"/>
                </a:solidFill>
                <a:latin typeface="Trebuchet MS"/>
                <a:cs typeface="Trebuchet MS"/>
              </a:rPr>
              <a:t>Yêu</a:t>
            </a:r>
            <a:r>
              <a:rPr dirty="0" sz="1600" spc="-2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40">
                <a:solidFill>
                  <a:srgbClr val="766E53"/>
                </a:solidFill>
                <a:latin typeface="Arial"/>
                <a:cs typeface="Arial"/>
              </a:rPr>
              <a:t>ầ</a:t>
            </a: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u</a:t>
            </a:r>
            <a:r>
              <a:rPr dirty="0" sz="1600" spc="-4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30">
                <a:solidFill>
                  <a:srgbClr val="766E53"/>
                </a:solidFill>
                <a:latin typeface="Arial"/>
                <a:cs typeface="Arial"/>
              </a:rPr>
              <a:t>ủ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a</a:t>
            </a:r>
            <a:r>
              <a:rPr dirty="0" sz="1600" spc="-3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766E53"/>
                </a:solidFill>
                <a:latin typeface="Trebuchet MS"/>
                <a:cs typeface="Trebuchet MS"/>
              </a:rPr>
              <a:t>B</a:t>
            </a:r>
            <a:r>
              <a:rPr dirty="0" sz="1600" spc="50">
                <a:solidFill>
                  <a:srgbClr val="766E53"/>
                </a:solidFill>
                <a:latin typeface="Arial"/>
                <a:cs typeface="Arial"/>
              </a:rPr>
              <a:t>ộ</a:t>
            </a:r>
            <a:r>
              <a:rPr dirty="0" sz="1600" spc="10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Giáo</a:t>
            </a:r>
            <a:r>
              <a:rPr dirty="0" sz="1600" spc="-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d</a:t>
            </a:r>
            <a:r>
              <a:rPr dirty="0" sz="1600" spc="45">
                <a:solidFill>
                  <a:srgbClr val="766E53"/>
                </a:solidFill>
                <a:latin typeface="Arial"/>
                <a:cs typeface="Arial"/>
              </a:rPr>
              <a:t>ụ</a:t>
            </a: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-4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766E53"/>
                </a:solidFill>
                <a:latin typeface="Trebuchet MS"/>
                <a:cs typeface="Trebuchet MS"/>
              </a:rPr>
              <a:t>và</a:t>
            </a:r>
            <a:r>
              <a:rPr dirty="0" sz="1600" spc="-2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80">
                <a:solidFill>
                  <a:srgbClr val="766E53"/>
                </a:solidFill>
                <a:latin typeface="Trebuchet MS"/>
                <a:cs typeface="Trebuchet MS"/>
              </a:rPr>
              <a:t>Đào</a:t>
            </a: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t</a:t>
            </a:r>
            <a:r>
              <a:rPr dirty="0" sz="1600">
                <a:solidFill>
                  <a:srgbClr val="766E53"/>
                </a:solidFill>
                <a:latin typeface="Arial"/>
                <a:cs typeface="Arial"/>
              </a:rPr>
              <a:t>ạ</a:t>
            </a: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o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rebuchet MS"/>
              <a:cs typeface="Trebuchet MS"/>
            </a:endParaRPr>
          </a:p>
          <a:p>
            <a:pPr marL="132715" indent="-120650">
              <a:lnSpc>
                <a:spcPct val="100000"/>
              </a:lnSpc>
              <a:buChar char="-"/>
              <a:tabLst>
                <a:tab pos="133350" algn="l"/>
              </a:tabLst>
            </a:pPr>
            <a:r>
              <a:rPr dirty="0" sz="1600" spc="35">
                <a:solidFill>
                  <a:srgbClr val="766E53"/>
                </a:solidFill>
                <a:latin typeface="Trebuchet MS"/>
                <a:cs typeface="Trebuchet MS"/>
              </a:rPr>
              <a:t>Th</a:t>
            </a:r>
            <a:r>
              <a:rPr dirty="0" sz="1600" spc="35">
                <a:solidFill>
                  <a:srgbClr val="766E53"/>
                </a:solidFill>
                <a:latin typeface="Arial"/>
                <a:cs typeface="Arial"/>
              </a:rPr>
              <a:t>ố</a:t>
            </a:r>
            <a:r>
              <a:rPr dirty="0" sz="1600" spc="35">
                <a:solidFill>
                  <a:srgbClr val="766E53"/>
                </a:solidFill>
                <a:latin typeface="Trebuchet MS"/>
                <a:cs typeface="Trebuchet MS"/>
              </a:rPr>
              <a:t>ng </a:t>
            </a: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nh</a:t>
            </a:r>
            <a:r>
              <a:rPr dirty="0" sz="1600">
                <a:solidFill>
                  <a:srgbClr val="766E53"/>
                </a:solidFill>
                <a:latin typeface="Arial"/>
                <a:cs typeface="Arial"/>
              </a:rPr>
              <a:t>ấ</a:t>
            </a: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t </a:t>
            </a:r>
            <a:r>
              <a:rPr dirty="0" sz="1600" spc="-20">
                <a:solidFill>
                  <a:srgbClr val="766E53"/>
                </a:solidFill>
                <a:latin typeface="Trebuchet MS"/>
                <a:cs typeface="Trebuchet MS"/>
              </a:rPr>
              <a:t>tiêu </a:t>
            </a:r>
            <a:r>
              <a:rPr dirty="0" sz="1600" spc="15">
                <a:solidFill>
                  <a:srgbClr val="766E53"/>
                </a:solidFill>
                <a:latin typeface="Trebuchet MS"/>
                <a:cs typeface="Trebuchet MS"/>
              </a:rPr>
              <a:t>chí thành</a:t>
            </a:r>
            <a:r>
              <a:rPr dirty="0" sz="1600" spc="-15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95">
                <a:solidFill>
                  <a:srgbClr val="766E53"/>
                </a:solidFill>
                <a:latin typeface="Trebuchet MS"/>
                <a:cs typeface="Trebuchet MS"/>
              </a:rPr>
              <a:t>công</a:t>
            </a:r>
            <a:endParaRPr sz="1600">
              <a:latin typeface="Trebuchet MS"/>
              <a:cs typeface="Trebuchet MS"/>
            </a:endParaRPr>
          </a:p>
          <a:p>
            <a:pPr marL="132715" indent="-120650">
              <a:lnSpc>
                <a:spcPct val="100000"/>
              </a:lnSpc>
              <a:spcBef>
                <a:spcPts val="195"/>
              </a:spcBef>
              <a:buChar char="-"/>
              <a:tabLst>
                <a:tab pos="133350" algn="l"/>
              </a:tabLst>
            </a:pP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Xem </a:t>
            </a:r>
            <a:r>
              <a:rPr dirty="0" sz="1600" spc="-55">
                <a:solidFill>
                  <a:srgbClr val="766E53"/>
                </a:solidFill>
                <a:latin typeface="Trebuchet MS"/>
                <a:cs typeface="Trebuchet MS"/>
              </a:rPr>
              <a:t>l</a:t>
            </a:r>
            <a:r>
              <a:rPr dirty="0" sz="1600" spc="-55">
                <a:solidFill>
                  <a:srgbClr val="766E53"/>
                </a:solidFill>
                <a:latin typeface="Arial"/>
                <a:cs typeface="Arial"/>
              </a:rPr>
              <a:t>ạ</a:t>
            </a:r>
            <a:r>
              <a:rPr dirty="0" sz="1600" spc="-55">
                <a:solidFill>
                  <a:srgbClr val="766E53"/>
                </a:solidFill>
                <a:latin typeface="Trebuchet MS"/>
                <a:cs typeface="Trebuchet MS"/>
              </a:rPr>
              <a:t>i 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đ</a:t>
            </a:r>
            <a:r>
              <a:rPr dirty="0" sz="1600" spc="30">
                <a:solidFill>
                  <a:srgbClr val="766E53"/>
                </a:solidFill>
                <a:latin typeface="Arial"/>
                <a:cs typeface="Arial"/>
              </a:rPr>
              <a:t>ề </a:t>
            </a:r>
            <a:r>
              <a:rPr dirty="0" sz="1600" spc="5">
                <a:solidFill>
                  <a:srgbClr val="766E53"/>
                </a:solidFill>
                <a:latin typeface="Trebuchet MS"/>
                <a:cs typeface="Trebuchet MS"/>
              </a:rPr>
              <a:t>xu</a:t>
            </a:r>
            <a:r>
              <a:rPr dirty="0" sz="1600" spc="5">
                <a:solidFill>
                  <a:srgbClr val="766E53"/>
                </a:solidFill>
                <a:latin typeface="Arial"/>
                <a:cs typeface="Arial"/>
              </a:rPr>
              <a:t>ấ</a:t>
            </a:r>
            <a:r>
              <a:rPr dirty="0" sz="1600" spc="5">
                <a:solidFill>
                  <a:srgbClr val="766E53"/>
                </a:solidFill>
                <a:latin typeface="Trebuchet MS"/>
                <a:cs typeface="Trebuchet MS"/>
              </a:rPr>
              <a:t>t 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d</a:t>
            </a:r>
            <a:r>
              <a:rPr dirty="0" sz="1600" spc="30">
                <a:solidFill>
                  <a:srgbClr val="766E53"/>
                </a:solidFill>
                <a:latin typeface="Arial"/>
                <a:cs typeface="Arial"/>
              </a:rPr>
              <a:t>ự 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án </a:t>
            </a:r>
            <a:r>
              <a:rPr dirty="0" sz="1600" spc="65">
                <a:solidFill>
                  <a:srgbClr val="766E53"/>
                </a:solidFill>
                <a:latin typeface="Trebuchet MS"/>
                <a:cs typeface="Trebuchet MS"/>
              </a:rPr>
              <a:t>STEM </a:t>
            </a:r>
            <a:r>
              <a:rPr dirty="0" sz="1600" spc="-55">
                <a:solidFill>
                  <a:srgbClr val="766E53"/>
                </a:solidFill>
                <a:latin typeface="Trebuchet MS"/>
                <a:cs typeface="Trebuchet MS"/>
              </a:rPr>
              <a:t>t</a:t>
            </a:r>
            <a:r>
              <a:rPr dirty="0" sz="1600" spc="-55">
                <a:solidFill>
                  <a:srgbClr val="766E53"/>
                </a:solidFill>
                <a:latin typeface="Arial"/>
                <a:cs typeface="Arial"/>
              </a:rPr>
              <a:t>ạ</a:t>
            </a:r>
            <a:r>
              <a:rPr dirty="0" sz="1600" spc="-55">
                <a:solidFill>
                  <a:srgbClr val="766E53"/>
                </a:solidFill>
                <a:latin typeface="Trebuchet MS"/>
                <a:cs typeface="Trebuchet MS"/>
              </a:rPr>
              <a:t>i </a:t>
            </a:r>
            <a:r>
              <a:rPr dirty="0" sz="1600" spc="-20">
                <a:solidFill>
                  <a:srgbClr val="766E53"/>
                </a:solidFill>
                <a:latin typeface="Trebuchet MS"/>
                <a:cs typeface="Trebuchet MS"/>
              </a:rPr>
              <a:t>Vi</a:t>
            </a:r>
            <a:r>
              <a:rPr dirty="0" sz="1600" spc="-20">
                <a:solidFill>
                  <a:srgbClr val="766E53"/>
                </a:solidFill>
                <a:latin typeface="Arial"/>
                <a:cs typeface="Arial"/>
              </a:rPr>
              <a:t>ệ</a:t>
            </a:r>
            <a:r>
              <a:rPr dirty="0" sz="1600" spc="-20">
                <a:solidFill>
                  <a:srgbClr val="766E53"/>
                </a:solidFill>
                <a:latin typeface="Trebuchet MS"/>
                <a:cs typeface="Trebuchet MS"/>
              </a:rPr>
              <a:t>t</a:t>
            </a:r>
            <a:r>
              <a:rPr dirty="0" sz="1600" spc="-29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Nam</a:t>
            </a:r>
            <a:endParaRPr sz="1600">
              <a:latin typeface="Trebuchet MS"/>
              <a:cs typeface="Trebuchet MS"/>
            </a:endParaRPr>
          </a:p>
          <a:p>
            <a:pPr marL="12700" marR="220979">
              <a:lnSpc>
                <a:spcPct val="110000"/>
              </a:lnSpc>
              <a:buChar char="-"/>
              <a:tabLst>
                <a:tab pos="133350" algn="l"/>
              </a:tabLst>
            </a:pP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Hi</a:t>
            </a:r>
            <a:r>
              <a:rPr dirty="0" sz="1600">
                <a:solidFill>
                  <a:srgbClr val="766E53"/>
                </a:solidFill>
                <a:latin typeface="Arial"/>
                <a:cs typeface="Arial"/>
              </a:rPr>
              <a:t>ể</a:t>
            </a: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u 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đ</a:t>
            </a:r>
            <a:r>
              <a:rPr dirty="0" sz="1600" spc="30">
                <a:solidFill>
                  <a:srgbClr val="766E53"/>
                </a:solidFill>
                <a:latin typeface="Arial"/>
                <a:cs typeface="Arial"/>
              </a:rPr>
              <a:t>ượ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c 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vi</a:t>
            </a:r>
            <a:r>
              <a:rPr dirty="0" sz="1600" spc="20">
                <a:solidFill>
                  <a:srgbClr val="766E53"/>
                </a:solidFill>
                <a:latin typeface="Arial"/>
                <a:cs typeface="Arial"/>
              </a:rPr>
              <a:t>ệ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c </a:t>
            </a: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áp </a:t>
            </a:r>
            <a:r>
              <a:rPr dirty="0" sz="1600" spc="65">
                <a:solidFill>
                  <a:srgbClr val="766E53"/>
                </a:solidFill>
                <a:latin typeface="Trebuchet MS"/>
                <a:cs typeface="Trebuchet MS"/>
              </a:rPr>
              <a:t>d</a:t>
            </a:r>
            <a:r>
              <a:rPr dirty="0" sz="1600" spc="65">
                <a:solidFill>
                  <a:srgbClr val="766E53"/>
                </a:solidFill>
                <a:latin typeface="Arial"/>
                <a:cs typeface="Arial"/>
              </a:rPr>
              <a:t>ụ</a:t>
            </a:r>
            <a:r>
              <a:rPr dirty="0" sz="1600" spc="65">
                <a:solidFill>
                  <a:srgbClr val="766E53"/>
                </a:solidFill>
                <a:latin typeface="Trebuchet MS"/>
                <a:cs typeface="Trebuchet MS"/>
              </a:rPr>
              <a:t>ng </a:t>
            </a: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k</a:t>
            </a:r>
            <a:r>
              <a:rPr dirty="0" sz="1600">
                <a:solidFill>
                  <a:srgbClr val="766E53"/>
                </a:solidFill>
                <a:latin typeface="Arial"/>
                <a:cs typeface="Arial"/>
              </a:rPr>
              <a:t>ế </a:t>
            </a:r>
            <a:r>
              <a:rPr dirty="0" sz="1600" spc="50">
                <a:solidFill>
                  <a:srgbClr val="766E53"/>
                </a:solidFill>
                <a:latin typeface="Trebuchet MS"/>
                <a:cs typeface="Trebuchet MS"/>
              </a:rPr>
              <a:t>ho</a:t>
            </a:r>
            <a:r>
              <a:rPr dirty="0" sz="1600" spc="50">
                <a:solidFill>
                  <a:srgbClr val="766E53"/>
                </a:solidFill>
                <a:latin typeface="Arial"/>
                <a:cs typeface="Arial"/>
              </a:rPr>
              <a:t>ạ</a:t>
            </a:r>
            <a:r>
              <a:rPr dirty="0" sz="1600" spc="50">
                <a:solidFill>
                  <a:srgbClr val="766E53"/>
                </a:solidFill>
                <a:latin typeface="Trebuchet MS"/>
                <a:cs typeface="Trebuchet MS"/>
              </a:rPr>
              <a:t>ch </a:t>
            </a:r>
            <a:r>
              <a:rPr dirty="0" sz="1600" spc="-40">
                <a:solidFill>
                  <a:srgbClr val="766E53"/>
                </a:solidFill>
                <a:latin typeface="Trebuchet MS"/>
                <a:cs typeface="Trebuchet MS"/>
              </a:rPr>
              <a:t>thí </a:t>
            </a:r>
            <a:r>
              <a:rPr dirty="0" sz="1600" spc="5">
                <a:solidFill>
                  <a:srgbClr val="766E53"/>
                </a:solidFill>
                <a:latin typeface="Trebuchet MS"/>
                <a:cs typeface="Trebuchet MS"/>
              </a:rPr>
              <a:t>đi</a:t>
            </a:r>
            <a:r>
              <a:rPr dirty="0" sz="1600" spc="5">
                <a:solidFill>
                  <a:srgbClr val="766E53"/>
                </a:solidFill>
                <a:latin typeface="Arial"/>
                <a:cs typeface="Arial"/>
              </a:rPr>
              <a:t>ể</a:t>
            </a:r>
            <a:r>
              <a:rPr dirty="0" sz="1600" spc="5">
                <a:solidFill>
                  <a:srgbClr val="766E53"/>
                </a:solidFill>
                <a:latin typeface="Trebuchet MS"/>
                <a:cs typeface="Trebuchet MS"/>
              </a:rPr>
              <a:t>m </a:t>
            </a: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(th</a:t>
            </a:r>
            <a:r>
              <a:rPr dirty="0" sz="1600" spc="-15">
                <a:solidFill>
                  <a:srgbClr val="766E53"/>
                </a:solidFill>
                <a:latin typeface="Arial"/>
                <a:cs typeface="Arial"/>
              </a:rPr>
              <a:t>ự</a:t>
            </a: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-34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tr</a:t>
            </a:r>
            <a:r>
              <a:rPr dirty="0" sz="1600" spc="20">
                <a:solidFill>
                  <a:srgbClr val="766E53"/>
                </a:solidFill>
                <a:latin typeface="Arial"/>
                <a:cs typeface="Arial"/>
              </a:rPr>
              <a:t>ạ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ng  </a:t>
            </a: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hi</a:t>
            </a:r>
            <a:r>
              <a:rPr dirty="0" sz="1600">
                <a:solidFill>
                  <a:srgbClr val="766E53"/>
                </a:solidFill>
                <a:latin typeface="Arial"/>
                <a:cs typeface="Arial"/>
              </a:rPr>
              <a:t>ệ</a:t>
            </a: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n</a:t>
            </a: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-65">
                <a:solidFill>
                  <a:srgbClr val="766E53"/>
                </a:solidFill>
                <a:latin typeface="Trebuchet MS"/>
                <a:cs typeface="Trebuchet MS"/>
              </a:rPr>
              <a:t>t</a:t>
            </a:r>
            <a:r>
              <a:rPr dirty="0" sz="1600" spc="-65">
                <a:solidFill>
                  <a:srgbClr val="766E53"/>
                </a:solidFill>
                <a:latin typeface="Arial"/>
                <a:cs typeface="Arial"/>
              </a:rPr>
              <a:t>ạ</a:t>
            </a:r>
            <a:r>
              <a:rPr dirty="0" sz="1600" spc="-65">
                <a:solidFill>
                  <a:srgbClr val="766E53"/>
                </a:solidFill>
                <a:latin typeface="Trebuchet MS"/>
                <a:cs typeface="Trebuchet MS"/>
              </a:rPr>
              <a:t>i)</a:t>
            </a:r>
            <a:endParaRPr sz="1600">
              <a:latin typeface="Trebuchet MS"/>
              <a:cs typeface="Trebuchet MS"/>
            </a:endParaRPr>
          </a:p>
          <a:p>
            <a:pPr marL="132715" indent="-120650">
              <a:lnSpc>
                <a:spcPct val="100000"/>
              </a:lnSpc>
              <a:spcBef>
                <a:spcPts val="190"/>
              </a:spcBef>
              <a:buChar char="-"/>
              <a:tabLst>
                <a:tab pos="133350" algn="l"/>
              </a:tabLst>
            </a:pPr>
            <a:r>
              <a:rPr dirty="0" sz="1600" spc="35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35">
                <a:solidFill>
                  <a:srgbClr val="766E53"/>
                </a:solidFill>
                <a:latin typeface="Arial"/>
                <a:cs typeface="Arial"/>
              </a:rPr>
              <a:t>ấ</a:t>
            </a:r>
            <a:r>
              <a:rPr dirty="0" sz="1600" spc="35">
                <a:solidFill>
                  <a:srgbClr val="766E53"/>
                </a:solidFill>
                <a:latin typeface="Trebuchet MS"/>
                <a:cs typeface="Trebuchet MS"/>
              </a:rPr>
              <a:t>u</a:t>
            </a: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766E53"/>
                </a:solidFill>
                <a:latin typeface="Trebuchet MS"/>
                <a:cs typeface="Trebuchet MS"/>
              </a:rPr>
              <a:t>trúc</a:t>
            </a:r>
            <a:r>
              <a:rPr dirty="0" sz="1600" spc="-2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phân</a:t>
            </a:r>
            <a:r>
              <a:rPr dirty="0" sz="1600" spc="-1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chia</a:t>
            </a:r>
            <a:r>
              <a:rPr dirty="0" sz="1600" spc="-3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95">
                <a:solidFill>
                  <a:srgbClr val="766E53"/>
                </a:solidFill>
                <a:latin typeface="Trebuchet MS"/>
                <a:cs typeface="Trebuchet MS"/>
              </a:rPr>
              <a:t>công</a:t>
            </a:r>
            <a:r>
              <a:rPr dirty="0" sz="1600" spc="-2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vi</a:t>
            </a:r>
            <a:r>
              <a:rPr dirty="0" sz="1600" spc="20">
                <a:solidFill>
                  <a:srgbClr val="766E53"/>
                </a:solidFill>
                <a:latin typeface="Arial"/>
                <a:cs typeface="Arial"/>
              </a:rPr>
              <a:t>ệ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766E53"/>
                </a:solidFill>
                <a:latin typeface="Arial"/>
                <a:cs typeface="Arial"/>
              </a:rPr>
              <a:t>ở</a:t>
            </a:r>
            <a:r>
              <a:rPr dirty="0" sz="1600" spc="5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b</a:t>
            </a:r>
            <a:r>
              <a:rPr dirty="0" sz="1600" spc="45">
                <a:solidFill>
                  <a:srgbClr val="766E53"/>
                </a:solidFill>
                <a:latin typeface="Arial"/>
                <a:cs typeface="Arial"/>
              </a:rPr>
              <a:t>ậ</a:t>
            </a: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-3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70">
                <a:solidFill>
                  <a:srgbClr val="766E53"/>
                </a:solidFill>
                <a:latin typeface="Trebuchet MS"/>
                <a:cs typeface="Trebuchet MS"/>
              </a:rPr>
              <a:t>cao</a:t>
            </a:r>
            <a:endParaRPr sz="1600">
              <a:latin typeface="Trebuchet MS"/>
              <a:cs typeface="Trebuchet MS"/>
            </a:endParaRPr>
          </a:p>
          <a:p>
            <a:pPr marL="132715" indent="-120650">
              <a:lnSpc>
                <a:spcPct val="100000"/>
              </a:lnSpc>
              <a:spcBef>
                <a:spcPts val="195"/>
              </a:spcBef>
              <a:buChar char="-"/>
              <a:tabLst>
                <a:tab pos="133350" algn="l"/>
              </a:tabLst>
            </a:pP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Phân</a:t>
            </a: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chia</a:t>
            </a: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766E53"/>
                </a:solidFill>
                <a:latin typeface="Trebuchet MS"/>
                <a:cs typeface="Trebuchet MS"/>
              </a:rPr>
              <a:t>trách</a:t>
            </a:r>
            <a:r>
              <a:rPr dirty="0" sz="1600" spc="-2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766E53"/>
                </a:solidFill>
                <a:latin typeface="Trebuchet MS"/>
                <a:cs typeface="Trebuchet MS"/>
              </a:rPr>
              <a:t>nhi</a:t>
            </a:r>
            <a:r>
              <a:rPr dirty="0" sz="1600" spc="10">
                <a:solidFill>
                  <a:srgbClr val="766E53"/>
                </a:solidFill>
                <a:latin typeface="Arial"/>
                <a:cs typeface="Arial"/>
              </a:rPr>
              <a:t>ệ</a:t>
            </a:r>
            <a:r>
              <a:rPr dirty="0" sz="1600" spc="10">
                <a:solidFill>
                  <a:srgbClr val="766E53"/>
                </a:solidFill>
                <a:latin typeface="Trebuchet MS"/>
                <a:cs typeface="Trebuchet MS"/>
              </a:rPr>
              <a:t>m</a:t>
            </a: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766E53"/>
                </a:solidFill>
                <a:latin typeface="Arial"/>
                <a:cs typeface="Arial"/>
              </a:rPr>
              <a:t>ở</a:t>
            </a:r>
            <a:r>
              <a:rPr dirty="0" sz="1600" spc="5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b</a:t>
            </a:r>
            <a:r>
              <a:rPr dirty="0" sz="1600" spc="45">
                <a:solidFill>
                  <a:srgbClr val="766E53"/>
                </a:solidFill>
                <a:latin typeface="Arial"/>
                <a:cs typeface="Arial"/>
              </a:rPr>
              <a:t>ậ</a:t>
            </a: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70">
                <a:solidFill>
                  <a:srgbClr val="766E53"/>
                </a:solidFill>
                <a:latin typeface="Trebuchet MS"/>
                <a:cs typeface="Trebuchet MS"/>
              </a:rPr>
              <a:t>cao</a:t>
            </a:r>
            <a:r>
              <a:rPr dirty="0" sz="1600" spc="-2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và</a:t>
            </a:r>
            <a:r>
              <a:rPr dirty="0" sz="1600" spc="-2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xây</a:t>
            </a: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60">
                <a:solidFill>
                  <a:srgbClr val="766E53"/>
                </a:solidFill>
                <a:latin typeface="Trebuchet MS"/>
                <a:cs typeface="Trebuchet MS"/>
              </a:rPr>
              <a:t>d</a:t>
            </a:r>
            <a:r>
              <a:rPr dirty="0" sz="1600" spc="60">
                <a:solidFill>
                  <a:srgbClr val="766E53"/>
                </a:solidFill>
                <a:latin typeface="Arial"/>
                <a:cs typeface="Arial"/>
              </a:rPr>
              <a:t>ự</a:t>
            </a:r>
            <a:r>
              <a:rPr dirty="0" sz="1600" spc="60">
                <a:solidFill>
                  <a:srgbClr val="766E53"/>
                </a:solidFill>
                <a:latin typeface="Trebuchet MS"/>
                <a:cs typeface="Trebuchet MS"/>
              </a:rPr>
              <a:t>ng</a:t>
            </a: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766E53"/>
                </a:solidFill>
                <a:latin typeface="Trebuchet MS"/>
                <a:cs typeface="Trebuchet MS"/>
              </a:rPr>
              <a:t>m</a:t>
            </a:r>
            <a:r>
              <a:rPr dirty="0" sz="1600" spc="55">
                <a:solidFill>
                  <a:srgbClr val="766E53"/>
                </a:solidFill>
                <a:latin typeface="Arial"/>
                <a:cs typeface="Arial"/>
              </a:rPr>
              <a:t>ạ</a:t>
            </a:r>
            <a:r>
              <a:rPr dirty="0" sz="1600" spc="55">
                <a:solidFill>
                  <a:srgbClr val="766E53"/>
                </a:solidFill>
                <a:latin typeface="Trebuchet MS"/>
                <a:cs typeface="Trebuchet MS"/>
              </a:rPr>
              <a:t>ng</a:t>
            </a:r>
            <a:r>
              <a:rPr dirty="0" sz="1600" spc="-2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-45">
                <a:solidFill>
                  <a:srgbClr val="766E53"/>
                </a:solidFill>
                <a:latin typeface="Trebuchet MS"/>
                <a:cs typeface="Trebuchet MS"/>
              </a:rPr>
              <a:t>l</a:t>
            </a:r>
            <a:r>
              <a:rPr dirty="0" sz="1600" spc="-45">
                <a:solidFill>
                  <a:srgbClr val="766E53"/>
                </a:solidFill>
                <a:latin typeface="Arial"/>
                <a:cs typeface="Arial"/>
              </a:rPr>
              <a:t>ướ</a:t>
            </a:r>
            <a:r>
              <a:rPr dirty="0" sz="1600" spc="-45">
                <a:solidFill>
                  <a:srgbClr val="766E53"/>
                </a:solidFill>
                <a:latin typeface="Trebuchet MS"/>
                <a:cs typeface="Trebuchet MS"/>
              </a:rPr>
              <a:t>i</a:t>
            </a:r>
            <a:endParaRPr sz="1600">
              <a:latin typeface="Trebuchet MS"/>
              <a:cs typeface="Trebuchet MS"/>
            </a:endParaRPr>
          </a:p>
          <a:p>
            <a:pPr marL="132715" indent="-120650">
              <a:lnSpc>
                <a:spcPct val="100000"/>
              </a:lnSpc>
              <a:spcBef>
                <a:spcPts val="190"/>
              </a:spcBef>
              <a:buChar char="-"/>
              <a:tabLst>
                <a:tab pos="133350" algn="l"/>
              </a:tabLst>
            </a:pP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Gi</a:t>
            </a:r>
            <a:r>
              <a:rPr dirty="0" sz="1600" spc="-15">
                <a:solidFill>
                  <a:srgbClr val="766E53"/>
                </a:solidFill>
                <a:latin typeface="Arial"/>
                <a:cs typeface="Arial"/>
              </a:rPr>
              <a:t>ả </a:t>
            </a: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đ</a:t>
            </a:r>
            <a:r>
              <a:rPr dirty="0" sz="1600" spc="-15">
                <a:solidFill>
                  <a:srgbClr val="766E53"/>
                </a:solidFill>
                <a:latin typeface="Arial"/>
                <a:cs typeface="Arial"/>
              </a:rPr>
              <a:t>ị</a:t>
            </a: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nh, </a:t>
            </a:r>
            <a:r>
              <a:rPr dirty="0" sz="1600" spc="55">
                <a:solidFill>
                  <a:srgbClr val="766E53"/>
                </a:solidFill>
                <a:latin typeface="Trebuchet MS"/>
                <a:cs typeface="Trebuchet MS"/>
              </a:rPr>
              <a:t>s</a:t>
            </a:r>
            <a:r>
              <a:rPr dirty="0" sz="1600" spc="55">
                <a:solidFill>
                  <a:srgbClr val="766E53"/>
                </a:solidFill>
                <a:latin typeface="Arial"/>
                <a:cs typeface="Arial"/>
              </a:rPr>
              <a:t>ự </a:t>
            </a: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40">
                <a:solidFill>
                  <a:srgbClr val="766E53"/>
                </a:solidFill>
                <a:latin typeface="Arial"/>
                <a:cs typeface="Arial"/>
              </a:rPr>
              <a:t>ả</a:t>
            </a: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n </a:t>
            </a: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tr</a:t>
            </a:r>
            <a:r>
              <a:rPr dirty="0" sz="1600" spc="-30">
                <a:solidFill>
                  <a:srgbClr val="766E53"/>
                </a:solidFill>
                <a:latin typeface="Arial"/>
                <a:cs typeface="Arial"/>
              </a:rPr>
              <a:t>ở </a:t>
            </a:r>
            <a:r>
              <a:rPr dirty="0" sz="1600" spc="-5">
                <a:solidFill>
                  <a:srgbClr val="766E53"/>
                </a:solidFill>
                <a:latin typeface="Trebuchet MS"/>
                <a:cs typeface="Trebuchet MS"/>
              </a:rPr>
              <a:t>(rào </a:t>
            </a: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40">
                <a:solidFill>
                  <a:srgbClr val="766E53"/>
                </a:solidFill>
                <a:latin typeface="Arial"/>
                <a:cs typeface="Arial"/>
              </a:rPr>
              <a:t>ả</a:t>
            </a: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n </a:t>
            </a:r>
            <a:r>
              <a:rPr dirty="0" sz="1600" spc="-60">
                <a:solidFill>
                  <a:srgbClr val="766E53"/>
                </a:solidFill>
                <a:latin typeface="Trebuchet MS"/>
                <a:cs typeface="Trebuchet MS"/>
              </a:rPr>
              <a:t>t</a:t>
            </a:r>
            <a:r>
              <a:rPr dirty="0" sz="1600" spc="-60">
                <a:solidFill>
                  <a:srgbClr val="766E53"/>
                </a:solidFill>
                <a:latin typeface="Arial"/>
                <a:cs typeface="Arial"/>
              </a:rPr>
              <a:t>ớ</a:t>
            </a:r>
            <a:r>
              <a:rPr dirty="0" sz="1600" spc="-60">
                <a:solidFill>
                  <a:srgbClr val="766E53"/>
                </a:solidFill>
                <a:latin typeface="Trebuchet MS"/>
                <a:cs typeface="Trebuchet MS"/>
              </a:rPr>
              <a:t>i </a:t>
            </a:r>
            <a:r>
              <a:rPr dirty="0" sz="1600" spc="15">
                <a:solidFill>
                  <a:srgbClr val="766E53"/>
                </a:solidFill>
                <a:latin typeface="Trebuchet MS"/>
                <a:cs typeface="Trebuchet MS"/>
              </a:rPr>
              <a:t>thành</a:t>
            </a:r>
            <a:r>
              <a:rPr dirty="0" sz="1600" spc="-14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766E53"/>
                </a:solidFill>
                <a:latin typeface="Trebuchet MS"/>
                <a:cs typeface="Trebuchet MS"/>
              </a:rPr>
              <a:t>công)</a:t>
            </a:r>
            <a:endParaRPr sz="1600">
              <a:latin typeface="Trebuchet MS"/>
              <a:cs typeface="Trebuchet MS"/>
            </a:endParaRPr>
          </a:p>
          <a:p>
            <a:pPr marL="132715" indent="-120650">
              <a:lnSpc>
                <a:spcPct val="100000"/>
              </a:lnSpc>
              <a:spcBef>
                <a:spcPts val="195"/>
              </a:spcBef>
              <a:buChar char="-"/>
              <a:tabLst>
                <a:tab pos="133350" algn="l"/>
              </a:tabLst>
            </a:pPr>
            <a:r>
              <a:rPr dirty="0" sz="1600" spc="55">
                <a:solidFill>
                  <a:srgbClr val="766E53"/>
                </a:solidFill>
                <a:latin typeface="Trebuchet MS"/>
                <a:cs typeface="Trebuchet MS"/>
              </a:rPr>
              <a:t>Xây </a:t>
            </a:r>
            <a:r>
              <a:rPr dirty="0" sz="1600" spc="60">
                <a:solidFill>
                  <a:srgbClr val="766E53"/>
                </a:solidFill>
                <a:latin typeface="Trebuchet MS"/>
                <a:cs typeface="Trebuchet MS"/>
              </a:rPr>
              <a:t>d</a:t>
            </a:r>
            <a:r>
              <a:rPr dirty="0" sz="1600" spc="60">
                <a:solidFill>
                  <a:srgbClr val="766E53"/>
                </a:solidFill>
                <a:latin typeface="Arial"/>
                <a:cs typeface="Arial"/>
              </a:rPr>
              <a:t>ự</a:t>
            </a:r>
            <a:r>
              <a:rPr dirty="0" sz="1600" spc="60">
                <a:solidFill>
                  <a:srgbClr val="766E53"/>
                </a:solidFill>
                <a:latin typeface="Trebuchet MS"/>
                <a:cs typeface="Trebuchet MS"/>
              </a:rPr>
              <a:t>ng </a:t>
            </a:r>
            <a:r>
              <a:rPr dirty="0" sz="1600" spc="65">
                <a:solidFill>
                  <a:srgbClr val="766E53"/>
                </a:solidFill>
                <a:latin typeface="Trebuchet MS"/>
                <a:cs typeface="Trebuchet MS"/>
              </a:rPr>
              <a:t>b</a:t>
            </a:r>
            <a:r>
              <a:rPr dirty="0" sz="1600" spc="65">
                <a:solidFill>
                  <a:srgbClr val="766E53"/>
                </a:solidFill>
                <a:latin typeface="Arial"/>
                <a:cs typeface="Arial"/>
              </a:rPr>
              <a:t>ả</a:t>
            </a:r>
            <a:r>
              <a:rPr dirty="0" sz="1600" spc="65">
                <a:solidFill>
                  <a:srgbClr val="766E53"/>
                </a:solidFill>
                <a:latin typeface="Trebuchet MS"/>
                <a:cs typeface="Trebuchet MS"/>
              </a:rPr>
              <a:t>ng </a:t>
            </a: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đánh </a:t>
            </a:r>
            <a:r>
              <a:rPr dirty="0" sz="1600" spc="35">
                <a:solidFill>
                  <a:srgbClr val="766E53"/>
                </a:solidFill>
                <a:latin typeface="Trebuchet MS"/>
                <a:cs typeface="Trebuchet MS"/>
              </a:rPr>
              <a:t>gia</a:t>
            </a:r>
            <a:r>
              <a:rPr dirty="0" sz="1600" spc="-33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-25">
                <a:solidFill>
                  <a:srgbClr val="766E53"/>
                </a:solidFill>
                <a:latin typeface="Trebuchet MS"/>
                <a:cs typeface="Trebuchet MS"/>
              </a:rPr>
              <a:t>r</a:t>
            </a:r>
            <a:r>
              <a:rPr dirty="0" sz="1600" spc="-25">
                <a:solidFill>
                  <a:srgbClr val="766E53"/>
                </a:solidFill>
                <a:latin typeface="Arial"/>
                <a:cs typeface="Arial"/>
              </a:rPr>
              <a:t>ủ</a:t>
            </a:r>
            <a:r>
              <a:rPr dirty="0" sz="1600" spc="-25">
                <a:solidFill>
                  <a:srgbClr val="766E53"/>
                </a:solidFill>
                <a:latin typeface="Trebuchet MS"/>
                <a:cs typeface="Trebuchet MS"/>
              </a:rPr>
              <a:t>i </a:t>
            </a:r>
            <a:r>
              <a:rPr dirty="0" sz="1600" spc="5">
                <a:solidFill>
                  <a:srgbClr val="766E53"/>
                </a:solidFill>
                <a:latin typeface="Trebuchet MS"/>
                <a:cs typeface="Trebuchet MS"/>
              </a:rPr>
              <a:t>ro</a:t>
            </a:r>
            <a:endParaRPr sz="1600">
              <a:latin typeface="Trebuchet MS"/>
              <a:cs typeface="Trebuchet MS"/>
            </a:endParaRPr>
          </a:p>
          <a:p>
            <a:pPr marL="132715" indent="-120650">
              <a:lnSpc>
                <a:spcPct val="100000"/>
              </a:lnSpc>
              <a:spcBef>
                <a:spcPts val="165"/>
              </a:spcBef>
              <a:buChar char="-"/>
              <a:tabLst>
                <a:tab pos="133350" algn="l"/>
              </a:tabLst>
            </a:pPr>
            <a:r>
              <a:rPr dirty="0" sz="1600" spc="90">
                <a:solidFill>
                  <a:srgbClr val="766E53"/>
                </a:solidFill>
                <a:latin typeface="Trebuchet MS"/>
                <a:cs typeface="Trebuchet MS"/>
              </a:rPr>
              <a:t>B</a:t>
            </a:r>
            <a:r>
              <a:rPr dirty="0" sz="1600" spc="90" i="1">
                <a:solidFill>
                  <a:srgbClr val="766E53"/>
                </a:solidFill>
                <a:latin typeface="Arial"/>
                <a:cs typeface="Arial"/>
              </a:rPr>
              <a:t>’</a:t>
            </a:r>
            <a:r>
              <a:rPr dirty="0" sz="1600" spc="90">
                <a:solidFill>
                  <a:srgbClr val="766E53"/>
                </a:solidFill>
                <a:latin typeface="Trebuchet MS"/>
                <a:cs typeface="Trebuchet MS"/>
              </a:rPr>
              <a:t>s </a:t>
            </a:r>
            <a:r>
              <a:rPr dirty="0" sz="1600" spc="-40">
                <a:solidFill>
                  <a:srgbClr val="766E53"/>
                </a:solidFill>
                <a:latin typeface="Trebuchet MS"/>
                <a:cs typeface="Trebuchet MS"/>
              </a:rPr>
              <a:t>&amp;</a:t>
            </a:r>
            <a:r>
              <a:rPr dirty="0" sz="1600" spc="-15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80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80" i="1">
                <a:solidFill>
                  <a:srgbClr val="766E53"/>
                </a:solidFill>
                <a:latin typeface="Arial"/>
                <a:cs typeface="Arial"/>
              </a:rPr>
              <a:t>’</a:t>
            </a:r>
            <a:r>
              <a:rPr dirty="0" sz="1600" spc="80">
                <a:solidFill>
                  <a:srgbClr val="766E53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7082" y="2232660"/>
            <a:ext cx="5631815" cy="0"/>
          </a:xfrm>
          <a:custGeom>
            <a:avLst/>
            <a:gdLst/>
            <a:ahLst/>
            <a:cxnLst/>
            <a:rect l="l" t="t" r="r" b="b"/>
            <a:pathLst>
              <a:path w="5631815" h="0">
                <a:moveTo>
                  <a:pt x="0" y="0"/>
                </a:moveTo>
                <a:lnTo>
                  <a:pt x="5631561" y="0"/>
                </a:lnTo>
              </a:path>
            </a:pathLst>
          </a:custGeom>
          <a:ln w="50800">
            <a:solidFill>
              <a:srgbClr val="0085B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4483" y="5463540"/>
            <a:ext cx="8001000" cy="1189990"/>
            <a:chOff x="824483" y="5463540"/>
            <a:chExt cx="8001000" cy="1189990"/>
          </a:xfrm>
        </p:grpSpPr>
        <p:sp>
          <p:nvSpPr>
            <p:cNvPr id="3" name="object 3"/>
            <p:cNvSpPr/>
            <p:nvPr/>
          </p:nvSpPr>
          <p:spPr>
            <a:xfrm>
              <a:off x="824483" y="5463540"/>
              <a:ext cx="8001000" cy="6629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40891" y="5500116"/>
              <a:ext cx="7610856" cy="6172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09701" y="1609166"/>
            <a:ext cx="7850505" cy="3684904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316865" marR="13335" indent="-304800">
              <a:lnSpc>
                <a:spcPts val="1400"/>
              </a:lnSpc>
              <a:spcBef>
                <a:spcPts val="275"/>
              </a:spcBef>
            </a:pPr>
            <a:r>
              <a:rPr dirty="0" sz="1300" spc="35">
                <a:latin typeface="Trebuchet MS"/>
                <a:cs typeface="Trebuchet MS"/>
              </a:rPr>
              <a:t>B</a:t>
            </a:r>
            <a:r>
              <a:rPr dirty="0" sz="1300" spc="35">
                <a:latin typeface="Arial"/>
                <a:cs typeface="Arial"/>
              </a:rPr>
              <a:t>ộ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15">
                <a:latin typeface="Trebuchet MS"/>
                <a:cs typeface="Trebuchet MS"/>
              </a:rPr>
              <a:t>Giáo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35">
                <a:latin typeface="Trebuchet MS"/>
                <a:cs typeface="Trebuchet MS"/>
              </a:rPr>
              <a:t>d</a:t>
            </a:r>
            <a:r>
              <a:rPr dirty="0" sz="1300" spc="35">
                <a:latin typeface="Arial"/>
                <a:cs typeface="Arial"/>
              </a:rPr>
              <a:t>ụ</a:t>
            </a:r>
            <a:r>
              <a:rPr dirty="0" sz="1300" spc="35">
                <a:latin typeface="Trebuchet MS"/>
                <a:cs typeface="Trebuchet MS"/>
              </a:rPr>
              <a:t>c</a:t>
            </a:r>
            <a:r>
              <a:rPr dirty="0" sz="1300" spc="-35">
                <a:latin typeface="Trebuchet MS"/>
                <a:cs typeface="Trebuchet MS"/>
              </a:rPr>
              <a:t> </a:t>
            </a:r>
            <a:r>
              <a:rPr dirty="0" sz="1300" spc="25">
                <a:latin typeface="Trebuchet MS"/>
                <a:cs typeface="Trebuchet MS"/>
              </a:rPr>
              <a:t>và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65">
                <a:latin typeface="Trebuchet MS"/>
                <a:cs typeface="Trebuchet MS"/>
              </a:rPr>
              <a:t>Đào</a:t>
            </a:r>
            <a:r>
              <a:rPr dirty="0" sz="1300" spc="-25">
                <a:latin typeface="Trebuchet MS"/>
                <a:cs typeface="Trebuchet MS"/>
              </a:rPr>
              <a:t> </a:t>
            </a:r>
            <a:r>
              <a:rPr dirty="0" sz="1300">
                <a:latin typeface="Trebuchet MS"/>
                <a:cs typeface="Trebuchet MS"/>
              </a:rPr>
              <a:t>t</a:t>
            </a:r>
            <a:r>
              <a:rPr dirty="0" sz="1300">
                <a:latin typeface="Arial"/>
                <a:cs typeface="Arial"/>
              </a:rPr>
              <a:t>ạ</a:t>
            </a:r>
            <a:r>
              <a:rPr dirty="0" sz="1300">
                <a:latin typeface="Trebuchet MS"/>
                <a:cs typeface="Trebuchet MS"/>
              </a:rPr>
              <a:t>o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35">
                <a:latin typeface="Trebuchet MS"/>
                <a:cs typeface="Trebuchet MS"/>
              </a:rPr>
              <a:t>đánh</a:t>
            </a:r>
            <a:r>
              <a:rPr dirty="0" sz="1300" spc="-25">
                <a:latin typeface="Trebuchet MS"/>
                <a:cs typeface="Trebuchet MS"/>
              </a:rPr>
              <a:t> </a:t>
            </a:r>
            <a:r>
              <a:rPr dirty="0" sz="1300" spc="30">
                <a:latin typeface="Trebuchet MS"/>
                <a:cs typeface="Trebuchet MS"/>
              </a:rPr>
              <a:t>giá</a:t>
            </a:r>
            <a:r>
              <a:rPr dirty="0" sz="1300" spc="-30">
                <a:latin typeface="Trebuchet MS"/>
                <a:cs typeface="Trebuchet MS"/>
              </a:rPr>
              <a:t> </a:t>
            </a:r>
            <a:r>
              <a:rPr dirty="0" sz="1300" spc="50">
                <a:latin typeface="Trebuchet MS"/>
                <a:cs typeface="Trebuchet MS"/>
              </a:rPr>
              <a:t>cao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15">
                <a:latin typeface="Trebuchet MS"/>
                <a:cs typeface="Trebuchet MS"/>
              </a:rPr>
              <a:t>vi</a:t>
            </a:r>
            <a:r>
              <a:rPr dirty="0" sz="1300" spc="15">
                <a:latin typeface="Arial"/>
                <a:cs typeface="Arial"/>
              </a:rPr>
              <a:t>ệ</a:t>
            </a:r>
            <a:r>
              <a:rPr dirty="0" sz="1300" spc="15">
                <a:latin typeface="Trebuchet MS"/>
                <a:cs typeface="Trebuchet MS"/>
              </a:rPr>
              <a:t>c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25">
                <a:latin typeface="Trebuchet MS"/>
                <a:cs typeface="Trebuchet MS"/>
              </a:rPr>
              <a:t>h</a:t>
            </a:r>
            <a:r>
              <a:rPr dirty="0" sz="1300" spc="25">
                <a:latin typeface="Arial"/>
                <a:cs typeface="Arial"/>
              </a:rPr>
              <a:t>ợ</a:t>
            </a:r>
            <a:r>
              <a:rPr dirty="0" sz="1300" spc="25">
                <a:latin typeface="Trebuchet MS"/>
                <a:cs typeface="Trebuchet MS"/>
              </a:rPr>
              <a:t>p</a:t>
            </a:r>
            <a:r>
              <a:rPr dirty="0" sz="1300" spc="-30">
                <a:latin typeface="Trebuchet MS"/>
                <a:cs typeface="Trebuchet MS"/>
              </a:rPr>
              <a:t> </a:t>
            </a:r>
            <a:r>
              <a:rPr dirty="0" sz="1300" spc="5">
                <a:latin typeface="Trebuchet MS"/>
                <a:cs typeface="Trebuchet MS"/>
              </a:rPr>
              <a:t>tác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5">
                <a:latin typeface="Trebuchet MS"/>
                <a:cs typeface="Trebuchet MS"/>
              </a:rPr>
              <a:t>ch</a:t>
            </a:r>
            <a:r>
              <a:rPr dirty="0" sz="1300" spc="5">
                <a:latin typeface="Arial"/>
                <a:cs typeface="Arial"/>
              </a:rPr>
              <a:t>ặ</a:t>
            </a:r>
            <a:r>
              <a:rPr dirty="0" sz="1300" spc="5">
                <a:latin typeface="Trebuchet MS"/>
                <a:cs typeface="Trebuchet MS"/>
              </a:rPr>
              <a:t>t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30">
                <a:latin typeface="Trebuchet MS"/>
                <a:cs typeface="Trebuchet MS"/>
              </a:rPr>
              <a:t>ch</a:t>
            </a:r>
            <a:r>
              <a:rPr dirty="0" sz="1300" spc="30">
                <a:latin typeface="Arial"/>
                <a:cs typeface="Arial"/>
              </a:rPr>
              <a:t>ẽ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v</a:t>
            </a:r>
            <a:r>
              <a:rPr dirty="0" sz="1300" spc="-5">
                <a:latin typeface="Arial"/>
                <a:cs typeface="Arial"/>
              </a:rPr>
              <a:t>ớ</a:t>
            </a:r>
            <a:r>
              <a:rPr dirty="0" sz="1300" spc="-5">
                <a:latin typeface="Trebuchet MS"/>
                <a:cs typeface="Trebuchet MS"/>
              </a:rPr>
              <a:t>i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50">
                <a:latin typeface="Trebuchet MS"/>
                <a:cs typeface="Trebuchet MS"/>
              </a:rPr>
              <a:t>các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đ</a:t>
            </a:r>
            <a:r>
              <a:rPr dirty="0" sz="1300" spc="-5">
                <a:latin typeface="Arial"/>
                <a:cs typeface="Arial"/>
              </a:rPr>
              <a:t>ố</a:t>
            </a:r>
            <a:r>
              <a:rPr dirty="0" sz="1300" spc="-5">
                <a:latin typeface="Trebuchet MS"/>
                <a:cs typeface="Trebuchet MS"/>
              </a:rPr>
              <a:t>i</a:t>
            </a:r>
            <a:r>
              <a:rPr dirty="0" sz="1300" spc="-30">
                <a:latin typeface="Trebuchet MS"/>
                <a:cs typeface="Trebuchet MS"/>
              </a:rPr>
              <a:t> </a:t>
            </a:r>
            <a:r>
              <a:rPr dirty="0" sz="1300" spc="5">
                <a:latin typeface="Trebuchet MS"/>
                <a:cs typeface="Trebuchet MS"/>
              </a:rPr>
              <a:t>tác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25">
                <a:latin typeface="Trebuchet MS"/>
                <a:cs typeface="Trebuchet MS"/>
              </a:rPr>
              <a:t>trong</a:t>
            </a:r>
            <a:r>
              <a:rPr dirty="0" sz="1300" spc="-25">
                <a:latin typeface="Trebuchet MS"/>
                <a:cs typeface="Trebuchet MS"/>
              </a:rPr>
              <a:t> </a:t>
            </a:r>
            <a:r>
              <a:rPr dirty="0" sz="1300" spc="35">
                <a:latin typeface="Trebuchet MS"/>
                <a:cs typeface="Trebuchet MS"/>
              </a:rPr>
              <a:t>ch</a:t>
            </a:r>
            <a:r>
              <a:rPr dirty="0" sz="1300" spc="35">
                <a:latin typeface="Arial"/>
                <a:cs typeface="Arial"/>
              </a:rPr>
              <a:t>ươ</a:t>
            </a:r>
            <a:r>
              <a:rPr dirty="0" sz="1300" spc="35">
                <a:latin typeface="Trebuchet MS"/>
                <a:cs typeface="Trebuchet MS"/>
              </a:rPr>
              <a:t>ng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-15">
                <a:latin typeface="Trebuchet MS"/>
                <a:cs typeface="Trebuchet MS"/>
              </a:rPr>
              <a:t>trình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-35">
                <a:latin typeface="Trebuchet MS"/>
                <a:cs typeface="Trebuchet MS"/>
              </a:rPr>
              <a:t>thí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5">
                <a:latin typeface="Trebuchet MS"/>
                <a:cs typeface="Trebuchet MS"/>
              </a:rPr>
              <a:t>đi</a:t>
            </a:r>
            <a:r>
              <a:rPr dirty="0" sz="1300" spc="5">
                <a:latin typeface="Arial"/>
                <a:cs typeface="Arial"/>
              </a:rPr>
              <a:t>ể</a:t>
            </a:r>
            <a:r>
              <a:rPr dirty="0" sz="1300" spc="5">
                <a:latin typeface="Trebuchet MS"/>
                <a:cs typeface="Trebuchet MS"/>
              </a:rPr>
              <a:t>m  </a:t>
            </a:r>
            <a:r>
              <a:rPr dirty="0" sz="1300" spc="-30">
                <a:latin typeface="Trebuchet MS"/>
                <a:cs typeface="Trebuchet MS"/>
              </a:rPr>
              <a:t>là </a:t>
            </a:r>
            <a:r>
              <a:rPr dirty="0" sz="1300" spc="-25">
                <a:latin typeface="Trebuchet MS"/>
                <a:cs typeface="Trebuchet MS"/>
              </a:rPr>
              <a:t>r</a:t>
            </a:r>
            <a:r>
              <a:rPr dirty="0" sz="1300" spc="-25">
                <a:latin typeface="Arial"/>
                <a:cs typeface="Arial"/>
              </a:rPr>
              <a:t>ấ</a:t>
            </a:r>
            <a:r>
              <a:rPr dirty="0" sz="1300" spc="-25">
                <a:latin typeface="Trebuchet MS"/>
                <a:cs typeface="Trebuchet MS"/>
              </a:rPr>
              <a:t>t </a:t>
            </a:r>
            <a:r>
              <a:rPr dirty="0" sz="1300" spc="35">
                <a:latin typeface="Trebuchet MS"/>
                <a:cs typeface="Trebuchet MS"/>
              </a:rPr>
              <a:t>quan </a:t>
            </a:r>
            <a:r>
              <a:rPr dirty="0" sz="1300" spc="15">
                <a:latin typeface="Trebuchet MS"/>
                <a:cs typeface="Trebuchet MS"/>
              </a:rPr>
              <a:t>tr</a:t>
            </a:r>
            <a:r>
              <a:rPr dirty="0" sz="1300" spc="15">
                <a:latin typeface="Arial"/>
                <a:cs typeface="Arial"/>
              </a:rPr>
              <a:t>ọ</a:t>
            </a:r>
            <a:r>
              <a:rPr dirty="0" sz="1300" spc="15">
                <a:latin typeface="Trebuchet MS"/>
                <a:cs typeface="Trebuchet MS"/>
              </a:rPr>
              <a:t>ng </a:t>
            </a:r>
            <a:r>
              <a:rPr dirty="0" sz="1300" spc="25">
                <a:latin typeface="Trebuchet MS"/>
                <a:cs typeface="Trebuchet MS"/>
              </a:rPr>
              <a:t>trong </a:t>
            </a:r>
            <a:r>
              <a:rPr dirty="0" sz="1300" spc="15">
                <a:latin typeface="Trebuchet MS"/>
                <a:cs typeface="Trebuchet MS"/>
              </a:rPr>
              <a:t>vi</a:t>
            </a:r>
            <a:r>
              <a:rPr dirty="0" sz="1300" spc="15">
                <a:latin typeface="Arial"/>
                <a:cs typeface="Arial"/>
              </a:rPr>
              <a:t>ệ</a:t>
            </a:r>
            <a:r>
              <a:rPr dirty="0" sz="1300" spc="15">
                <a:latin typeface="Trebuchet MS"/>
                <a:cs typeface="Trebuchet MS"/>
              </a:rPr>
              <a:t>c </a:t>
            </a:r>
            <a:r>
              <a:rPr dirty="0" sz="1300" spc="-10">
                <a:latin typeface="Trebuchet MS"/>
                <a:cs typeface="Trebuchet MS"/>
              </a:rPr>
              <a:t>đ</a:t>
            </a:r>
            <a:r>
              <a:rPr dirty="0" sz="1300" spc="-10">
                <a:latin typeface="Arial"/>
                <a:cs typeface="Arial"/>
              </a:rPr>
              <a:t>ạ</a:t>
            </a:r>
            <a:r>
              <a:rPr dirty="0" sz="1300" spc="-10">
                <a:latin typeface="Trebuchet MS"/>
                <a:cs typeface="Trebuchet MS"/>
              </a:rPr>
              <a:t>t </a:t>
            </a:r>
            <a:r>
              <a:rPr dirty="0" sz="1300" spc="25">
                <a:latin typeface="Trebuchet MS"/>
                <a:cs typeface="Trebuchet MS"/>
              </a:rPr>
              <a:t>đ</a:t>
            </a:r>
            <a:r>
              <a:rPr dirty="0" sz="1300" spc="25">
                <a:latin typeface="Arial"/>
                <a:cs typeface="Arial"/>
              </a:rPr>
              <a:t>ượ</a:t>
            </a:r>
            <a:r>
              <a:rPr dirty="0" sz="1300" spc="25">
                <a:latin typeface="Trebuchet MS"/>
                <a:cs typeface="Trebuchet MS"/>
              </a:rPr>
              <a:t>c </a:t>
            </a:r>
            <a:r>
              <a:rPr dirty="0" sz="1300" spc="30">
                <a:latin typeface="Trebuchet MS"/>
                <a:cs typeface="Trebuchet MS"/>
              </a:rPr>
              <a:t>m</a:t>
            </a:r>
            <a:r>
              <a:rPr dirty="0" sz="1300" spc="30">
                <a:latin typeface="Arial"/>
                <a:cs typeface="Arial"/>
              </a:rPr>
              <a:t>ụ</a:t>
            </a:r>
            <a:r>
              <a:rPr dirty="0" sz="1300" spc="30">
                <a:latin typeface="Trebuchet MS"/>
                <a:cs typeface="Trebuchet MS"/>
              </a:rPr>
              <a:t>c </a:t>
            </a:r>
            <a:r>
              <a:rPr dirty="0" sz="1300" spc="-20">
                <a:latin typeface="Trebuchet MS"/>
                <a:cs typeface="Trebuchet MS"/>
              </a:rPr>
              <a:t>tiêu </a:t>
            </a:r>
            <a:r>
              <a:rPr dirty="0" sz="1300" spc="55">
                <a:latin typeface="Trebuchet MS"/>
                <a:cs typeface="Trebuchet MS"/>
              </a:rPr>
              <a:t>chung </a:t>
            </a:r>
            <a:r>
              <a:rPr dirty="0" sz="1300" spc="20">
                <a:latin typeface="Trebuchet MS"/>
                <a:cs typeface="Trebuchet MS"/>
              </a:rPr>
              <a:t>nh</a:t>
            </a:r>
            <a:r>
              <a:rPr dirty="0" sz="1300" spc="20">
                <a:latin typeface="Arial"/>
                <a:cs typeface="Arial"/>
              </a:rPr>
              <a:t>ằ</a:t>
            </a:r>
            <a:r>
              <a:rPr dirty="0" sz="1300" spc="20">
                <a:latin typeface="Trebuchet MS"/>
                <a:cs typeface="Trebuchet MS"/>
              </a:rPr>
              <a:t>m </a:t>
            </a:r>
            <a:r>
              <a:rPr dirty="0" sz="1300" spc="50">
                <a:latin typeface="Trebuchet MS"/>
                <a:cs typeface="Trebuchet MS"/>
              </a:rPr>
              <a:t>nâng </a:t>
            </a:r>
            <a:r>
              <a:rPr dirty="0" sz="1300" spc="55">
                <a:latin typeface="Trebuchet MS"/>
                <a:cs typeface="Trebuchet MS"/>
              </a:rPr>
              <a:t>cao </a:t>
            </a:r>
            <a:r>
              <a:rPr dirty="0" sz="1300" spc="50">
                <a:latin typeface="Trebuchet MS"/>
                <a:cs typeface="Trebuchet MS"/>
              </a:rPr>
              <a:t>năng </a:t>
            </a:r>
            <a:r>
              <a:rPr dirty="0" sz="1300" spc="-5">
                <a:latin typeface="Trebuchet MS"/>
                <a:cs typeface="Trebuchet MS"/>
              </a:rPr>
              <a:t>l</a:t>
            </a:r>
            <a:r>
              <a:rPr dirty="0" sz="1300" spc="-5">
                <a:latin typeface="Arial"/>
                <a:cs typeface="Arial"/>
              </a:rPr>
              <a:t>ự</a:t>
            </a:r>
            <a:r>
              <a:rPr dirty="0" sz="1300" spc="-5">
                <a:latin typeface="Trebuchet MS"/>
                <a:cs typeface="Trebuchet MS"/>
              </a:rPr>
              <a:t>c </a:t>
            </a:r>
            <a:r>
              <a:rPr dirty="0" sz="1300" spc="25">
                <a:latin typeface="Trebuchet MS"/>
                <a:cs typeface="Trebuchet MS"/>
              </a:rPr>
              <a:t>và </a:t>
            </a:r>
            <a:r>
              <a:rPr dirty="0" sz="1300" spc="10">
                <a:latin typeface="Trebuchet MS"/>
                <a:cs typeface="Trebuchet MS"/>
              </a:rPr>
              <a:t>kh</a:t>
            </a:r>
            <a:r>
              <a:rPr dirty="0" sz="1300" spc="10">
                <a:latin typeface="Arial"/>
                <a:cs typeface="Arial"/>
              </a:rPr>
              <a:t>ả </a:t>
            </a:r>
            <a:r>
              <a:rPr dirty="0" sz="1300" spc="50">
                <a:latin typeface="Trebuchet MS"/>
                <a:cs typeface="Trebuchet MS"/>
              </a:rPr>
              <a:t>năng </a:t>
            </a:r>
            <a:r>
              <a:rPr dirty="0" sz="1300">
                <a:latin typeface="Trebuchet MS"/>
                <a:cs typeface="Trebuchet MS"/>
              </a:rPr>
              <a:t>th</a:t>
            </a:r>
            <a:r>
              <a:rPr dirty="0" sz="1300">
                <a:latin typeface="Arial"/>
                <a:cs typeface="Arial"/>
              </a:rPr>
              <a:t>ự</a:t>
            </a:r>
            <a:r>
              <a:rPr dirty="0" sz="1300">
                <a:latin typeface="Trebuchet MS"/>
                <a:cs typeface="Trebuchet MS"/>
              </a:rPr>
              <a:t>c  hi</a:t>
            </a:r>
            <a:r>
              <a:rPr dirty="0" sz="1300">
                <a:latin typeface="Arial"/>
                <a:cs typeface="Arial"/>
              </a:rPr>
              <a:t>ệ</a:t>
            </a:r>
            <a:r>
              <a:rPr dirty="0" sz="1300">
                <a:latin typeface="Trebuchet MS"/>
                <a:cs typeface="Trebuchet MS"/>
              </a:rPr>
              <a:t>n </a:t>
            </a:r>
            <a:r>
              <a:rPr dirty="0" sz="1300" spc="50">
                <a:latin typeface="Trebuchet MS"/>
                <a:cs typeface="Trebuchet MS"/>
              </a:rPr>
              <a:t>STEM </a:t>
            </a:r>
            <a:r>
              <a:rPr dirty="0" sz="1300" spc="25">
                <a:latin typeface="Trebuchet MS"/>
                <a:cs typeface="Trebuchet MS"/>
              </a:rPr>
              <a:t>trong </a:t>
            </a:r>
            <a:r>
              <a:rPr dirty="0" sz="1300" spc="40">
                <a:latin typeface="Trebuchet MS"/>
                <a:cs typeface="Trebuchet MS"/>
              </a:rPr>
              <a:t>ch</a:t>
            </a:r>
            <a:r>
              <a:rPr dirty="0" sz="1300" spc="40">
                <a:latin typeface="Arial"/>
                <a:cs typeface="Arial"/>
              </a:rPr>
              <a:t>ươ</a:t>
            </a:r>
            <a:r>
              <a:rPr dirty="0" sz="1300" spc="40">
                <a:latin typeface="Trebuchet MS"/>
                <a:cs typeface="Trebuchet MS"/>
              </a:rPr>
              <a:t>ng </a:t>
            </a:r>
            <a:r>
              <a:rPr dirty="0" sz="1300" spc="-15">
                <a:latin typeface="Trebuchet MS"/>
                <a:cs typeface="Trebuchet MS"/>
              </a:rPr>
              <a:t>trình </a:t>
            </a:r>
            <a:r>
              <a:rPr dirty="0" sz="1300" spc="25">
                <a:latin typeface="Trebuchet MS"/>
                <a:cs typeface="Trebuchet MS"/>
              </a:rPr>
              <a:t>ph</a:t>
            </a:r>
            <a:r>
              <a:rPr dirty="0" sz="1300" spc="25">
                <a:latin typeface="Arial"/>
                <a:cs typeface="Arial"/>
              </a:rPr>
              <a:t>ổ </a:t>
            </a:r>
            <a:r>
              <a:rPr dirty="0" sz="1300" spc="40">
                <a:latin typeface="Trebuchet MS"/>
                <a:cs typeface="Trebuchet MS"/>
              </a:rPr>
              <a:t>thông </a:t>
            </a:r>
            <a:r>
              <a:rPr dirty="0" sz="1300" spc="-50">
                <a:latin typeface="Trebuchet MS"/>
                <a:cs typeface="Trebuchet MS"/>
              </a:rPr>
              <a:t>t</a:t>
            </a:r>
            <a:r>
              <a:rPr dirty="0" sz="1300" spc="-50">
                <a:latin typeface="Arial"/>
                <a:cs typeface="Arial"/>
              </a:rPr>
              <a:t>ạ</a:t>
            </a:r>
            <a:r>
              <a:rPr dirty="0" sz="1300" spc="-50">
                <a:latin typeface="Trebuchet MS"/>
                <a:cs typeface="Trebuchet MS"/>
              </a:rPr>
              <a:t>i </a:t>
            </a:r>
            <a:r>
              <a:rPr dirty="0" sz="1300" spc="-20">
                <a:latin typeface="Trebuchet MS"/>
                <a:cs typeface="Trebuchet MS"/>
              </a:rPr>
              <a:t>Vi</a:t>
            </a:r>
            <a:r>
              <a:rPr dirty="0" sz="1300" spc="-20">
                <a:latin typeface="Arial"/>
                <a:cs typeface="Arial"/>
              </a:rPr>
              <a:t>ệ</a:t>
            </a:r>
            <a:r>
              <a:rPr dirty="0" sz="1300" spc="-20">
                <a:latin typeface="Trebuchet MS"/>
                <a:cs typeface="Trebuchet MS"/>
              </a:rPr>
              <a:t>t</a:t>
            </a:r>
            <a:r>
              <a:rPr dirty="0" sz="1300" spc="-260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Nam.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300" spc="45">
                <a:latin typeface="Trebuchet MS"/>
                <a:cs typeface="Trebuchet MS"/>
              </a:rPr>
              <a:t>Đ</a:t>
            </a:r>
            <a:r>
              <a:rPr dirty="0" sz="1300" spc="45">
                <a:latin typeface="Arial"/>
                <a:cs typeface="Arial"/>
              </a:rPr>
              <a:t>ể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đ</a:t>
            </a:r>
            <a:r>
              <a:rPr dirty="0" sz="1300" spc="-10">
                <a:latin typeface="Arial"/>
                <a:cs typeface="Arial"/>
              </a:rPr>
              <a:t>ạ</a:t>
            </a:r>
            <a:r>
              <a:rPr dirty="0" sz="1300" spc="-10">
                <a:latin typeface="Trebuchet MS"/>
                <a:cs typeface="Trebuchet MS"/>
              </a:rPr>
              <a:t>t</a:t>
            </a:r>
            <a:r>
              <a:rPr dirty="0" sz="1300" spc="-35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t</a:t>
            </a:r>
            <a:r>
              <a:rPr dirty="0" sz="1300" spc="-50">
                <a:latin typeface="Arial"/>
                <a:cs typeface="Arial"/>
              </a:rPr>
              <a:t>ớ</a:t>
            </a:r>
            <a:r>
              <a:rPr dirty="0" sz="1300" spc="-50">
                <a:latin typeface="Trebuchet MS"/>
                <a:cs typeface="Trebuchet MS"/>
              </a:rPr>
              <a:t>i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-15">
                <a:latin typeface="Trebuchet MS"/>
                <a:cs typeface="Trebuchet MS"/>
              </a:rPr>
              <a:t>m</a:t>
            </a:r>
            <a:r>
              <a:rPr dirty="0" sz="1300" spc="-15">
                <a:latin typeface="Arial"/>
                <a:cs typeface="Arial"/>
              </a:rPr>
              <a:t>ộ</a:t>
            </a:r>
            <a:r>
              <a:rPr dirty="0" sz="1300" spc="-15">
                <a:latin typeface="Trebuchet MS"/>
                <a:cs typeface="Trebuchet MS"/>
              </a:rPr>
              <a:t>t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35">
                <a:latin typeface="Trebuchet MS"/>
                <a:cs typeface="Trebuchet MS"/>
              </a:rPr>
              <a:t>ph</a:t>
            </a:r>
            <a:r>
              <a:rPr dirty="0" sz="1300" spc="35">
                <a:latin typeface="Arial"/>
                <a:cs typeface="Arial"/>
              </a:rPr>
              <a:t>ươ</a:t>
            </a:r>
            <a:r>
              <a:rPr dirty="0" sz="1300" spc="35">
                <a:latin typeface="Trebuchet MS"/>
                <a:cs typeface="Trebuchet MS"/>
              </a:rPr>
              <a:t>ng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>
                <a:latin typeface="Trebuchet MS"/>
                <a:cs typeface="Trebuchet MS"/>
              </a:rPr>
              <a:t>th</a:t>
            </a:r>
            <a:r>
              <a:rPr dirty="0" sz="1300">
                <a:latin typeface="Arial"/>
                <a:cs typeface="Arial"/>
              </a:rPr>
              <a:t>ứ</a:t>
            </a:r>
            <a:r>
              <a:rPr dirty="0" sz="1300">
                <a:latin typeface="Trebuchet MS"/>
                <a:cs typeface="Trebuchet MS"/>
              </a:rPr>
              <a:t>c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25">
                <a:latin typeface="Trebuchet MS"/>
                <a:cs typeface="Trebuchet MS"/>
              </a:rPr>
              <a:t>h</a:t>
            </a:r>
            <a:r>
              <a:rPr dirty="0" sz="1300" spc="25">
                <a:latin typeface="Arial"/>
                <a:cs typeface="Arial"/>
              </a:rPr>
              <a:t>ợ</a:t>
            </a:r>
            <a:r>
              <a:rPr dirty="0" sz="1300" spc="25">
                <a:latin typeface="Trebuchet MS"/>
                <a:cs typeface="Trebuchet MS"/>
              </a:rPr>
              <a:t>p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tác,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35">
                <a:latin typeface="Trebuchet MS"/>
                <a:cs typeface="Trebuchet MS"/>
              </a:rPr>
              <a:t>B</a:t>
            </a:r>
            <a:r>
              <a:rPr dirty="0" sz="1300" spc="35">
                <a:latin typeface="Arial"/>
                <a:cs typeface="Arial"/>
              </a:rPr>
              <a:t>ộ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25">
                <a:latin typeface="Trebuchet MS"/>
                <a:cs typeface="Trebuchet MS"/>
              </a:rPr>
              <a:t>và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H</a:t>
            </a:r>
            <a:r>
              <a:rPr dirty="0" sz="1300" spc="-10">
                <a:latin typeface="Arial"/>
                <a:cs typeface="Arial"/>
              </a:rPr>
              <a:t>ộ</a:t>
            </a:r>
            <a:r>
              <a:rPr dirty="0" sz="1300" spc="-10">
                <a:latin typeface="Trebuchet MS"/>
                <a:cs typeface="Trebuchet MS"/>
              </a:rPr>
              <a:t>i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50">
                <a:latin typeface="Trebuchet MS"/>
                <a:cs typeface="Trebuchet MS"/>
              </a:rPr>
              <a:t>đ</a:t>
            </a:r>
            <a:r>
              <a:rPr dirty="0" sz="1300" spc="50">
                <a:latin typeface="Arial"/>
                <a:cs typeface="Arial"/>
              </a:rPr>
              <a:t>ồ</a:t>
            </a:r>
            <a:r>
              <a:rPr dirty="0" sz="1300" spc="50">
                <a:latin typeface="Trebuchet MS"/>
                <a:cs typeface="Trebuchet MS"/>
              </a:rPr>
              <a:t>ng</a:t>
            </a:r>
            <a:r>
              <a:rPr dirty="0" sz="1300" spc="-30">
                <a:latin typeface="Trebuchet MS"/>
                <a:cs typeface="Trebuchet MS"/>
              </a:rPr>
              <a:t> </a:t>
            </a:r>
            <a:r>
              <a:rPr dirty="0" sz="1300" spc="40">
                <a:latin typeface="Trebuchet MS"/>
                <a:cs typeface="Trebuchet MS"/>
              </a:rPr>
              <a:t>Anh</a:t>
            </a:r>
            <a:r>
              <a:rPr dirty="0" sz="1300" spc="-25">
                <a:latin typeface="Trebuchet MS"/>
                <a:cs typeface="Trebuchet MS"/>
              </a:rPr>
              <a:t> </a:t>
            </a:r>
            <a:r>
              <a:rPr dirty="0" sz="1300" spc="45">
                <a:latin typeface="Trebuchet MS"/>
                <a:cs typeface="Trebuchet MS"/>
              </a:rPr>
              <a:t>s</a:t>
            </a:r>
            <a:r>
              <a:rPr dirty="0" sz="1300" spc="45">
                <a:latin typeface="Arial"/>
                <a:cs typeface="Arial"/>
              </a:rPr>
              <a:t>ẽ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làm</a:t>
            </a:r>
            <a:r>
              <a:rPr dirty="0" sz="1300" spc="-25">
                <a:latin typeface="Trebuchet MS"/>
                <a:cs typeface="Trebuchet MS"/>
              </a:rPr>
              <a:t> </a:t>
            </a:r>
            <a:r>
              <a:rPr dirty="0" sz="1300" spc="10">
                <a:latin typeface="Trebuchet MS"/>
                <a:cs typeface="Trebuchet MS"/>
              </a:rPr>
              <a:t>vi</a:t>
            </a:r>
            <a:r>
              <a:rPr dirty="0" sz="1300" spc="10">
                <a:latin typeface="Arial"/>
                <a:cs typeface="Arial"/>
              </a:rPr>
              <a:t>ệ</a:t>
            </a:r>
            <a:r>
              <a:rPr dirty="0" sz="1300" spc="10">
                <a:latin typeface="Trebuchet MS"/>
                <a:cs typeface="Trebuchet MS"/>
              </a:rPr>
              <a:t>c</a:t>
            </a:r>
            <a:r>
              <a:rPr dirty="0" sz="1300" spc="-2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v</a:t>
            </a:r>
            <a:r>
              <a:rPr dirty="0" sz="1300" spc="-5">
                <a:latin typeface="Arial"/>
                <a:cs typeface="Arial"/>
              </a:rPr>
              <a:t>ớ</a:t>
            </a:r>
            <a:r>
              <a:rPr dirty="0" sz="1300" spc="-5">
                <a:latin typeface="Trebuchet MS"/>
                <a:cs typeface="Trebuchet MS"/>
              </a:rPr>
              <a:t>i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50">
                <a:latin typeface="Trebuchet MS"/>
                <a:cs typeface="Trebuchet MS"/>
              </a:rPr>
              <a:t>các</a:t>
            </a:r>
            <a:r>
              <a:rPr dirty="0" sz="1300" spc="-2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đ</a:t>
            </a:r>
            <a:r>
              <a:rPr dirty="0" sz="1300" spc="-5">
                <a:latin typeface="Arial"/>
                <a:cs typeface="Arial"/>
              </a:rPr>
              <a:t>ố</a:t>
            </a:r>
            <a:r>
              <a:rPr dirty="0" sz="1300" spc="-5">
                <a:latin typeface="Trebuchet MS"/>
                <a:cs typeface="Trebuchet MS"/>
              </a:rPr>
              <a:t>i</a:t>
            </a:r>
            <a:r>
              <a:rPr dirty="0" sz="1300" spc="-35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tác:</a:t>
            </a:r>
            <a:endParaRPr sz="1300">
              <a:latin typeface="Trebuchet MS"/>
              <a:cs typeface="Trebuchet MS"/>
            </a:endParaRPr>
          </a:p>
          <a:p>
            <a:pPr marL="756285" indent="-287020">
              <a:lnSpc>
                <a:spcPct val="100000"/>
              </a:lnSpc>
              <a:spcBef>
                <a:spcPts val="850"/>
              </a:spcBef>
              <a:buClr>
                <a:srgbClr val="A42F0F"/>
              </a:buClr>
              <a:buFont typeface="Wingdings"/>
              <a:buChar char=""/>
              <a:tabLst>
                <a:tab pos="756285" algn="l"/>
                <a:tab pos="756920" algn="l"/>
              </a:tabLst>
            </a:pPr>
            <a:r>
              <a:rPr dirty="0" sz="1300" spc="15">
                <a:latin typeface="Trebuchet MS"/>
                <a:cs typeface="Trebuchet MS"/>
              </a:rPr>
              <a:t>Chia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45">
                <a:latin typeface="Trebuchet MS"/>
                <a:cs typeface="Trebuchet MS"/>
              </a:rPr>
              <a:t>s</a:t>
            </a:r>
            <a:r>
              <a:rPr dirty="0" sz="1300" spc="45">
                <a:latin typeface="Arial"/>
                <a:cs typeface="Arial"/>
              </a:rPr>
              <a:t>ẻ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10">
                <a:latin typeface="Trebuchet MS"/>
                <a:cs typeface="Trebuchet MS"/>
              </a:rPr>
              <a:t>thành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75">
                <a:latin typeface="Trebuchet MS"/>
                <a:cs typeface="Trebuchet MS"/>
              </a:rPr>
              <a:t>công</a:t>
            </a:r>
            <a:r>
              <a:rPr dirty="0" sz="1300" spc="-30">
                <a:latin typeface="Trebuchet MS"/>
                <a:cs typeface="Trebuchet MS"/>
              </a:rPr>
              <a:t> </a:t>
            </a:r>
            <a:r>
              <a:rPr dirty="0" sz="1300" spc="25">
                <a:latin typeface="Trebuchet MS"/>
                <a:cs typeface="Trebuchet MS"/>
              </a:rPr>
              <a:t>và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20">
                <a:latin typeface="Trebuchet MS"/>
                <a:cs typeface="Trebuchet MS"/>
              </a:rPr>
              <a:t>th</a:t>
            </a:r>
            <a:r>
              <a:rPr dirty="0" sz="1300" spc="20">
                <a:latin typeface="Arial"/>
                <a:cs typeface="Arial"/>
              </a:rPr>
              <a:t>ố</a:t>
            </a:r>
            <a:r>
              <a:rPr dirty="0" sz="1300" spc="20">
                <a:latin typeface="Trebuchet MS"/>
                <a:cs typeface="Trebuchet MS"/>
              </a:rPr>
              <a:t>ng</a:t>
            </a:r>
            <a:r>
              <a:rPr dirty="0" sz="1300" spc="-5">
                <a:latin typeface="Trebuchet MS"/>
                <a:cs typeface="Trebuchet MS"/>
              </a:rPr>
              <a:t> nh</a:t>
            </a:r>
            <a:r>
              <a:rPr dirty="0" sz="1300" spc="-5">
                <a:latin typeface="Arial"/>
                <a:cs typeface="Arial"/>
              </a:rPr>
              <a:t>ấ</a:t>
            </a:r>
            <a:r>
              <a:rPr dirty="0" sz="1300" spc="-5">
                <a:latin typeface="Trebuchet MS"/>
                <a:cs typeface="Trebuchet MS"/>
              </a:rPr>
              <a:t>t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30">
                <a:latin typeface="Trebuchet MS"/>
                <a:cs typeface="Trebuchet MS"/>
              </a:rPr>
              <a:t>m</a:t>
            </a:r>
            <a:r>
              <a:rPr dirty="0" sz="1300" spc="30">
                <a:latin typeface="Arial"/>
                <a:cs typeface="Arial"/>
              </a:rPr>
              <a:t>ụ</a:t>
            </a:r>
            <a:r>
              <a:rPr dirty="0" sz="1300" spc="30">
                <a:latin typeface="Trebuchet MS"/>
                <a:cs typeface="Trebuchet MS"/>
              </a:rPr>
              <a:t>c</a:t>
            </a:r>
            <a:r>
              <a:rPr dirty="0" sz="1300" spc="-25">
                <a:latin typeface="Trebuchet MS"/>
                <a:cs typeface="Trebuchet MS"/>
              </a:rPr>
              <a:t> </a:t>
            </a:r>
            <a:r>
              <a:rPr dirty="0" sz="1300" spc="20">
                <a:latin typeface="Trebuchet MS"/>
                <a:cs typeface="Trebuchet MS"/>
              </a:rPr>
              <a:t>đích</a:t>
            </a:r>
            <a:r>
              <a:rPr dirty="0" sz="1300" spc="-35">
                <a:latin typeface="Trebuchet MS"/>
                <a:cs typeface="Trebuchet MS"/>
              </a:rPr>
              <a:t> </a:t>
            </a:r>
            <a:r>
              <a:rPr dirty="0" sz="1300" spc="25">
                <a:latin typeface="Trebuchet MS"/>
                <a:cs typeface="Trebuchet MS"/>
              </a:rPr>
              <a:t>đ</a:t>
            </a:r>
            <a:r>
              <a:rPr dirty="0" sz="1300" spc="25">
                <a:latin typeface="Arial"/>
                <a:cs typeface="Arial"/>
              </a:rPr>
              <a:t>ể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25">
                <a:latin typeface="Trebuchet MS"/>
                <a:cs typeface="Trebuchet MS"/>
              </a:rPr>
              <a:t>ti</a:t>
            </a:r>
            <a:r>
              <a:rPr dirty="0" sz="1300" spc="-25">
                <a:latin typeface="Arial"/>
                <a:cs typeface="Arial"/>
              </a:rPr>
              <a:t>ế</a:t>
            </a:r>
            <a:r>
              <a:rPr dirty="0" sz="1300" spc="-25">
                <a:latin typeface="Trebuchet MS"/>
                <a:cs typeface="Trebuchet MS"/>
              </a:rPr>
              <a:t>p </a:t>
            </a:r>
            <a:r>
              <a:rPr dirty="0" sz="1300" spc="-5">
                <a:latin typeface="Trebuchet MS"/>
                <a:cs typeface="Trebuchet MS"/>
              </a:rPr>
              <a:t>t</a:t>
            </a:r>
            <a:r>
              <a:rPr dirty="0" sz="1300" spc="-5">
                <a:latin typeface="Arial"/>
                <a:cs typeface="Arial"/>
              </a:rPr>
              <a:t>ụ</a:t>
            </a:r>
            <a:r>
              <a:rPr dirty="0" sz="1300" spc="-5">
                <a:latin typeface="Trebuchet MS"/>
                <a:cs typeface="Trebuchet MS"/>
              </a:rPr>
              <a:t>c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50">
                <a:latin typeface="Trebuchet MS"/>
                <a:cs typeface="Trebuchet MS"/>
              </a:rPr>
              <a:t>nâng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55">
                <a:latin typeface="Trebuchet MS"/>
                <a:cs typeface="Trebuchet MS"/>
              </a:rPr>
              <a:t>cao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10">
                <a:latin typeface="Trebuchet MS"/>
                <a:cs typeface="Trebuchet MS"/>
              </a:rPr>
              <a:t>vi</a:t>
            </a:r>
            <a:r>
              <a:rPr dirty="0" sz="1300" spc="10">
                <a:latin typeface="Arial"/>
                <a:cs typeface="Arial"/>
              </a:rPr>
              <a:t>ệ</a:t>
            </a:r>
            <a:r>
              <a:rPr dirty="0" sz="1300" spc="10">
                <a:latin typeface="Trebuchet MS"/>
                <a:cs typeface="Trebuchet MS"/>
              </a:rPr>
              <a:t>c</a:t>
            </a:r>
            <a:r>
              <a:rPr dirty="0" sz="1300" spc="-25">
                <a:latin typeface="Trebuchet MS"/>
                <a:cs typeface="Trebuchet MS"/>
              </a:rPr>
              <a:t> </a:t>
            </a:r>
            <a:r>
              <a:rPr dirty="0" sz="1300">
                <a:latin typeface="Trebuchet MS"/>
                <a:cs typeface="Trebuchet MS"/>
              </a:rPr>
              <a:t>th</a:t>
            </a:r>
            <a:r>
              <a:rPr dirty="0" sz="1300">
                <a:latin typeface="Arial"/>
                <a:cs typeface="Arial"/>
              </a:rPr>
              <a:t>ự</a:t>
            </a:r>
            <a:r>
              <a:rPr dirty="0" sz="1300">
                <a:latin typeface="Trebuchet MS"/>
                <a:cs typeface="Trebuchet MS"/>
              </a:rPr>
              <a:t>c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hi</a:t>
            </a:r>
            <a:r>
              <a:rPr dirty="0" sz="1300" spc="-40">
                <a:latin typeface="Arial"/>
                <a:cs typeface="Arial"/>
              </a:rPr>
              <a:t>ệ</a:t>
            </a:r>
            <a:r>
              <a:rPr dirty="0" sz="1300" spc="-40">
                <a:latin typeface="Trebuchet MS"/>
                <a:cs typeface="Trebuchet MS"/>
              </a:rPr>
              <a:t>n;</a:t>
            </a:r>
            <a:endParaRPr sz="1300">
              <a:latin typeface="Trebuchet MS"/>
              <a:cs typeface="Trebuchet MS"/>
            </a:endParaRPr>
          </a:p>
          <a:p>
            <a:pPr marL="756285" indent="-287020">
              <a:lnSpc>
                <a:spcPct val="100000"/>
              </a:lnSpc>
              <a:spcBef>
                <a:spcPts val="840"/>
              </a:spcBef>
              <a:buClr>
                <a:srgbClr val="A42F0F"/>
              </a:buClr>
              <a:buFont typeface="Wingdings"/>
              <a:buChar char=""/>
              <a:tabLst>
                <a:tab pos="756285" algn="l"/>
                <a:tab pos="756920" algn="l"/>
              </a:tabLst>
            </a:pPr>
            <a:r>
              <a:rPr dirty="0" sz="1300" spc="10">
                <a:latin typeface="Trebuchet MS"/>
                <a:cs typeface="Trebuchet MS"/>
              </a:rPr>
              <a:t>Chi </a:t>
            </a:r>
            <a:r>
              <a:rPr dirty="0" sz="1300" spc="45">
                <a:latin typeface="Trebuchet MS"/>
                <a:cs typeface="Trebuchet MS"/>
              </a:rPr>
              <a:t>s</a:t>
            </a:r>
            <a:r>
              <a:rPr dirty="0" sz="1300" spc="45">
                <a:latin typeface="Arial"/>
                <a:cs typeface="Arial"/>
              </a:rPr>
              <a:t>ẻ </a:t>
            </a:r>
            <a:r>
              <a:rPr dirty="0" sz="1300" spc="40">
                <a:latin typeface="Trebuchet MS"/>
                <a:cs typeface="Trebuchet MS"/>
              </a:rPr>
              <a:t>thông </a:t>
            </a:r>
            <a:r>
              <a:rPr dirty="0" sz="1300" spc="-35">
                <a:latin typeface="Trebuchet MS"/>
                <a:cs typeface="Trebuchet MS"/>
              </a:rPr>
              <a:t>tin </a:t>
            </a:r>
            <a:r>
              <a:rPr dirty="0" sz="1300" spc="25">
                <a:latin typeface="Trebuchet MS"/>
                <a:cs typeface="Trebuchet MS"/>
              </a:rPr>
              <a:t>và </a:t>
            </a:r>
            <a:r>
              <a:rPr dirty="0" sz="1300" spc="45">
                <a:latin typeface="Trebuchet MS"/>
                <a:cs typeface="Trebuchet MS"/>
              </a:rPr>
              <a:t>duy </a:t>
            </a:r>
            <a:r>
              <a:rPr dirty="0" sz="1300" spc="-15">
                <a:latin typeface="Trebuchet MS"/>
                <a:cs typeface="Trebuchet MS"/>
              </a:rPr>
              <a:t>trình liên </a:t>
            </a:r>
            <a:r>
              <a:rPr dirty="0" sz="1300" spc="-65">
                <a:latin typeface="Trebuchet MS"/>
                <a:cs typeface="Trebuchet MS"/>
              </a:rPr>
              <a:t>k</a:t>
            </a:r>
            <a:r>
              <a:rPr dirty="0" sz="1300" spc="-65">
                <a:latin typeface="Arial"/>
                <a:cs typeface="Arial"/>
              </a:rPr>
              <a:t>ế</a:t>
            </a:r>
            <a:r>
              <a:rPr dirty="0" sz="1300" spc="-65">
                <a:latin typeface="Trebuchet MS"/>
                <a:cs typeface="Trebuchet MS"/>
              </a:rPr>
              <a:t>t, </a:t>
            </a:r>
            <a:r>
              <a:rPr dirty="0" sz="1300" spc="40">
                <a:latin typeface="Trebuchet MS"/>
                <a:cs typeface="Trebuchet MS"/>
              </a:rPr>
              <a:t>thông</a:t>
            </a:r>
            <a:r>
              <a:rPr dirty="0" sz="1300" spc="-250">
                <a:latin typeface="Trebuchet MS"/>
                <a:cs typeface="Trebuchet MS"/>
              </a:rPr>
              <a:t> </a:t>
            </a:r>
            <a:r>
              <a:rPr dirty="0" sz="1300" spc="-35">
                <a:latin typeface="Trebuchet MS"/>
                <a:cs typeface="Trebuchet MS"/>
              </a:rPr>
              <a:t>tin </a:t>
            </a:r>
            <a:r>
              <a:rPr dirty="0" sz="1300" spc="-15">
                <a:latin typeface="Trebuchet MS"/>
                <a:cs typeface="Trebuchet MS"/>
              </a:rPr>
              <a:t>liên </a:t>
            </a:r>
            <a:r>
              <a:rPr dirty="0" sz="1300" spc="-50">
                <a:latin typeface="Trebuchet MS"/>
                <a:cs typeface="Trebuchet MS"/>
              </a:rPr>
              <a:t>l</a:t>
            </a:r>
            <a:r>
              <a:rPr dirty="0" sz="1300" spc="-50">
                <a:latin typeface="Arial"/>
                <a:cs typeface="Arial"/>
              </a:rPr>
              <a:t>ạ</a:t>
            </a:r>
            <a:r>
              <a:rPr dirty="0" sz="1300" spc="-50">
                <a:latin typeface="Trebuchet MS"/>
                <a:cs typeface="Trebuchet MS"/>
              </a:rPr>
              <a:t>c;</a:t>
            </a:r>
            <a:endParaRPr sz="1300">
              <a:latin typeface="Trebuchet MS"/>
              <a:cs typeface="Trebuchet MS"/>
            </a:endParaRPr>
          </a:p>
          <a:p>
            <a:pPr marL="756285" marR="5080" indent="-287020">
              <a:lnSpc>
                <a:spcPts val="1400"/>
              </a:lnSpc>
              <a:spcBef>
                <a:spcPts val="1025"/>
              </a:spcBef>
              <a:buClr>
                <a:srgbClr val="A42F0F"/>
              </a:buClr>
              <a:buFont typeface="Wingdings"/>
              <a:buChar char=""/>
              <a:tabLst>
                <a:tab pos="756285" algn="l"/>
                <a:tab pos="756920" algn="l"/>
              </a:tabLst>
            </a:pPr>
            <a:r>
              <a:rPr dirty="0" sz="1300">
                <a:latin typeface="Trebuchet MS"/>
                <a:cs typeface="Trebuchet MS"/>
              </a:rPr>
              <a:t>Ki</a:t>
            </a:r>
            <a:r>
              <a:rPr dirty="0" sz="1300">
                <a:latin typeface="Arial"/>
                <a:cs typeface="Arial"/>
              </a:rPr>
              <a:t>ể</a:t>
            </a:r>
            <a:r>
              <a:rPr dirty="0" sz="1300">
                <a:latin typeface="Trebuchet MS"/>
                <a:cs typeface="Trebuchet MS"/>
              </a:rPr>
              <a:t>m </a:t>
            </a:r>
            <a:r>
              <a:rPr dirty="0" sz="1300" spc="-20">
                <a:latin typeface="Trebuchet MS"/>
                <a:cs typeface="Trebuchet MS"/>
              </a:rPr>
              <a:t>tra </a:t>
            </a:r>
            <a:r>
              <a:rPr dirty="0" sz="1300" spc="-15">
                <a:latin typeface="Trebuchet MS"/>
                <a:cs typeface="Trebuchet MS"/>
              </a:rPr>
              <a:t>m</a:t>
            </a:r>
            <a:r>
              <a:rPr dirty="0" sz="1300" spc="-15">
                <a:latin typeface="Arial"/>
                <a:cs typeface="Arial"/>
              </a:rPr>
              <a:t>ộ</a:t>
            </a:r>
            <a:r>
              <a:rPr dirty="0" sz="1300" spc="-15">
                <a:latin typeface="Trebuchet MS"/>
                <a:cs typeface="Trebuchet MS"/>
              </a:rPr>
              <a:t>t </a:t>
            </a:r>
            <a:r>
              <a:rPr dirty="0" sz="1300" spc="45">
                <a:latin typeface="Trebuchet MS"/>
                <a:cs typeface="Trebuchet MS"/>
              </a:rPr>
              <a:t>cách </a:t>
            </a:r>
            <a:r>
              <a:rPr dirty="0" sz="1300" spc="15">
                <a:latin typeface="Trebuchet MS"/>
                <a:cs typeface="Trebuchet MS"/>
              </a:rPr>
              <a:t>h</a:t>
            </a:r>
            <a:r>
              <a:rPr dirty="0" sz="1300" spc="15">
                <a:latin typeface="Arial"/>
                <a:cs typeface="Arial"/>
              </a:rPr>
              <a:t>ệ </a:t>
            </a:r>
            <a:r>
              <a:rPr dirty="0" sz="1300" spc="20">
                <a:latin typeface="Trebuchet MS"/>
                <a:cs typeface="Trebuchet MS"/>
              </a:rPr>
              <a:t>th</a:t>
            </a:r>
            <a:r>
              <a:rPr dirty="0" sz="1300" spc="20">
                <a:latin typeface="Arial"/>
                <a:cs typeface="Arial"/>
              </a:rPr>
              <a:t>ố</a:t>
            </a:r>
            <a:r>
              <a:rPr dirty="0" sz="1300" spc="20">
                <a:latin typeface="Trebuchet MS"/>
                <a:cs typeface="Trebuchet MS"/>
              </a:rPr>
              <a:t>ng </a:t>
            </a:r>
            <a:r>
              <a:rPr dirty="0" sz="1300" spc="-55">
                <a:latin typeface="Trebuchet MS"/>
                <a:cs typeface="Trebuchet MS"/>
              </a:rPr>
              <a:t>t</a:t>
            </a:r>
            <a:r>
              <a:rPr dirty="0" sz="1300" spc="-55">
                <a:latin typeface="Arial"/>
                <a:cs typeface="Arial"/>
              </a:rPr>
              <a:t>ấ</a:t>
            </a:r>
            <a:r>
              <a:rPr dirty="0" sz="1300" spc="-55">
                <a:latin typeface="Trebuchet MS"/>
                <a:cs typeface="Trebuchet MS"/>
              </a:rPr>
              <a:t>t </a:t>
            </a:r>
            <a:r>
              <a:rPr dirty="0" sz="1300" spc="30">
                <a:latin typeface="Trebuchet MS"/>
                <a:cs typeface="Trebuchet MS"/>
              </a:rPr>
              <a:t>c</a:t>
            </a:r>
            <a:r>
              <a:rPr dirty="0" sz="1300" spc="30">
                <a:latin typeface="Arial"/>
                <a:cs typeface="Arial"/>
              </a:rPr>
              <a:t>ả </a:t>
            </a:r>
            <a:r>
              <a:rPr dirty="0" sz="1300" spc="50">
                <a:latin typeface="Trebuchet MS"/>
                <a:cs typeface="Trebuchet MS"/>
              </a:rPr>
              <a:t>các </a:t>
            </a:r>
            <a:r>
              <a:rPr dirty="0" sz="1300" spc="5">
                <a:latin typeface="Trebuchet MS"/>
                <a:cs typeface="Trebuchet MS"/>
              </a:rPr>
              <a:t>ho</a:t>
            </a:r>
            <a:r>
              <a:rPr dirty="0" sz="1300" spc="5">
                <a:latin typeface="Arial"/>
                <a:cs typeface="Arial"/>
              </a:rPr>
              <a:t>ạ</a:t>
            </a:r>
            <a:r>
              <a:rPr dirty="0" sz="1300" spc="5">
                <a:latin typeface="Trebuchet MS"/>
                <a:cs typeface="Trebuchet MS"/>
              </a:rPr>
              <a:t>t </a:t>
            </a:r>
            <a:r>
              <a:rPr dirty="0" sz="1300" spc="50">
                <a:latin typeface="Trebuchet MS"/>
                <a:cs typeface="Trebuchet MS"/>
              </a:rPr>
              <a:t>đ</a:t>
            </a:r>
            <a:r>
              <a:rPr dirty="0" sz="1300" spc="50">
                <a:latin typeface="Arial"/>
                <a:cs typeface="Arial"/>
              </a:rPr>
              <a:t>ộ</a:t>
            </a:r>
            <a:r>
              <a:rPr dirty="0" sz="1300" spc="50">
                <a:latin typeface="Trebuchet MS"/>
                <a:cs typeface="Trebuchet MS"/>
              </a:rPr>
              <a:t>ng </a:t>
            </a:r>
            <a:r>
              <a:rPr dirty="0" sz="1300" spc="25">
                <a:latin typeface="Trebuchet MS"/>
                <a:cs typeface="Trebuchet MS"/>
              </a:rPr>
              <a:t>đ</a:t>
            </a:r>
            <a:r>
              <a:rPr dirty="0" sz="1300" spc="25">
                <a:latin typeface="Arial"/>
                <a:cs typeface="Arial"/>
              </a:rPr>
              <a:t>ề </a:t>
            </a:r>
            <a:r>
              <a:rPr dirty="0" sz="1300" spc="20">
                <a:latin typeface="Trebuchet MS"/>
                <a:cs typeface="Trebuchet MS"/>
              </a:rPr>
              <a:t>th</a:t>
            </a:r>
            <a:r>
              <a:rPr dirty="0" sz="1300" spc="20">
                <a:latin typeface="Arial"/>
                <a:cs typeface="Arial"/>
              </a:rPr>
              <a:t>ố</a:t>
            </a:r>
            <a:r>
              <a:rPr dirty="0" sz="1300" spc="20">
                <a:latin typeface="Trebuchet MS"/>
                <a:cs typeface="Trebuchet MS"/>
              </a:rPr>
              <a:t>ng </a:t>
            </a:r>
            <a:r>
              <a:rPr dirty="0" sz="1300" spc="-5">
                <a:latin typeface="Trebuchet MS"/>
                <a:cs typeface="Trebuchet MS"/>
              </a:rPr>
              <a:t>nh</a:t>
            </a:r>
            <a:r>
              <a:rPr dirty="0" sz="1300" spc="-5">
                <a:latin typeface="Arial"/>
                <a:cs typeface="Arial"/>
              </a:rPr>
              <a:t>ấ</a:t>
            </a:r>
            <a:r>
              <a:rPr dirty="0" sz="1300" spc="-5">
                <a:latin typeface="Trebuchet MS"/>
                <a:cs typeface="Trebuchet MS"/>
              </a:rPr>
              <a:t>t </a:t>
            </a:r>
            <a:r>
              <a:rPr dirty="0" sz="1300" spc="-20">
                <a:latin typeface="Trebuchet MS"/>
                <a:cs typeface="Trebuchet MS"/>
              </a:rPr>
              <a:t>ai </a:t>
            </a:r>
            <a:r>
              <a:rPr dirty="0" sz="1300" spc="-30">
                <a:latin typeface="Trebuchet MS"/>
                <a:cs typeface="Trebuchet MS"/>
              </a:rPr>
              <a:t>là </a:t>
            </a:r>
            <a:r>
              <a:rPr dirty="0" sz="1300" spc="15">
                <a:latin typeface="Trebuchet MS"/>
                <a:cs typeface="Trebuchet MS"/>
              </a:rPr>
              <a:t>ng</a:t>
            </a:r>
            <a:r>
              <a:rPr dirty="0" sz="1300" spc="15">
                <a:latin typeface="Arial"/>
                <a:cs typeface="Arial"/>
              </a:rPr>
              <a:t>ườ</a:t>
            </a:r>
            <a:r>
              <a:rPr dirty="0" sz="1300" spc="15">
                <a:latin typeface="Trebuchet MS"/>
                <a:cs typeface="Trebuchet MS"/>
              </a:rPr>
              <a:t>i</a:t>
            </a:r>
            <a:r>
              <a:rPr dirty="0" sz="1300" spc="-270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t</a:t>
            </a:r>
            <a:r>
              <a:rPr dirty="0" sz="1300" spc="-55">
                <a:latin typeface="Arial"/>
                <a:cs typeface="Arial"/>
              </a:rPr>
              <a:t>ố</a:t>
            </a:r>
            <a:r>
              <a:rPr dirty="0" sz="1300" spc="-55">
                <a:latin typeface="Trebuchet MS"/>
                <a:cs typeface="Trebuchet MS"/>
              </a:rPr>
              <a:t>t </a:t>
            </a:r>
            <a:r>
              <a:rPr dirty="0" sz="1300" spc="-5">
                <a:latin typeface="Trebuchet MS"/>
                <a:cs typeface="Trebuchet MS"/>
              </a:rPr>
              <a:t>nh</a:t>
            </a:r>
            <a:r>
              <a:rPr dirty="0" sz="1300" spc="-5">
                <a:latin typeface="Arial"/>
                <a:cs typeface="Arial"/>
              </a:rPr>
              <a:t>ấ</a:t>
            </a:r>
            <a:r>
              <a:rPr dirty="0" sz="1300" spc="-5">
                <a:latin typeface="Trebuchet MS"/>
                <a:cs typeface="Trebuchet MS"/>
              </a:rPr>
              <a:t>t </a:t>
            </a:r>
            <a:r>
              <a:rPr dirty="0" sz="1300">
                <a:latin typeface="Trebuchet MS"/>
                <a:cs typeface="Trebuchet MS"/>
              </a:rPr>
              <a:t>th</a:t>
            </a:r>
            <a:r>
              <a:rPr dirty="0" sz="1300">
                <a:latin typeface="Arial"/>
                <a:cs typeface="Arial"/>
              </a:rPr>
              <a:t>ự</a:t>
            </a:r>
            <a:r>
              <a:rPr dirty="0" sz="1300">
                <a:latin typeface="Trebuchet MS"/>
                <a:cs typeface="Trebuchet MS"/>
              </a:rPr>
              <a:t>c hi</a:t>
            </a:r>
            <a:r>
              <a:rPr dirty="0" sz="1300">
                <a:latin typeface="Arial"/>
                <a:cs typeface="Arial"/>
              </a:rPr>
              <a:t>ệ</a:t>
            </a:r>
            <a:r>
              <a:rPr dirty="0" sz="1300">
                <a:latin typeface="Trebuchet MS"/>
                <a:cs typeface="Trebuchet MS"/>
              </a:rPr>
              <a:t>n  </a:t>
            </a:r>
            <a:r>
              <a:rPr dirty="0" sz="1300" spc="10">
                <a:latin typeface="Trebuchet MS"/>
                <a:cs typeface="Trebuchet MS"/>
              </a:rPr>
              <a:t>vi</a:t>
            </a:r>
            <a:r>
              <a:rPr dirty="0" sz="1300" spc="10">
                <a:latin typeface="Arial"/>
                <a:cs typeface="Arial"/>
              </a:rPr>
              <a:t>ệ</a:t>
            </a:r>
            <a:r>
              <a:rPr dirty="0" sz="1300" spc="10">
                <a:latin typeface="Trebuchet MS"/>
                <a:cs typeface="Trebuchet MS"/>
              </a:rPr>
              <a:t>c</a:t>
            </a:r>
            <a:r>
              <a:rPr dirty="0" sz="1300" spc="-30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này;</a:t>
            </a:r>
            <a:endParaRPr sz="1300">
              <a:latin typeface="Trebuchet MS"/>
              <a:cs typeface="Trebuchet MS"/>
            </a:endParaRPr>
          </a:p>
          <a:p>
            <a:pPr marL="756285" indent="-287020">
              <a:lnSpc>
                <a:spcPct val="100000"/>
              </a:lnSpc>
              <a:spcBef>
                <a:spcPts val="835"/>
              </a:spcBef>
              <a:buClr>
                <a:srgbClr val="A42F0F"/>
              </a:buClr>
              <a:buFont typeface="Wingdings"/>
              <a:buChar char=""/>
              <a:tabLst>
                <a:tab pos="756285" algn="l"/>
                <a:tab pos="756920" algn="l"/>
              </a:tabLst>
            </a:pPr>
            <a:r>
              <a:rPr dirty="0" sz="1300" spc="40">
                <a:latin typeface="Trebuchet MS"/>
                <a:cs typeface="Trebuchet MS"/>
              </a:rPr>
              <a:t>Đ</a:t>
            </a:r>
            <a:r>
              <a:rPr dirty="0" sz="1300" spc="40">
                <a:latin typeface="Arial"/>
                <a:cs typeface="Arial"/>
              </a:rPr>
              <a:t>ả</a:t>
            </a:r>
            <a:r>
              <a:rPr dirty="0" sz="1300" spc="40">
                <a:latin typeface="Trebuchet MS"/>
                <a:cs typeface="Trebuchet MS"/>
              </a:rPr>
              <a:t>m</a:t>
            </a:r>
            <a:r>
              <a:rPr dirty="0" sz="1300" spc="-30">
                <a:latin typeface="Trebuchet MS"/>
                <a:cs typeface="Trebuchet MS"/>
              </a:rPr>
              <a:t> </a:t>
            </a:r>
            <a:r>
              <a:rPr dirty="0" sz="1300" spc="40">
                <a:latin typeface="Trebuchet MS"/>
                <a:cs typeface="Trebuchet MS"/>
              </a:rPr>
              <a:t>b</a:t>
            </a:r>
            <a:r>
              <a:rPr dirty="0" sz="1300" spc="40">
                <a:latin typeface="Arial"/>
                <a:cs typeface="Arial"/>
              </a:rPr>
              <a:t>ả</a:t>
            </a:r>
            <a:r>
              <a:rPr dirty="0" sz="1300" spc="40">
                <a:latin typeface="Trebuchet MS"/>
                <a:cs typeface="Trebuchet MS"/>
              </a:rPr>
              <a:t>o</a:t>
            </a:r>
            <a:r>
              <a:rPr dirty="0" sz="1300" spc="-25">
                <a:latin typeface="Trebuchet MS"/>
                <a:cs typeface="Trebuchet MS"/>
              </a:rPr>
              <a:t> </a:t>
            </a:r>
            <a:r>
              <a:rPr dirty="0" sz="1300" spc="70">
                <a:latin typeface="Trebuchet MS"/>
                <a:cs typeface="Trebuchet MS"/>
              </a:rPr>
              <a:t>có</a:t>
            </a:r>
            <a:r>
              <a:rPr dirty="0" sz="1300" spc="-25">
                <a:latin typeface="Trebuchet MS"/>
                <a:cs typeface="Trebuchet MS"/>
              </a:rPr>
              <a:t> </a:t>
            </a:r>
            <a:r>
              <a:rPr dirty="0" sz="1300" spc="45">
                <a:latin typeface="Trebuchet MS"/>
                <a:cs typeface="Trebuchet MS"/>
              </a:rPr>
              <a:t>s</a:t>
            </a:r>
            <a:r>
              <a:rPr dirty="0" sz="1300" spc="45">
                <a:latin typeface="Arial"/>
                <a:cs typeface="Arial"/>
              </a:rPr>
              <a:t>ự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25">
                <a:latin typeface="Trebuchet MS"/>
                <a:cs typeface="Trebuchet MS"/>
              </a:rPr>
              <a:t>ph</a:t>
            </a:r>
            <a:r>
              <a:rPr dirty="0" sz="1300" spc="25">
                <a:latin typeface="Arial"/>
                <a:cs typeface="Arial"/>
              </a:rPr>
              <a:t>ả</a:t>
            </a:r>
            <a:r>
              <a:rPr dirty="0" sz="1300" spc="25">
                <a:latin typeface="Trebuchet MS"/>
                <a:cs typeface="Trebuchet MS"/>
              </a:rPr>
              <a:t>n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h</a:t>
            </a:r>
            <a:r>
              <a:rPr dirty="0" sz="1300" spc="-55">
                <a:latin typeface="Arial"/>
                <a:cs typeface="Arial"/>
              </a:rPr>
              <a:t>ồ</a:t>
            </a:r>
            <a:r>
              <a:rPr dirty="0" sz="1300" spc="-55">
                <a:latin typeface="Trebuchet MS"/>
                <a:cs typeface="Trebuchet MS"/>
              </a:rPr>
              <a:t>i,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70">
                <a:latin typeface="Trebuchet MS"/>
                <a:cs typeface="Trebuchet MS"/>
              </a:rPr>
              <a:t>đóng</a:t>
            </a:r>
            <a:r>
              <a:rPr dirty="0" sz="1300" spc="-40">
                <a:latin typeface="Trebuchet MS"/>
                <a:cs typeface="Trebuchet MS"/>
              </a:rPr>
              <a:t> </a:t>
            </a:r>
            <a:r>
              <a:rPr dirty="0" sz="1300" spc="85">
                <a:latin typeface="Trebuchet MS"/>
                <a:cs typeface="Trebuchet MS"/>
              </a:rPr>
              <a:t>góp</a:t>
            </a:r>
            <a:r>
              <a:rPr dirty="0" sz="1300" spc="-40">
                <a:latin typeface="Trebuchet MS"/>
                <a:cs typeface="Trebuchet MS"/>
              </a:rPr>
              <a:t> </a:t>
            </a:r>
            <a:r>
              <a:rPr dirty="0" sz="1300" spc="45">
                <a:latin typeface="Trebuchet MS"/>
                <a:cs typeface="Trebuchet MS"/>
              </a:rPr>
              <a:t>ý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ki</a:t>
            </a:r>
            <a:r>
              <a:rPr dirty="0" sz="1300" spc="-5">
                <a:latin typeface="Arial"/>
                <a:cs typeface="Arial"/>
              </a:rPr>
              <a:t>ế</a:t>
            </a:r>
            <a:r>
              <a:rPr dirty="0" sz="1300" spc="-5">
                <a:latin typeface="Trebuchet MS"/>
                <a:cs typeface="Trebuchet MS"/>
              </a:rPr>
              <a:t>n</a:t>
            </a:r>
            <a:r>
              <a:rPr dirty="0" sz="1300" spc="-25">
                <a:latin typeface="Trebuchet MS"/>
                <a:cs typeface="Trebuchet MS"/>
              </a:rPr>
              <a:t> </a:t>
            </a:r>
            <a:r>
              <a:rPr dirty="0" sz="1300" spc="15">
                <a:latin typeface="Trebuchet MS"/>
                <a:cs typeface="Trebuchet MS"/>
              </a:rPr>
              <a:t>th</a:t>
            </a:r>
            <a:r>
              <a:rPr dirty="0" sz="1300" spc="15">
                <a:latin typeface="Arial"/>
                <a:cs typeface="Arial"/>
              </a:rPr>
              <a:t>ườ</a:t>
            </a:r>
            <a:r>
              <a:rPr dirty="0" sz="1300" spc="15">
                <a:latin typeface="Trebuchet MS"/>
                <a:cs typeface="Trebuchet MS"/>
              </a:rPr>
              <a:t>ng</a:t>
            </a:r>
            <a:r>
              <a:rPr dirty="0" sz="1300" spc="-5">
                <a:latin typeface="Trebuchet MS"/>
                <a:cs typeface="Trebuchet MS"/>
              </a:rPr>
              <a:t> </a:t>
            </a:r>
            <a:r>
              <a:rPr dirty="0" sz="1300" spc="35">
                <a:latin typeface="Trebuchet MS"/>
                <a:cs typeface="Trebuchet MS"/>
              </a:rPr>
              <a:t>xuyên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45">
                <a:latin typeface="Trebuchet MS"/>
                <a:cs typeface="Trebuchet MS"/>
              </a:rPr>
              <a:t>vào</a:t>
            </a:r>
            <a:r>
              <a:rPr dirty="0" sz="1300" spc="-25">
                <a:latin typeface="Trebuchet MS"/>
                <a:cs typeface="Trebuchet MS"/>
              </a:rPr>
              <a:t> </a:t>
            </a:r>
            <a:r>
              <a:rPr dirty="0" sz="1300" spc="10">
                <a:latin typeface="Trebuchet MS"/>
                <a:cs typeface="Trebuchet MS"/>
              </a:rPr>
              <a:t>chi</a:t>
            </a:r>
            <a:r>
              <a:rPr dirty="0" sz="1300" spc="10">
                <a:latin typeface="Arial"/>
                <a:cs typeface="Arial"/>
              </a:rPr>
              <a:t>ế</a:t>
            </a:r>
            <a:r>
              <a:rPr dirty="0" sz="1300" spc="10">
                <a:latin typeface="Trebuchet MS"/>
                <a:cs typeface="Trebuchet MS"/>
              </a:rPr>
              <a:t>n</a:t>
            </a:r>
            <a:r>
              <a:rPr dirty="0" sz="1300" spc="-5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l</a:t>
            </a:r>
            <a:r>
              <a:rPr dirty="0" sz="1300" spc="-40">
                <a:latin typeface="Arial"/>
                <a:cs typeface="Arial"/>
              </a:rPr>
              <a:t>ượ</a:t>
            </a:r>
            <a:r>
              <a:rPr dirty="0" sz="1300" spc="-40">
                <a:latin typeface="Trebuchet MS"/>
                <a:cs typeface="Trebuchet MS"/>
              </a:rPr>
              <a:t>c,</a:t>
            </a:r>
            <a:r>
              <a:rPr dirty="0" sz="1300" spc="-5">
                <a:latin typeface="Trebuchet MS"/>
                <a:cs typeface="Trebuchet MS"/>
              </a:rPr>
              <a:t> </a:t>
            </a:r>
            <a:r>
              <a:rPr dirty="0" sz="1300">
                <a:latin typeface="Trebuchet MS"/>
                <a:cs typeface="Trebuchet MS"/>
              </a:rPr>
              <a:t>k</a:t>
            </a:r>
            <a:r>
              <a:rPr dirty="0" sz="1300">
                <a:latin typeface="Arial"/>
                <a:cs typeface="Arial"/>
              </a:rPr>
              <a:t>ế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Trebuchet MS"/>
                <a:cs typeface="Trebuchet MS"/>
              </a:rPr>
              <a:t>ho</a:t>
            </a:r>
            <a:r>
              <a:rPr dirty="0" sz="1300">
                <a:latin typeface="Arial"/>
                <a:cs typeface="Arial"/>
              </a:rPr>
              <a:t>ạ</a:t>
            </a:r>
            <a:r>
              <a:rPr dirty="0" sz="1300">
                <a:latin typeface="Trebuchet MS"/>
                <a:cs typeface="Trebuchet MS"/>
              </a:rPr>
              <a:t>ch,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>
                <a:latin typeface="Trebuchet MS"/>
                <a:cs typeface="Trebuchet MS"/>
              </a:rPr>
              <a:t>th</a:t>
            </a:r>
            <a:r>
              <a:rPr dirty="0" sz="1300">
                <a:latin typeface="Arial"/>
                <a:cs typeface="Arial"/>
              </a:rPr>
              <a:t>ự</a:t>
            </a:r>
            <a:r>
              <a:rPr dirty="0" sz="1300">
                <a:latin typeface="Trebuchet MS"/>
                <a:cs typeface="Trebuchet MS"/>
              </a:rPr>
              <a:t>c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hi</a:t>
            </a:r>
            <a:r>
              <a:rPr dirty="0" sz="1300" spc="-40">
                <a:latin typeface="Arial"/>
                <a:cs typeface="Arial"/>
              </a:rPr>
              <a:t>ệ</a:t>
            </a:r>
            <a:r>
              <a:rPr dirty="0" sz="1300" spc="-40">
                <a:latin typeface="Trebuchet MS"/>
                <a:cs typeface="Trebuchet MS"/>
              </a:rPr>
              <a:t>n;</a:t>
            </a:r>
            <a:endParaRPr sz="1300">
              <a:latin typeface="Trebuchet MS"/>
              <a:cs typeface="Trebuchet MS"/>
            </a:endParaRPr>
          </a:p>
          <a:p>
            <a:pPr marL="756285" indent="-287020">
              <a:lnSpc>
                <a:spcPct val="100000"/>
              </a:lnSpc>
              <a:spcBef>
                <a:spcPts val="840"/>
              </a:spcBef>
              <a:buClr>
                <a:srgbClr val="A42F0F"/>
              </a:buClr>
              <a:buFont typeface="Wingdings"/>
              <a:buChar char=""/>
              <a:tabLst>
                <a:tab pos="756285" algn="l"/>
                <a:tab pos="756920" algn="l"/>
              </a:tabLst>
            </a:pPr>
            <a:r>
              <a:rPr dirty="0" sz="1300">
                <a:latin typeface="Trebuchet MS"/>
                <a:cs typeface="Trebuchet MS"/>
              </a:rPr>
              <a:t>Hi</a:t>
            </a:r>
            <a:r>
              <a:rPr dirty="0" sz="1300">
                <a:latin typeface="Arial"/>
                <a:cs typeface="Arial"/>
              </a:rPr>
              <a:t>ể</a:t>
            </a:r>
            <a:r>
              <a:rPr dirty="0" sz="1300">
                <a:latin typeface="Trebuchet MS"/>
                <a:cs typeface="Trebuchet MS"/>
              </a:rPr>
              <a:t>u </a:t>
            </a:r>
            <a:r>
              <a:rPr dirty="0" sz="1300" spc="-55">
                <a:latin typeface="Trebuchet MS"/>
                <a:cs typeface="Trebuchet MS"/>
              </a:rPr>
              <a:t>bi</a:t>
            </a:r>
            <a:r>
              <a:rPr dirty="0" sz="1300" spc="-55">
                <a:latin typeface="Arial"/>
                <a:cs typeface="Arial"/>
              </a:rPr>
              <a:t>ế</a:t>
            </a:r>
            <a:r>
              <a:rPr dirty="0" sz="1300" spc="-55">
                <a:latin typeface="Trebuchet MS"/>
                <a:cs typeface="Trebuchet MS"/>
              </a:rPr>
              <a:t>t, </a:t>
            </a:r>
            <a:r>
              <a:rPr dirty="0" sz="1300" spc="-35">
                <a:latin typeface="Trebuchet MS"/>
                <a:cs typeface="Trebuchet MS"/>
              </a:rPr>
              <a:t>tin </a:t>
            </a:r>
            <a:r>
              <a:rPr dirty="0" sz="1300" spc="10">
                <a:latin typeface="Trebuchet MS"/>
                <a:cs typeface="Trebuchet MS"/>
              </a:rPr>
              <a:t>t</a:t>
            </a:r>
            <a:r>
              <a:rPr dirty="0" sz="1300" spc="10">
                <a:latin typeface="Arial"/>
                <a:cs typeface="Arial"/>
              </a:rPr>
              <a:t>ưở</a:t>
            </a:r>
            <a:r>
              <a:rPr dirty="0" sz="1300" spc="10">
                <a:latin typeface="Trebuchet MS"/>
                <a:cs typeface="Trebuchet MS"/>
              </a:rPr>
              <a:t>ng </a:t>
            </a:r>
            <a:r>
              <a:rPr dirty="0" sz="1300" spc="25">
                <a:latin typeface="Trebuchet MS"/>
                <a:cs typeface="Trebuchet MS"/>
              </a:rPr>
              <a:t>và coi </a:t>
            </a:r>
            <a:r>
              <a:rPr dirty="0" sz="1300" spc="15">
                <a:latin typeface="Trebuchet MS"/>
                <a:cs typeface="Trebuchet MS"/>
              </a:rPr>
              <a:t>tr</a:t>
            </a:r>
            <a:r>
              <a:rPr dirty="0" sz="1300" spc="15">
                <a:latin typeface="Arial"/>
                <a:cs typeface="Arial"/>
              </a:rPr>
              <a:t>ọ</a:t>
            </a:r>
            <a:r>
              <a:rPr dirty="0" sz="1300" spc="15">
                <a:latin typeface="Trebuchet MS"/>
                <a:cs typeface="Trebuchet MS"/>
              </a:rPr>
              <a:t>ng </a:t>
            </a:r>
            <a:r>
              <a:rPr dirty="0" sz="1300" spc="-15">
                <a:latin typeface="Trebuchet MS"/>
                <a:cs typeface="Trebuchet MS"/>
              </a:rPr>
              <a:t>l</a:t>
            </a:r>
            <a:r>
              <a:rPr dirty="0" sz="1300" spc="-15">
                <a:latin typeface="Arial"/>
                <a:cs typeface="Arial"/>
              </a:rPr>
              <a:t>ẫ</a:t>
            </a:r>
            <a:r>
              <a:rPr dirty="0" sz="1300" spc="-15">
                <a:latin typeface="Trebuchet MS"/>
                <a:cs typeface="Trebuchet MS"/>
              </a:rPr>
              <a:t>n</a:t>
            </a:r>
            <a:r>
              <a:rPr dirty="0" sz="1300" spc="-160">
                <a:latin typeface="Trebuchet MS"/>
                <a:cs typeface="Trebuchet MS"/>
              </a:rPr>
              <a:t> </a:t>
            </a:r>
            <a:r>
              <a:rPr dirty="0" sz="1300" spc="-15">
                <a:latin typeface="Trebuchet MS"/>
                <a:cs typeface="Trebuchet MS"/>
              </a:rPr>
              <a:t>nhau;</a:t>
            </a:r>
            <a:endParaRPr sz="1300">
              <a:latin typeface="Trebuchet MS"/>
              <a:cs typeface="Trebuchet MS"/>
            </a:endParaRPr>
          </a:p>
          <a:p>
            <a:pPr marL="756285" indent="-287020">
              <a:lnSpc>
                <a:spcPct val="100000"/>
              </a:lnSpc>
              <a:spcBef>
                <a:spcPts val="840"/>
              </a:spcBef>
              <a:buClr>
                <a:srgbClr val="A42F0F"/>
              </a:buClr>
              <a:buFont typeface="Wingdings"/>
              <a:buChar char=""/>
              <a:tabLst>
                <a:tab pos="756285" algn="l"/>
                <a:tab pos="756920" algn="l"/>
              </a:tabLst>
            </a:pPr>
            <a:r>
              <a:rPr dirty="0" sz="1300" spc="25">
                <a:latin typeface="Trebuchet MS"/>
                <a:cs typeface="Trebuchet MS"/>
              </a:rPr>
              <a:t>Nh</a:t>
            </a:r>
            <a:r>
              <a:rPr dirty="0" sz="1300" spc="25">
                <a:latin typeface="Arial"/>
                <a:cs typeface="Arial"/>
              </a:rPr>
              <a:t>ậ</a:t>
            </a:r>
            <a:r>
              <a:rPr dirty="0" sz="1300" spc="25">
                <a:latin typeface="Trebuchet MS"/>
                <a:cs typeface="Trebuchet MS"/>
              </a:rPr>
              <a:t>n </a:t>
            </a:r>
            <a:r>
              <a:rPr dirty="0" sz="1300" spc="-25">
                <a:latin typeface="Trebuchet MS"/>
                <a:cs typeface="Trebuchet MS"/>
              </a:rPr>
              <a:t>bi</a:t>
            </a:r>
            <a:r>
              <a:rPr dirty="0" sz="1300" spc="-25">
                <a:latin typeface="Arial"/>
                <a:cs typeface="Arial"/>
              </a:rPr>
              <a:t>ế</a:t>
            </a:r>
            <a:r>
              <a:rPr dirty="0" sz="1300" spc="-25">
                <a:latin typeface="Trebuchet MS"/>
                <a:cs typeface="Trebuchet MS"/>
              </a:rPr>
              <a:t>t </a:t>
            </a:r>
            <a:r>
              <a:rPr dirty="0" sz="1300" spc="25">
                <a:latin typeface="Trebuchet MS"/>
                <a:cs typeface="Trebuchet MS"/>
              </a:rPr>
              <a:t>và coi </a:t>
            </a:r>
            <a:r>
              <a:rPr dirty="0" sz="1300" spc="15">
                <a:latin typeface="Trebuchet MS"/>
                <a:cs typeface="Trebuchet MS"/>
              </a:rPr>
              <a:t>tr</a:t>
            </a:r>
            <a:r>
              <a:rPr dirty="0" sz="1300" spc="15">
                <a:latin typeface="Arial"/>
                <a:cs typeface="Arial"/>
              </a:rPr>
              <a:t>ọ</a:t>
            </a:r>
            <a:r>
              <a:rPr dirty="0" sz="1300" spc="15">
                <a:latin typeface="Trebuchet MS"/>
                <a:cs typeface="Trebuchet MS"/>
              </a:rPr>
              <a:t>ng </a:t>
            </a:r>
            <a:r>
              <a:rPr dirty="0" sz="1300" spc="45">
                <a:latin typeface="Trebuchet MS"/>
                <a:cs typeface="Trebuchet MS"/>
              </a:rPr>
              <a:t>s</a:t>
            </a:r>
            <a:r>
              <a:rPr dirty="0" sz="1300" spc="45">
                <a:latin typeface="Arial"/>
                <a:cs typeface="Arial"/>
              </a:rPr>
              <a:t>ự </a:t>
            </a:r>
            <a:r>
              <a:rPr dirty="0" sz="1300" spc="30">
                <a:latin typeface="Trebuchet MS"/>
                <a:cs typeface="Trebuchet MS"/>
              </a:rPr>
              <a:t>khác</a:t>
            </a:r>
            <a:r>
              <a:rPr dirty="0" sz="1300" spc="-245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bi</a:t>
            </a:r>
            <a:r>
              <a:rPr dirty="0" sz="1300" spc="-55">
                <a:latin typeface="Arial"/>
                <a:cs typeface="Arial"/>
              </a:rPr>
              <a:t>ệ</a:t>
            </a:r>
            <a:r>
              <a:rPr dirty="0" sz="1300" spc="-55">
                <a:latin typeface="Trebuchet MS"/>
                <a:cs typeface="Trebuchet MS"/>
              </a:rPr>
              <a:t>t;</a:t>
            </a:r>
            <a:endParaRPr sz="1300">
              <a:latin typeface="Trebuchet MS"/>
              <a:cs typeface="Trebuchet MS"/>
            </a:endParaRPr>
          </a:p>
          <a:p>
            <a:pPr marL="756285" indent="-287020">
              <a:lnSpc>
                <a:spcPct val="100000"/>
              </a:lnSpc>
              <a:spcBef>
                <a:spcPts val="855"/>
              </a:spcBef>
              <a:buClr>
                <a:srgbClr val="A42F0F"/>
              </a:buClr>
              <a:buFont typeface="Wingdings"/>
              <a:buChar char=""/>
              <a:tabLst>
                <a:tab pos="756285" algn="l"/>
                <a:tab pos="756920" algn="l"/>
              </a:tabLst>
            </a:pPr>
            <a:r>
              <a:rPr dirty="0" sz="1300" spc="15">
                <a:latin typeface="Trebuchet MS"/>
                <a:cs typeface="Trebuchet MS"/>
              </a:rPr>
              <a:t>Làm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15">
                <a:latin typeface="Trebuchet MS"/>
                <a:cs typeface="Trebuchet MS"/>
              </a:rPr>
              <a:t>rõ</a:t>
            </a:r>
            <a:r>
              <a:rPr dirty="0" sz="1300" spc="-30">
                <a:latin typeface="Trebuchet MS"/>
                <a:cs typeface="Trebuchet MS"/>
              </a:rPr>
              <a:t> </a:t>
            </a:r>
            <a:r>
              <a:rPr dirty="0" sz="1300" spc="25">
                <a:latin typeface="Trebuchet MS"/>
                <a:cs typeface="Trebuchet MS"/>
              </a:rPr>
              <a:t>và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10">
                <a:latin typeface="Trebuchet MS"/>
                <a:cs typeface="Trebuchet MS"/>
              </a:rPr>
              <a:t>chia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45">
                <a:latin typeface="Trebuchet MS"/>
                <a:cs typeface="Trebuchet MS"/>
              </a:rPr>
              <a:t>s</a:t>
            </a:r>
            <a:r>
              <a:rPr dirty="0" sz="1300" spc="45">
                <a:latin typeface="Arial"/>
                <a:cs typeface="Arial"/>
              </a:rPr>
              <a:t>ẻ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15">
                <a:latin typeface="Trebuchet MS"/>
                <a:cs typeface="Trebuchet MS"/>
              </a:rPr>
              <a:t>t</a:t>
            </a:r>
            <a:r>
              <a:rPr dirty="0" sz="1300" spc="-15">
                <a:latin typeface="Arial"/>
                <a:cs typeface="Arial"/>
              </a:rPr>
              <a:t>ầ</a:t>
            </a:r>
            <a:r>
              <a:rPr dirty="0" sz="1300" spc="-15">
                <a:latin typeface="Trebuchet MS"/>
                <a:cs typeface="Trebuchet MS"/>
              </a:rPr>
              <a:t>m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nhìn,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30">
                <a:latin typeface="Trebuchet MS"/>
                <a:cs typeface="Trebuchet MS"/>
              </a:rPr>
              <a:t>m</a:t>
            </a:r>
            <a:r>
              <a:rPr dirty="0" sz="1300" spc="30">
                <a:latin typeface="Arial"/>
                <a:cs typeface="Arial"/>
              </a:rPr>
              <a:t>ụ</a:t>
            </a:r>
            <a:r>
              <a:rPr dirty="0" sz="1300" spc="30">
                <a:latin typeface="Trebuchet MS"/>
                <a:cs typeface="Trebuchet MS"/>
              </a:rPr>
              <a:t>c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-15">
                <a:latin typeface="Trebuchet MS"/>
                <a:cs typeface="Trebuchet MS"/>
              </a:rPr>
              <a:t>tiêu </a:t>
            </a:r>
            <a:r>
              <a:rPr dirty="0" sz="1300" spc="25">
                <a:latin typeface="Trebuchet MS"/>
                <a:cs typeface="Trebuchet MS"/>
              </a:rPr>
              <a:t>và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vai</a:t>
            </a:r>
            <a:r>
              <a:rPr dirty="0" sz="1300" spc="-2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trò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25">
                <a:latin typeface="Trebuchet MS"/>
                <a:cs typeface="Trebuchet MS"/>
              </a:rPr>
              <a:t>c</a:t>
            </a:r>
            <a:r>
              <a:rPr dirty="0" sz="1300" spc="25">
                <a:latin typeface="Arial"/>
                <a:cs typeface="Arial"/>
              </a:rPr>
              <a:t>ủ</a:t>
            </a:r>
            <a:r>
              <a:rPr dirty="0" sz="1300" spc="25">
                <a:latin typeface="Trebuchet MS"/>
                <a:cs typeface="Trebuchet MS"/>
              </a:rPr>
              <a:t>a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15">
                <a:latin typeface="Trebuchet MS"/>
                <a:cs typeface="Trebuchet MS"/>
              </a:rPr>
              <a:t>t</a:t>
            </a:r>
            <a:r>
              <a:rPr dirty="0" sz="1300" spc="15">
                <a:latin typeface="Arial"/>
                <a:cs typeface="Arial"/>
              </a:rPr>
              <a:t>ừ</a:t>
            </a:r>
            <a:r>
              <a:rPr dirty="0" sz="1300" spc="15">
                <a:latin typeface="Trebuchet MS"/>
                <a:cs typeface="Trebuchet MS"/>
              </a:rPr>
              <a:t>ng</a:t>
            </a:r>
            <a:r>
              <a:rPr dirty="0" sz="1300" spc="-5">
                <a:latin typeface="Trebuchet MS"/>
                <a:cs typeface="Trebuchet MS"/>
              </a:rPr>
              <a:t> </a:t>
            </a:r>
            <a:r>
              <a:rPr dirty="0" sz="1300" spc="15">
                <a:latin typeface="Trebuchet MS"/>
                <a:cs typeface="Trebuchet MS"/>
              </a:rPr>
              <a:t>ng</a:t>
            </a:r>
            <a:r>
              <a:rPr dirty="0" sz="1300" spc="15">
                <a:latin typeface="Arial"/>
                <a:cs typeface="Arial"/>
              </a:rPr>
              <a:t>ườ</a:t>
            </a:r>
            <a:r>
              <a:rPr dirty="0" sz="1300" spc="15">
                <a:latin typeface="Trebuchet MS"/>
                <a:cs typeface="Trebuchet MS"/>
              </a:rPr>
              <a:t>i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khi</a:t>
            </a:r>
            <a:r>
              <a:rPr dirty="0" sz="1300" spc="-25">
                <a:latin typeface="Trebuchet MS"/>
                <a:cs typeface="Trebuchet MS"/>
              </a:rPr>
              <a:t> </a:t>
            </a:r>
            <a:r>
              <a:rPr dirty="0" sz="1300">
                <a:latin typeface="Trebuchet MS"/>
                <a:cs typeface="Trebuchet MS"/>
              </a:rPr>
              <a:t>th</a:t>
            </a:r>
            <a:r>
              <a:rPr dirty="0" sz="1300">
                <a:latin typeface="Arial"/>
                <a:cs typeface="Arial"/>
              </a:rPr>
              <a:t>ự</a:t>
            </a:r>
            <a:r>
              <a:rPr dirty="0" sz="1300">
                <a:latin typeface="Trebuchet MS"/>
                <a:cs typeface="Trebuchet MS"/>
              </a:rPr>
              <a:t>c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>
                <a:latin typeface="Trebuchet MS"/>
                <a:cs typeface="Trebuchet MS"/>
              </a:rPr>
              <a:t>hi</a:t>
            </a:r>
            <a:r>
              <a:rPr dirty="0" sz="1300">
                <a:latin typeface="Arial"/>
                <a:cs typeface="Arial"/>
              </a:rPr>
              <a:t>ệ</a:t>
            </a:r>
            <a:r>
              <a:rPr dirty="0" sz="1300">
                <a:latin typeface="Trebuchet MS"/>
                <a:cs typeface="Trebuchet MS"/>
              </a:rPr>
              <a:t>n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35">
                <a:latin typeface="Trebuchet MS"/>
                <a:cs typeface="Trebuchet MS"/>
              </a:rPr>
              <a:t>ch</a:t>
            </a:r>
            <a:r>
              <a:rPr dirty="0" sz="1300" spc="35">
                <a:latin typeface="Arial"/>
                <a:cs typeface="Arial"/>
              </a:rPr>
              <a:t>ươ</a:t>
            </a:r>
            <a:r>
              <a:rPr dirty="0" sz="1300" spc="35">
                <a:latin typeface="Trebuchet MS"/>
                <a:cs typeface="Trebuchet MS"/>
              </a:rPr>
              <a:t>ng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trình;</a:t>
            </a:r>
            <a:endParaRPr sz="1300">
              <a:latin typeface="Trebuchet MS"/>
              <a:cs typeface="Trebuchet MS"/>
            </a:endParaRPr>
          </a:p>
          <a:p>
            <a:pPr marL="756285" marR="138430" indent="-287020">
              <a:lnSpc>
                <a:spcPts val="1400"/>
              </a:lnSpc>
              <a:spcBef>
                <a:spcPts val="1019"/>
              </a:spcBef>
              <a:buClr>
                <a:srgbClr val="A42F0F"/>
              </a:buClr>
              <a:buFont typeface="Wingdings"/>
              <a:buChar char=""/>
              <a:tabLst>
                <a:tab pos="756285" algn="l"/>
                <a:tab pos="756920" algn="l"/>
              </a:tabLst>
            </a:pPr>
            <a:r>
              <a:rPr dirty="0" sz="1300" spc="15">
                <a:latin typeface="Trebuchet MS"/>
                <a:cs typeface="Trebuchet MS"/>
              </a:rPr>
              <a:t>Làm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10">
                <a:latin typeface="Trebuchet MS"/>
                <a:cs typeface="Trebuchet MS"/>
              </a:rPr>
              <a:t>vi</a:t>
            </a:r>
            <a:r>
              <a:rPr dirty="0" sz="1300" spc="10">
                <a:latin typeface="Arial"/>
                <a:cs typeface="Arial"/>
              </a:rPr>
              <a:t>ệ</a:t>
            </a:r>
            <a:r>
              <a:rPr dirty="0" sz="1300" spc="10">
                <a:latin typeface="Trebuchet MS"/>
                <a:cs typeface="Trebuchet MS"/>
              </a:rPr>
              <a:t>c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60">
                <a:latin typeface="Trebuchet MS"/>
                <a:cs typeface="Trebuchet MS"/>
              </a:rPr>
              <a:t>cùng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30">
                <a:latin typeface="Trebuchet MS"/>
                <a:cs typeface="Trebuchet MS"/>
              </a:rPr>
              <a:t>nhau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5">
                <a:latin typeface="Arial"/>
                <a:cs typeface="Arial"/>
              </a:rPr>
              <a:t>ở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t</a:t>
            </a:r>
            <a:r>
              <a:rPr dirty="0" sz="1300" spc="-55">
                <a:latin typeface="Arial"/>
                <a:cs typeface="Arial"/>
              </a:rPr>
              <a:t>ấ</a:t>
            </a:r>
            <a:r>
              <a:rPr dirty="0" sz="1300" spc="-55">
                <a:latin typeface="Trebuchet MS"/>
                <a:cs typeface="Trebuchet MS"/>
              </a:rPr>
              <a:t>t</a:t>
            </a:r>
            <a:r>
              <a:rPr dirty="0" sz="1300" spc="-25">
                <a:latin typeface="Trebuchet MS"/>
                <a:cs typeface="Trebuchet MS"/>
              </a:rPr>
              <a:t> </a:t>
            </a:r>
            <a:r>
              <a:rPr dirty="0" sz="1300" spc="30">
                <a:latin typeface="Trebuchet MS"/>
                <a:cs typeface="Trebuchet MS"/>
              </a:rPr>
              <a:t>c</a:t>
            </a:r>
            <a:r>
              <a:rPr dirty="0" sz="1300" spc="30">
                <a:latin typeface="Arial"/>
                <a:cs typeface="Arial"/>
              </a:rPr>
              <a:t>ả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50">
                <a:latin typeface="Trebuchet MS"/>
                <a:cs typeface="Trebuchet MS"/>
              </a:rPr>
              <a:t>các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25">
                <a:latin typeface="Trebuchet MS"/>
                <a:cs typeface="Trebuchet MS"/>
              </a:rPr>
              <a:t>b</a:t>
            </a:r>
            <a:r>
              <a:rPr dirty="0" sz="1300" spc="25">
                <a:latin typeface="Arial"/>
                <a:cs typeface="Arial"/>
              </a:rPr>
              <a:t>ướ</a:t>
            </a:r>
            <a:r>
              <a:rPr dirty="0" sz="1300" spc="25">
                <a:latin typeface="Trebuchet MS"/>
                <a:cs typeface="Trebuchet MS"/>
              </a:rPr>
              <a:t>c</a:t>
            </a:r>
            <a:r>
              <a:rPr dirty="0" sz="1300" spc="-35">
                <a:latin typeface="Trebuchet MS"/>
                <a:cs typeface="Trebuchet MS"/>
              </a:rPr>
              <a:t> </a:t>
            </a:r>
            <a:r>
              <a:rPr dirty="0" sz="1300" spc="25">
                <a:latin typeface="Trebuchet MS"/>
                <a:cs typeface="Trebuchet MS"/>
              </a:rPr>
              <a:t>v</a:t>
            </a:r>
            <a:r>
              <a:rPr dirty="0" sz="1300" spc="25">
                <a:latin typeface="Arial"/>
                <a:cs typeface="Arial"/>
              </a:rPr>
              <a:t>ề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20">
                <a:latin typeface="Trebuchet MS"/>
                <a:cs typeface="Trebuchet MS"/>
              </a:rPr>
              <a:t>chính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55">
                <a:latin typeface="Trebuchet MS"/>
                <a:cs typeface="Trebuchet MS"/>
              </a:rPr>
              <a:t>sách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25">
                <a:latin typeface="Trebuchet MS"/>
                <a:cs typeface="Trebuchet MS"/>
              </a:rPr>
              <a:t>và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25">
                <a:latin typeface="Trebuchet MS"/>
                <a:cs typeface="Trebuchet MS"/>
              </a:rPr>
              <a:t>xây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50">
                <a:latin typeface="Trebuchet MS"/>
                <a:cs typeface="Trebuchet MS"/>
              </a:rPr>
              <a:t>d</a:t>
            </a:r>
            <a:r>
              <a:rPr dirty="0" sz="1300" spc="50">
                <a:latin typeface="Arial"/>
                <a:cs typeface="Arial"/>
              </a:rPr>
              <a:t>ự</a:t>
            </a:r>
            <a:r>
              <a:rPr dirty="0" sz="1300" spc="50">
                <a:latin typeface="Trebuchet MS"/>
                <a:cs typeface="Trebuchet MS"/>
              </a:rPr>
              <a:t>ng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40">
                <a:latin typeface="Trebuchet MS"/>
                <a:cs typeface="Trebuchet MS"/>
              </a:rPr>
              <a:t>s</a:t>
            </a:r>
            <a:r>
              <a:rPr dirty="0" sz="1300" spc="40">
                <a:latin typeface="Arial"/>
                <a:cs typeface="Arial"/>
              </a:rPr>
              <a:t>ả</a:t>
            </a:r>
            <a:r>
              <a:rPr dirty="0" sz="1300" spc="40">
                <a:latin typeface="Trebuchet MS"/>
                <a:cs typeface="Trebuchet MS"/>
              </a:rPr>
              <a:t>n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25">
                <a:latin typeface="Trebuchet MS"/>
                <a:cs typeface="Trebuchet MS"/>
              </a:rPr>
              <a:t>ph</a:t>
            </a:r>
            <a:r>
              <a:rPr dirty="0" sz="1300" spc="25">
                <a:latin typeface="Arial"/>
                <a:cs typeface="Arial"/>
              </a:rPr>
              <a:t>ẩ</a:t>
            </a:r>
            <a:r>
              <a:rPr dirty="0" sz="1300" spc="25">
                <a:latin typeface="Trebuchet MS"/>
                <a:cs typeface="Trebuchet MS"/>
              </a:rPr>
              <a:t>n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25">
                <a:latin typeface="Trebuchet MS"/>
                <a:cs typeface="Trebuchet MS"/>
              </a:rPr>
              <a:t>đ</a:t>
            </a:r>
            <a:r>
              <a:rPr dirty="0" sz="1300" spc="25">
                <a:latin typeface="Arial"/>
                <a:cs typeface="Arial"/>
              </a:rPr>
              <a:t>ể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tri</a:t>
            </a:r>
            <a:r>
              <a:rPr dirty="0" sz="1300" spc="-20">
                <a:latin typeface="Arial"/>
                <a:cs typeface="Arial"/>
              </a:rPr>
              <a:t>ể</a:t>
            </a:r>
            <a:r>
              <a:rPr dirty="0" sz="1300" spc="-20">
                <a:latin typeface="Trebuchet MS"/>
                <a:cs typeface="Trebuchet MS"/>
              </a:rPr>
              <a:t>n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>
                <a:latin typeface="Trebuchet MS"/>
                <a:cs typeface="Trebuchet MS"/>
              </a:rPr>
              <a:t>khai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10">
                <a:latin typeface="Trebuchet MS"/>
                <a:cs typeface="Trebuchet MS"/>
              </a:rPr>
              <a:t>và  </a:t>
            </a:r>
            <a:r>
              <a:rPr dirty="0" sz="1300">
                <a:latin typeface="Trebuchet MS"/>
                <a:cs typeface="Trebuchet MS"/>
              </a:rPr>
              <a:t>th</a:t>
            </a:r>
            <a:r>
              <a:rPr dirty="0" sz="1300">
                <a:latin typeface="Arial"/>
                <a:cs typeface="Arial"/>
              </a:rPr>
              <a:t>ự</a:t>
            </a:r>
            <a:r>
              <a:rPr dirty="0" sz="1300">
                <a:latin typeface="Trebuchet MS"/>
                <a:cs typeface="Trebuchet MS"/>
              </a:rPr>
              <a:t>c hi</a:t>
            </a:r>
            <a:r>
              <a:rPr dirty="0" sz="1300">
                <a:latin typeface="Arial"/>
                <a:cs typeface="Arial"/>
              </a:rPr>
              <a:t>ệ</a:t>
            </a:r>
            <a:r>
              <a:rPr dirty="0" sz="1300">
                <a:latin typeface="Trebuchet MS"/>
                <a:cs typeface="Trebuchet MS"/>
              </a:rPr>
              <a:t>n </a:t>
            </a:r>
            <a:r>
              <a:rPr dirty="0" sz="1300" spc="50">
                <a:latin typeface="Trebuchet MS"/>
                <a:cs typeface="Trebuchet MS"/>
              </a:rPr>
              <a:t>các </a:t>
            </a:r>
            <a:r>
              <a:rPr dirty="0" sz="1300" spc="75">
                <a:latin typeface="Trebuchet MS"/>
                <a:cs typeface="Trebuchet MS"/>
              </a:rPr>
              <a:t>công </a:t>
            </a:r>
            <a:r>
              <a:rPr dirty="0" sz="1300" spc="5">
                <a:latin typeface="Trebuchet MS"/>
                <a:cs typeface="Trebuchet MS"/>
              </a:rPr>
              <a:t>tác</a:t>
            </a:r>
            <a:r>
              <a:rPr dirty="0" sz="1300" spc="-225">
                <a:latin typeface="Trebuchet MS"/>
                <a:cs typeface="Trebuchet MS"/>
              </a:rPr>
              <a:t> </a:t>
            </a:r>
            <a:r>
              <a:rPr dirty="0" sz="1300" spc="30">
                <a:latin typeface="Trebuchet MS"/>
                <a:cs typeface="Trebuchet MS"/>
              </a:rPr>
              <a:t>khác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7794" y="383870"/>
            <a:ext cx="6523990" cy="8191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600" spc="80"/>
              <a:t>H</a:t>
            </a:r>
            <a:r>
              <a:rPr dirty="0" sz="2600" spc="80">
                <a:latin typeface="Arial"/>
                <a:cs typeface="Arial"/>
              </a:rPr>
              <a:t>ướ</a:t>
            </a:r>
            <a:r>
              <a:rPr dirty="0" sz="2600" spc="80"/>
              <a:t>ng </a:t>
            </a:r>
            <a:r>
              <a:rPr dirty="0" sz="2600" spc="65"/>
              <a:t>d</a:t>
            </a:r>
            <a:r>
              <a:rPr dirty="0" sz="2600" spc="65">
                <a:latin typeface="Arial"/>
                <a:cs typeface="Arial"/>
              </a:rPr>
              <a:t>ẫ</a:t>
            </a:r>
            <a:r>
              <a:rPr dirty="0" sz="2600" spc="65"/>
              <a:t>n </a:t>
            </a:r>
            <a:r>
              <a:rPr dirty="0" sz="2600" spc="60"/>
              <a:t>c</a:t>
            </a:r>
            <a:r>
              <a:rPr dirty="0" sz="2600" spc="60">
                <a:latin typeface="Arial"/>
                <a:cs typeface="Arial"/>
              </a:rPr>
              <a:t>ủ</a:t>
            </a:r>
            <a:r>
              <a:rPr dirty="0" sz="2600" spc="60"/>
              <a:t>a </a:t>
            </a:r>
            <a:r>
              <a:rPr dirty="0" sz="2600" spc="90"/>
              <a:t>B</a:t>
            </a:r>
            <a:r>
              <a:rPr dirty="0" sz="2600" spc="90">
                <a:latin typeface="Arial"/>
                <a:cs typeface="Arial"/>
              </a:rPr>
              <a:t>ộ </a:t>
            </a:r>
            <a:r>
              <a:rPr dirty="0" sz="2600" spc="45"/>
              <a:t>Giáo </a:t>
            </a:r>
            <a:r>
              <a:rPr dirty="0" sz="2600" spc="-10"/>
              <a:t>d</a:t>
            </a:r>
            <a:r>
              <a:rPr dirty="0" sz="2600" spc="-10">
                <a:latin typeface="Arial"/>
                <a:cs typeface="Arial"/>
              </a:rPr>
              <a:t>ụ</a:t>
            </a:r>
            <a:r>
              <a:rPr dirty="0" sz="2600" spc="-10"/>
              <a:t>c/ H</a:t>
            </a:r>
            <a:r>
              <a:rPr dirty="0" sz="2600" spc="-10">
                <a:latin typeface="Arial"/>
                <a:cs typeface="Arial"/>
              </a:rPr>
              <a:t>ộ</a:t>
            </a:r>
            <a:r>
              <a:rPr dirty="0" sz="2600" spc="-10"/>
              <a:t>i </a:t>
            </a:r>
            <a:r>
              <a:rPr dirty="0" sz="2600" spc="110"/>
              <a:t>đ</a:t>
            </a:r>
            <a:r>
              <a:rPr dirty="0" sz="2600" spc="110">
                <a:latin typeface="Arial"/>
                <a:cs typeface="Arial"/>
              </a:rPr>
              <a:t>ồ</a:t>
            </a:r>
            <a:r>
              <a:rPr dirty="0" sz="2600" spc="110"/>
              <a:t>ng  </a:t>
            </a:r>
            <a:r>
              <a:rPr dirty="0" sz="2600" spc="85"/>
              <a:t>Anh</a:t>
            </a:r>
            <a:r>
              <a:rPr dirty="0" sz="2600" spc="-70"/>
              <a:t> </a:t>
            </a:r>
            <a:r>
              <a:rPr dirty="0" sz="2600" spc="65"/>
              <a:t>v</a:t>
            </a:r>
            <a:r>
              <a:rPr dirty="0" sz="2600" spc="65">
                <a:latin typeface="Arial"/>
                <a:cs typeface="Arial"/>
              </a:rPr>
              <a:t>ề</a:t>
            </a:r>
            <a:r>
              <a:rPr dirty="0" sz="2600">
                <a:latin typeface="Arial"/>
                <a:cs typeface="Arial"/>
              </a:rPr>
              <a:t> </a:t>
            </a:r>
            <a:r>
              <a:rPr dirty="0" sz="2600" spc="35"/>
              <a:t>vi</a:t>
            </a:r>
            <a:r>
              <a:rPr dirty="0" sz="2600" spc="35">
                <a:latin typeface="Arial"/>
                <a:cs typeface="Arial"/>
              </a:rPr>
              <a:t>ệ</a:t>
            </a:r>
            <a:r>
              <a:rPr dirty="0" sz="2600" spc="35"/>
              <a:t>c</a:t>
            </a:r>
            <a:r>
              <a:rPr dirty="0" sz="2600" spc="-65"/>
              <a:t> </a:t>
            </a:r>
            <a:r>
              <a:rPr dirty="0" sz="2600" spc="65"/>
              <a:t>Qu</a:t>
            </a:r>
            <a:r>
              <a:rPr dirty="0" sz="2600" spc="65">
                <a:latin typeface="Arial"/>
                <a:cs typeface="Arial"/>
              </a:rPr>
              <a:t>ả</a:t>
            </a:r>
            <a:r>
              <a:rPr dirty="0" sz="2600" spc="65"/>
              <a:t>n</a:t>
            </a:r>
            <a:r>
              <a:rPr dirty="0" sz="2600" spc="-80"/>
              <a:t> </a:t>
            </a:r>
            <a:r>
              <a:rPr dirty="0" sz="2600" spc="-25"/>
              <a:t>lý</a:t>
            </a:r>
            <a:r>
              <a:rPr dirty="0" sz="2600" spc="-70"/>
              <a:t> </a:t>
            </a:r>
            <a:r>
              <a:rPr dirty="0" sz="2600" spc="85"/>
              <a:t>Ch</a:t>
            </a:r>
            <a:r>
              <a:rPr dirty="0" sz="2600" spc="85">
                <a:latin typeface="Arial"/>
                <a:cs typeface="Arial"/>
              </a:rPr>
              <a:t>ươ</a:t>
            </a:r>
            <a:r>
              <a:rPr dirty="0" sz="2600" spc="85"/>
              <a:t>ng</a:t>
            </a:r>
            <a:r>
              <a:rPr dirty="0" sz="2600" spc="-55"/>
              <a:t> </a:t>
            </a:r>
            <a:r>
              <a:rPr dirty="0" sz="2600" spc="-15"/>
              <a:t>trình</a:t>
            </a:r>
            <a:r>
              <a:rPr dirty="0" sz="2600" spc="-70"/>
              <a:t> </a:t>
            </a:r>
            <a:r>
              <a:rPr dirty="0" sz="2600" spc="-45"/>
              <a:t>Thí</a:t>
            </a:r>
            <a:r>
              <a:rPr dirty="0" sz="2600" spc="-70"/>
              <a:t> </a:t>
            </a:r>
            <a:r>
              <a:rPr dirty="0" sz="2600" spc="15"/>
              <a:t>đi</a:t>
            </a:r>
            <a:r>
              <a:rPr dirty="0" sz="2600" spc="15">
                <a:latin typeface="Arial"/>
                <a:cs typeface="Arial"/>
              </a:rPr>
              <a:t>ể</a:t>
            </a:r>
            <a:r>
              <a:rPr dirty="0" sz="2600" spc="15"/>
              <a:t>m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943" y="5485066"/>
            <a:ext cx="7858759" cy="51879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94615" rIns="0" bIns="0" rtlCol="0" vert="horz">
            <a:spAutoFit/>
          </a:bodyPr>
          <a:lstStyle/>
          <a:p>
            <a:pPr marL="301625" marR="290830">
              <a:lnSpc>
                <a:spcPts val="1300"/>
              </a:lnSpc>
              <a:spcBef>
                <a:spcPts val="745"/>
              </a:spcBef>
            </a:pPr>
            <a:r>
              <a:rPr dirty="0" sz="1200" spc="-25" i="1">
                <a:latin typeface="Arial"/>
                <a:cs typeface="Arial"/>
              </a:rPr>
              <a:t>Với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spc="35" i="1">
                <a:latin typeface="Arial"/>
                <a:cs typeface="Arial"/>
              </a:rPr>
              <a:t>tư</a:t>
            </a:r>
            <a:r>
              <a:rPr dirty="0" sz="1200" i="1">
                <a:latin typeface="Arial"/>
                <a:cs typeface="Arial"/>
              </a:rPr>
              <a:t> </a:t>
            </a:r>
            <a:r>
              <a:rPr dirty="0" sz="1200" spc="15" i="1">
                <a:latin typeface="Arial"/>
                <a:cs typeface="Arial"/>
              </a:rPr>
              <a:t>cách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là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15" i="1">
                <a:latin typeface="Arial"/>
                <a:cs typeface="Arial"/>
              </a:rPr>
              <a:t>đối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30" i="1">
                <a:latin typeface="Arial"/>
                <a:cs typeface="Arial"/>
              </a:rPr>
              <a:t>tác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35" i="1">
                <a:latin typeface="Arial"/>
                <a:cs typeface="Arial"/>
              </a:rPr>
              <a:t>đặt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10" i="1">
                <a:latin typeface="Arial"/>
                <a:cs typeface="Arial"/>
              </a:rPr>
              <a:t>hàng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15" i="1">
                <a:latin typeface="Arial"/>
                <a:cs typeface="Arial"/>
              </a:rPr>
              <a:t>dự</a:t>
            </a:r>
            <a:r>
              <a:rPr dirty="0" sz="1200" spc="-5" i="1">
                <a:latin typeface="Arial"/>
                <a:cs typeface="Arial"/>
              </a:rPr>
              <a:t> án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30" i="1">
                <a:latin typeface="Arial"/>
                <a:cs typeface="Arial"/>
              </a:rPr>
              <a:t>này,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25" i="1">
                <a:latin typeface="Arial"/>
                <a:cs typeface="Arial"/>
              </a:rPr>
              <a:t>Bộ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15" i="1">
                <a:latin typeface="Arial"/>
                <a:cs typeface="Arial"/>
              </a:rPr>
              <a:t>Giáo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25" i="1">
                <a:latin typeface="Arial"/>
                <a:cs typeface="Arial"/>
              </a:rPr>
              <a:t>dục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và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Đào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spc="60" i="1">
                <a:latin typeface="Arial"/>
                <a:cs typeface="Arial"/>
              </a:rPr>
              <a:t>tạo/</a:t>
            </a:r>
            <a:r>
              <a:rPr dirty="0" sz="1200" spc="-20" i="1">
                <a:latin typeface="Arial"/>
                <a:cs typeface="Arial"/>
              </a:rPr>
              <a:t> Hội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20" i="1">
                <a:latin typeface="Arial"/>
                <a:cs typeface="Arial"/>
              </a:rPr>
              <a:t>đồng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15" i="1">
                <a:latin typeface="Arial"/>
                <a:cs typeface="Arial"/>
              </a:rPr>
              <a:t>Anh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40" i="1">
                <a:latin typeface="Arial"/>
                <a:cs typeface="Arial"/>
              </a:rPr>
              <a:t>có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10" i="1">
                <a:latin typeface="Arial"/>
                <a:cs typeface="Arial"/>
              </a:rPr>
              <a:t>quyền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15" i="1">
                <a:latin typeface="Arial"/>
                <a:cs typeface="Arial"/>
              </a:rPr>
              <a:t>phủ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spc="20" i="1">
                <a:latin typeface="Arial"/>
                <a:cs typeface="Arial"/>
              </a:rPr>
              <a:t>quyết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20" i="1">
                <a:latin typeface="Arial"/>
                <a:cs typeface="Arial"/>
              </a:rPr>
              <a:t>các  </a:t>
            </a:r>
            <a:r>
              <a:rPr dirty="0" sz="1200" spc="5" i="1">
                <a:latin typeface="Arial"/>
                <a:cs typeface="Arial"/>
              </a:rPr>
              <a:t>nhận </a:t>
            </a:r>
            <a:r>
              <a:rPr dirty="0" sz="1200" spc="10" i="1">
                <a:latin typeface="Arial"/>
                <a:cs typeface="Arial"/>
              </a:rPr>
              <a:t>định</a:t>
            </a:r>
            <a:r>
              <a:rPr dirty="0" sz="1200" spc="-60" i="1">
                <a:latin typeface="Arial"/>
                <a:cs typeface="Arial"/>
              </a:rPr>
              <a:t> </a:t>
            </a:r>
            <a:r>
              <a:rPr dirty="0" sz="1200" spc="25" i="1">
                <a:latin typeface="Arial"/>
                <a:cs typeface="Arial"/>
              </a:rPr>
              <a:t>trên!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252" y="646557"/>
            <a:ext cx="192341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65"/>
              <a:t>M</a:t>
            </a:r>
            <a:r>
              <a:rPr dirty="0" spc="165">
                <a:latin typeface="Arial"/>
                <a:cs typeface="Arial"/>
              </a:rPr>
              <a:t>ụ</a:t>
            </a:r>
            <a:r>
              <a:rPr dirty="0" spc="165"/>
              <a:t>c</a:t>
            </a:r>
            <a:r>
              <a:rPr dirty="0" spc="-140"/>
              <a:t> </a:t>
            </a:r>
            <a:r>
              <a:rPr dirty="0" spc="70"/>
              <a:t>đích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509534"/>
            <a:ext cx="7736205" cy="4340225"/>
          </a:xfrm>
          <a:custGeom>
            <a:avLst/>
            <a:gdLst/>
            <a:ahLst/>
            <a:cxnLst/>
            <a:rect l="l" t="t" r="r" b="b"/>
            <a:pathLst>
              <a:path w="7736205" h="4340225">
                <a:moveTo>
                  <a:pt x="7736078" y="0"/>
                </a:moveTo>
                <a:lnTo>
                  <a:pt x="0" y="0"/>
                </a:lnTo>
                <a:lnTo>
                  <a:pt x="0" y="4339717"/>
                </a:lnTo>
                <a:lnTo>
                  <a:pt x="7736078" y="4339717"/>
                </a:lnTo>
                <a:lnTo>
                  <a:pt x="7736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3444" y="1536649"/>
            <a:ext cx="7540625" cy="42062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lr>
                <a:srgbClr val="A42F0F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dirty="0" sz="2000" spc="80">
                <a:solidFill>
                  <a:srgbClr val="404040"/>
                </a:solidFill>
                <a:latin typeface="Trebuchet MS"/>
                <a:cs typeface="Trebuchet MS"/>
              </a:rPr>
              <a:t>Xây</a:t>
            </a:r>
            <a:r>
              <a:rPr dirty="0"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85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2000" spc="85">
                <a:solidFill>
                  <a:srgbClr val="404040"/>
                </a:solidFill>
                <a:latin typeface="Arial"/>
                <a:cs typeface="Arial"/>
              </a:rPr>
              <a:t>ự</a:t>
            </a:r>
            <a:r>
              <a:rPr dirty="0" sz="2000" spc="85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2000" spc="-20">
                <a:solidFill>
                  <a:srgbClr val="404040"/>
                </a:solidFill>
                <a:latin typeface="Arial"/>
                <a:cs typeface="Arial"/>
              </a:rPr>
              <a:t>ầ</a:t>
            </a:r>
            <a:r>
              <a:rPr dirty="0" sz="2000" spc="-2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dirty="0" sz="20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20">
                <a:solidFill>
                  <a:srgbClr val="404040"/>
                </a:solidFill>
                <a:latin typeface="Trebuchet MS"/>
                <a:cs typeface="Trebuchet MS"/>
              </a:rPr>
              <a:t>nhìn</a:t>
            </a:r>
            <a:r>
              <a:rPr dirty="0" sz="20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95">
                <a:solidFill>
                  <a:srgbClr val="404040"/>
                </a:solidFill>
                <a:latin typeface="Trebuchet MS"/>
                <a:cs typeface="Trebuchet MS"/>
              </a:rPr>
              <a:t>chung</a:t>
            </a:r>
            <a:r>
              <a:rPr dirty="0" sz="20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50">
                <a:solidFill>
                  <a:srgbClr val="404040"/>
                </a:solidFill>
                <a:latin typeface="Trebuchet MS"/>
                <a:cs typeface="Trebuchet MS"/>
              </a:rPr>
              <a:t>và</a:t>
            </a:r>
            <a:r>
              <a:rPr dirty="0" sz="20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45">
                <a:solidFill>
                  <a:srgbClr val="404040"/>
                </a:solidFill>
                <a:latin typeface="Trebuchet MS"/>
                <a:cs typeface="Trebuchet MS"/>
              </a:rPr>
              <a:t>rõ</a:t>
            </a:r>
            <a:r>
              <a:rPr dirty="0"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65">
                <a:solidFill>
                  <a:srgbClr val="404040"/>
                </a:solidFill>
                <a:latin typeface="Trebuchet MS"/>
                <a:cs typeface="Trebuchet MS"/>
              </a:rPr>
              <a:t>ràng</a:t>
            </a:r>
            <a:r>
              <a:rPr dirty="0" sz="2000" spc="-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5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dirty="0" sz="2000" spc="5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dirty="0" sz="20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85">
                <a:solidFill>
                  <a:srgbClr val="404040"/>
                </a:solidFill>
                <a:latin typeface="Trebuchet MS"/>
                <a:cs typeface="Trebuchet MS"/>
              </a:rPr>
              <a:t>các</a:t>
            </a:r>
            <a:r>
              <a:rPr dirty="0" sz="20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65">
                <a:solidFill>
                  <a:srgbClr val="404040"/>
                </a:solidFill>
                <a:latin typeface="Trebuchet MS"/>
                <a:cs typeface="Trebuchet MS"/>
              </a:rPr>
              <a:t>ph</a:t>
            </a:r>
            <a:r>
              <a:rPr dirty="0" sz="2000" spc="65">
                <a:solidFill>
                  <a:srgbClr val="404040"/>
                </a:solidFill>
                <a:latin typeface="Arial"/>
                <a:cs typeface="Arial"/>
              </a:rPr>
              <a:t>ươ</a:t>
            </a:r>
            <a:r>
              <a:rPr dirty="0" sz="2000" spc="65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65">
                <a:solidFill>
                  <a:srgbClr val="404040"/>
                </a:solidFill>
                <a:latin typeface="Trebuchet MS"/>
                <a:cs typeface="Trebuchet MS"/>
              </a:rPr>
              <a:t>pháp</a:t>
            </a:r>
            <a:endParaRPr sz="2000">
              <a:latin typeface="Trebuchet MS"/>
              <a:cs typeface="Trebuchet MS"/>
            </a:endParaRPr>
          </a:p>
          <a:p>
            <a:pPr marL="354965">
              <a:lnSpc>
                <a:spcPct val="100000"/>
              </a:lnSpc>
            </a:pPr>
            <a:r>
              <a:rPr dirty="0" sz="2000" spc="65">
                <a:solidFill>
                  <a:srgbClr val="404040"/>
                </a:solidFill>
                <a:latin typeface="Trebuchet MS"/>
                <a:cs typeface="Trebuchet MS"/>
              </a:rPr>
              <a:t>giáo</a:t>
            </a:r>
            <a:r>
              <a:rPr dirty="0" sz="20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65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2000" spc="65">
                <a:solidFill>
                  <a:srgbClr val="404040"/>
                </a:solidFill>
                <a:latin typeface="Arial"/>
                <a:cs typeface="Arial"/>
              </a:rPr>
              <a:t>ụ</a:t>
            </a:r>
            <a:r>
              <a:rPr dirty="0" sz="2000" spc="6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35">
                <a:solidFill>
                  <a:srgbClr val="404040"/>
                </a:solidFill>
                <a:latin typeface="Trebuchet MS"/>
                <a:cs typeface="Trebuchet MS"/>
              </a:rPr>
              <a:t>theo</a:t>
            </a:r>
            <a:r>
              <a:rPr dirty="0" sz="20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5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2000" spc="50">
                <a:solidFill>
                  <a:srgbClr val="404040"/>
                </a:solidFill>
                <a:latin typeface="Arial"/>
                <a:cs typeface="Arial"/>
              </a:rPr>
              <a:t>ị</a:t>
            </a:r>
            <a:r>
              <a:rPr dirty="0" sz="2000" spc="5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dirty="0" sz="20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6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2000" spc="65">
                <a:solidFill>
                  <a:srgbClr val="404040"/>
                </a:solidFill>
                <a:latin typeface="Arial"/>
                <a:cs typeface="Arial"/>
              </a:rPr>
              <a:t>ướ</a:t>
            </a:r>
            <a:r>
              <a:rPr dirty="0" sz="2000" spc="65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90">
                <a:solidFill>
                  <a:srgbClr val="404040"/>
                </a:solidFill>
                <a:latin typeface="Trebuchet MS"/>
                <a:cs typeface="Trebuchet MS"/>
              </a:rPr>
              <a:t>STEM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354965" indent="-342900">
              <a:lnSpc>
                <a:spcPct val="100000"/>
              </a:lnSpc>
              <a:buClr>
                <a:srgbClr val="A42F0F"/>
              </a:buClr>
              <a:buAutoNum type="arabicPeriod" startAt="2"/>
              <a:tabLst>
                <a:tab pos="354965" algn="l"/>
                <a:tab pos="355600" algn="l"/>
              </a:tabLst>
            </a:pPr>
            <a:r>
              <a:rPr dirty="0" sz="2000" spc="20">
                <a:solidFill>
                  <a:srgbClr val="404040"/>
                </a:solidFill>
                <a:latin typeface="Trebuchet MS"/>
                <a:cs typeface="Trebuchet MS"/>
              </a:rPr>
              <a:t>Phát</a:t>
            </a:r>
            <a:r>
              <a:rPr dirty="0" sz="20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Trebuchet MS"/>
                <a:cs typeface="Trebuchet MS"/>
              </a:rPr>
              <a:t>tri</a:t>
            </a:r>
            <a:r>
              <a:rPr dirty="0" sz="2000" spc="-25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dirty="0" sz="2000" spc="-25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18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dirty="0" sz="20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10">
                <a:solidFill>
                  <a:srgbClr val="404040"/>
                </a:solidFill>
                <a:latin typeface="Trebuchet MS"/>
                <a:cs typeface="Trebuchet MS"/>
              </a:rPr>
              <a:t>k</a:t>
            </a:r>
            <a:r>
              <a:rPr dirty="0" sz="2000" spc="10">
                <a:solidFill>
                  <a:srgbClr val="404040"/>
                </a:solidFill>
                <a:latin typeface="Arial"/>
                <a:cs typeface="Arial"/>
              </a:rPr>
              <a:t>ỹ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85">
                <a:solidFill>
                  <a:srgbClr val="404040"/>
                </a:solidFill>
                <a:latin typeface="Trebuchet MS"/>
                <a:cs typeface="Trebuchet MS"/>
              </a:rPr>
              <a:t>năng</a:t>
            </a:r>
            <a:r>
              <a:rPr dirty="0"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70">
                <a:solidFill>
                  <a:srgbClr val="404040"/>
                </a:solidFill>
                <a:latin typeface="Trebuchet MS"/>
                <a:cs typeface="Trebuchet MS"/>
              </a:rPr>
              <a:t>gi</a:t>
            </a:r>
            <a:r>
              <a:rPr dirty="0" sz="2000" spc="70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dirty="0" sz="2000" spc="7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5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2000" spc="50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dirty="0" sz="2000" spc="5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dirty="0" sz="20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5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2000" spc="55">
                <a:solidFill>
                  <a:srgbClr val="404040"/>
                </a:solidFill>
                <a:latin typeface="Arial"/>
                <a:cs typeface="Arial"/>
              </a:rPr>
              <a:t>ơ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45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dirty="0" sz="2000" spc="45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dirty="0" sz="2000" spc="45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20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5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2000" spc="50">
                <a:solidFill>
                  <a:srgbClr val="404040"/>
                </a:solidFill>
                <a:latin typeface="Arial"/>
                <a:cs typeface="Arial"/>
              </a:rPr>
              <a:t>ủ</a:t>
            </a:r>
            <a:r>
              <a:rPr dirty="0" sz="2000" spc="5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20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15">
                <a:solidFill>
                  <a:srgbClr val="404040"/>
                </a:solidFill>
                <a:latin typeface="Trebuchet MS"/>
                <a:cs typeface="Trebuchet MS"/>
              </a:rPr>
              <a:t>STEM: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42F0F"/>
              </a:buClr>
              <a:buFont typeface="Trebuchet MS"/>
              <a:buAutoNum type="arabicPeriod" startAt="2"/>
            </a:pPr>
            <a:endParaRPr sz="2050">
              <a:latin typeface="Trebuchet MS"/>
              <a:cs typeface="Trebuchet MS"/>
            </a:endParaRPr>
          </a:p>
          <a:p>
            <a:pPr lvl="1" marL="812165" indent="-343535">
              <a:lnSpc>
                <a:spcPct val="100000"/>
              </a:lnSpc>
              <a:buClr>
                <a:srgbClr val="A42F0F"/>
              </a:buClr>
              <a:buAutoNum type="alphaLcParenR"/>
              <a:tabLst>
                <a:tab pos="812165" algn="l"/>
                <a:tab pos="812800" algn="l"/>
              </a:tabLst>
            </a:pPr>
            <a:r>
              <a:rPr dirty="0" sz="1800" spc="80">
                <a:solidFill>
                  <a:srgbClr val="404040"/>
                </a:solidFill>
                <a:latin typeface="Trebuchet MS"/>
                <a:cs typeface="Trebuchet MS"/>
              </a:rPr>
              <a:t>Xác 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ị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nh v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ấ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1800" spc="35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800" spc="35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dirty="0" sz="1800" spc="-3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404040"/>
                </a:solidFill>
                <a:latin typeface="Trebuchet MS"/>
                <a:cs typeface="Trebuchet MS"/>
              </a:rPr>
              <a:t>STEM</a:t>
            </a:r>
            <a:endParaRPr sz="18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A42F0F"/>
              </a:buClr>
              <a:buFont typeface="Trebuchet MS"/>
              <a:buAutoNum type="alphaLcParenR"/>
            </a:pPr>
            <a:endParaRPr sz="2050">
              <a:latin typeface="Trebuchet MS"/>
              <a:cs typeface="Trebuchet MS"/>
            </a:endParaRPr>
          </a:p>
          <a:p>
            <a:pPr lvl="1" marL="812165" indent="-343535">
              <a:lnSpc>
                <a:spcPct val="100000"/>
              </a:lnSpc>
              <a:buClr>
                <a:srgbClr val="A42F0F"/>
              </a:buClr>
              <a:buAutoNum type="alphaLcParenR"/>
              <a:tabLst>
                <a:tab pos="812165" algn="l"/>
                <a:tab pos="812800" algn="l"/>
              </a:tabLst>
            </a:pPr>
            <a:r>
              <a:rPr dirty="0" sz="1800" spc="-30">
                <a:solidFill>
                  <a:srgbClr val="404040"/>
                </a:solidFill>
                <a:latin typeface="Trebuchet MS"/>
                <a:cs typeface="Trebuchet MS"/>
              </a:rPr>
              <a:t>Tri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dirty="0" sz="1800" spc="-3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04040"/>
                </a:solidFill>
                <a:latin typeface="Trebuchet MS"/>
                <a:cs typeface="Trebuchet MS"/>
              </a:rPr>
              <a:t>khai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404040"/>
                </a:solidFill>
                <a:latin typeface="Trebuchet MS"/>
                <a:cs typeface="Trebuchet MS"/>
              </a:rPr>
              <a:t>các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70">
                <a:solidFill>
                  <a:srgbClr val="404040"/>
                </a:solidFill>
                <a:latin typeface="Trebuchet MS"/>
                <a:cs typeface="Trebuchet MS"/>
              </a:rPr>
              <a:t>cách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30">
                <a:solidFill>
                  <a:srgbClr val="404040"/>
                </a:solidFill>
                <a:latin typeface="Trebuchet MS"/>
                <a:cs typeface="Trebuchet MS"/>
              </a:rPr>
              <a:t>ti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dirty="0" sz="1800" spc="-30">
                <a:solidFill>
                  <a:srgbClr val="404040"/>
                </a:solidFill>
                <a:latin typeface="Trebuchet MS"/>
                <a:cs typeface="Trebuchet MS"/>
              </a:rPr>
              <a:t>p 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ậ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404040"/>
                </a:solidFill>
                <a:latin typeface="Trebuchet MS"/>
                <a:cs typeface="Trebuchet MS"/>
              </a:rPr>
              <a:t>phù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40">
                <a:solidFill>
                  <a:srgbClr val="404040"/>
                </a:solidFill>
                <a:latin typeface="Arial"/>
                <a:cs typeface="Arial"/>
              </a:rPr>
              <a:t>ợ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dirty="0" sz="18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800" spc="35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404040"/>
                </a:solidFill>
                <a:latin typeface="Trebuchet MS"/>
                <a:cs typeface="Trebuchet MS"/>
              </a:rPr>
              <a:t>đi</a:t>
            </a:r>
            <a:r>
              <a:rPr dirty="0" sz="1800" spc="1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dirty="0" sz="1800" spc="1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20">
                <a:solidFill>
                  <a:srgbClr val="404040"/>
                </a:solidFill>
                <a:latin typeface="Trebuchet MS"/>
                <a:cs typeface="Trebuchet MS"/>
              </a:rPr>
              <a:t>tra</a:t>
            </a:r>
            <a:endParaRPr sz="18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A42F0F"/>
              </a:buClr>
              <a:buFont typeface="Trebuchet MS"/>
              <a:buAutoNum type="alphaLcParenR"/>
            </a:pPr>
            <a:endParaRPr sz="2050">
              <a:latin typeface="Trebuchet MS"/>
              <a:cs typeface="Trebuchet MS"/>
            </a:endParaRPr>
          </a:p>
          <a:p>
            <a:pPr lvl="1" marL="812165" indent="-343535">
              <a:lnSpc>
                <a:spcPct val="100000"/>
              </a:lnSpc>
              <a:buClr>
                <a:srgbClr val="A42F0F"/>
              </a:buClr>
              <a:buAutoNum type="alphaLcParenR"/>
              <a:tabLst>
                <a:tab pos="812165" algn="l"/>
                <a:tab pos="812800" algn="l"/>
              </a:tabLst>
            </a:pPr>
            <a:r>
              <a:rPr dirty="0" sz="1800" spc="55">
                <a:solidFill>
                  <a:srgbClr val="404040"/>
                </a:solidFill>
                <a:latin typeface="Trebuchet MS"/>
                <a:cs typeface="Trebuchet MS"/>
              </a:rPr>
              <a:t>Phân</a:t>
            </a:r>
            <a:r>
              <a:rPr dirty="0" sz="1800" spc="-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tích</a:t>
            </a:r>
            <a:r>
              <a:rPr dirty="0" sz="18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và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04040"/>
                </a:solidFill>
                <a:latin typeface="Trebuchet MS"/>
                <a:cs typeface="Trebuchet MS"/>
              </a:rPr>
              <a:t>đánh</a:t>
            </a:r>
            <a:r>
              <a:rPr dirty="0" sz="1800" spc="-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giá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dirty="0" sz="1800" spc="75">
                <a:solidFill>
                  <a:srgbClr val="404040"/>
                </a:solidFill>
                <a:latin typeface="Arial"/>
                <a:cs typeface="Arial"/>
              </a:rPr>
              <a:t>ằ</a:t>
            </a:r>
            <a:r>
              <a:rPr dirty="0" sz="1800" spc="75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dirty="0" sz="1800" spc="75">
                <a:solidFill>
                  <a:srgbClr val="404040"/>
                </a:solidFill>
                <a:latin typeface="Arial"/>
                <a:cs typeface="Arial"/>
              </a:rPr>
              <a:t>ứ</a:t>
            </a:r>
            <a:r>
              <a:rPr dirty="0" sz="1800" spc="75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endParaRPr sz="18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A42F0F"/>
              </a:buClr>
              <a:buFont typeface="Trebuchet MS"/>
              <a:buAutoNum type="alphaLcParenR"/>
            </a:pPr>
            <a:endParaRPr sz="2050">
              <a:latin typeface="Trebuchet MS"/>
              <a:cs typeface="Trebuchet MS"/>
            </a:endParaRPr>
          </a:p>
          <a:p>
            <a:pPr marL="354965" marR="5080" indent="-342900">
              <a:lnSpc>
                <a:spcPct val="100499"/>
              </a:lnSpc>
              <a:buClr>
                <a:srgbClr val="A42F0F"/>
              </a:buClr>
              <a:buAutoNum type="arabicPeriod" startAt="2"/>
              <a:tabLst>
                <a:tab pos="354965" algn="l"/>
                <a:tab pos="355600" algn="l"/>
              </a:tabLst>
            </a:pPr>
            <a:r>
              <a:rPr dirty="0" sz="2000" spc="80">
                <a:solidFill>
                  <a:srgbClr val="404040"/>
                </a:solidFill>
                <a:latin typeface="Trebuchet MS"/>
                <a:cs typeface="Trebuchet MS"/>
              </a:rPr>
              <a:t>Xây</a:t>
            </a:r>
            <a:r>
              <a:rPr dirty="0"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85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2000" spc="85">
                <a:solidFill>
                  <a:srgbClr val="404040"/>
                </a:solidFill>
                <a:latin typeface="Arial"/>
                <a:cs typeface="Arial"/>
              </a:rPr>
              <a:t>ự</a:t>
            </a:r>
            <a:r>
              <a:rPr dirty="0" sz="2000" spc="85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10">
                <a:solidFill>
                  <a:srgbClr val="404040"/>
                </a:solidFill>
                <a:latin typeface="Trebuchet MS"/>
                <a:cs typeface="Trebuchet MS"/>
              </a:rPr>
              <a:t>k</a:t>
            </a:r>
            <a:r>
              <a:rPr dirty="0" sz="2000" spc="1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70">
                <a:solidFill>
                  <a:srgbClr val="404040"/>
                </a:solidFill>
                <a:latin typeface="Trebuchet MS"/>
                <a:cs typeface="Trebuchet MS"/>
              </a:rPr>
              <a:t>ho</a:t>
            </a:r>
            <a:r>
              <a:rPr dirty="0" sz="2000" spc="70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dirty="0" sz="2000" spc="70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dirty="0"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10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dirty="0" sz="2000" spc="10">
                <a:solidFill>
                  <a:srgbClr val="404040"/>
                </a:solidFill>
                <a:latin typeface="Arial"/>
                <a:cs typeface="Arial"/>
              </a:rPr>
              <a:t>ự</a:t>
            </a:r>
            <a:r>
              <a:rPr dirty="0" sz="2000" spc="1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6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dirty="0" sz="2000" spc="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404040"/>
                </a:solidFill>
                <a:latin typeface="Trebuchet MS"/>
                <a:cs typeface="Trebuchet MS"/>
              </a:rPr>
              <a:t>và</a:t>
            </a:r>
            <a:r>
              <a:rPr dirty="0" sz="20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5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2000" spc="50">
                <a:solidFill>
                  <a:srgbClr val="404040"/>
                </a:solidFill>
                <a:latin typeface="Arial"/>
                <a:cs typeface="Arial"/>
              </a:rPr>
              <a:t>ợ</a:t>
            </a:r>
            <a:r>
              <a:rPr dirty="0" sz="2000" spc="5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dirty="0"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Trebuchet MS"/>
                <a:cs typeface="Trebuchet MS"/>
              </a:rPr>
              <a:t>lý</a:t>
            </a:r>
            <a:r>
              <a:rPr dirty="0" sz="20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100">
                <a:solidFill>
                  <a:srgbClr val="404040"/>
                </a:solidFill>
                <a:latin typeface="Trebuchet MS"/>
                <a:cs typeface="Trebuchet MS"/>
              </a:rPr>
              <a:t>cho</a:t>
            </a:r>
            <a:r>
              <a:rPr dirty="0"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30">
                <a:solidFill>
                  <a:srgbClr val="404040"/>
                </a:solidFill>
                <a:latin typeface="Trebuchet MS"/>
                <a:cs typeface="Trebuchet MS"/>
              </a:rPr>
              <a:t>vi</a:t>
            </a:r>
            <a:r>
              <a:rPr dirty="0" sz="2000" spc="3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dirty="0" sz="2000" spc="3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Trebuchet MS"/>
                <a:cs typeface="Trebuchet MS"/>
              </a:rPr>
              <a:t>tri</a:t>
            </a:r>
            <a:r>
              <a:rPr dirty="0" sz="2000" spc="-25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dirty="0" sz="2000" spc="-25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Trebuchet MS"/>
                <a:cs typeface="Trebuchet MS"/>
              </a:rPr>
              <a:t>khai</a:t>
            </a:r>
            <a:r>
              <a:rPr dirty="0" sz="2000" spc="-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80">
                <a:solidFill>
                  <a:srgbClr val="404040"/>
                </a:solidFill>
                <a:latin typeface="Trebuchet MS"/>
                <a:cs typeface="Trebuchet MS"/>
              </a:rPr>
              <a:t>cách  </a:t>
            </a:r>
            <a:r>
              <a:rPr dirty="0" sz="2000" spc="-30">
                <a:solidFill>
                  <a:srgbClr val="404040"/>
                </a:solidFill>
                <a:latin typeface="Trebuchet MS"/>
                <a:cs typeface="Trebuchet MS"/>
              </a:rPr>
              <a:t>ti</a:t>
            </a:r>
            <a:r>
              <a:rPr dirty="0" sz="2000" spc="-3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404040"/>
                </a:solidFill>
                <a:latin typeface="Trebuchet MS"/>
                <a:cs typeface="Trebuchet MS"/>
              </a:rPr>
              <a:t>p </a:t>
            </a:r>
            <a:r>
              <a:rPr dirty="0" sz="2000" spc="5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2000" spc="55">
                <a:solidFill>
                  <a:srgbClr val="404040"/>
                </a:solidFill>
                <a:latin typeface="Arial"/>
                <a:cs typeface="Arial"/>
              </a:rPr>
              <a:t>ậ</a:t>
            </a:r>
            <a:r>
              <a:rPr dirty="0" sz="2000" spc="55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2000" spc="60">
                <a:solidFill>
                  <a:srgbClr val="404040"/>
                </a:solidFill>
                <a:latin typeface="Trebuchet MS"/>
                <a:cs typeface="Trebuchet MS"/>
              </a:rPr>
              <a:t>này </a:t>
            </a:r>
            <a:r>
              <a:rPr dirty="0" sz="2000" spc="100">
                <a:solidFill>
                  <a:srgbClr val="404040"/>
                </a:solidFill>
                <a:latin typeface="Trebuchet MS"/>
                <a:cs typeface="Trebuchet MS"/>
              </a:rPr>
              <a:t>cho </a:t>
            </a:r>
            <a:r>
              <a:rPr dirty="0" sz="2000" spc="25">
                <a:solidFill>
                  <a:srgbClr val="404040"/>
                </a:solidFill>
                <a:latin typeface="Trebuchet MS"/>
                <a:cs typeface="Trebuchet MS"/>
              </a:rPr>
              <a:t>toàn </a:t>
            </a:r>
            <a:r>
              <a:rPr dirty="0" sz="2000" spc="-15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dirty="0" sz="2000" spc="-15">
                <a:solidFill>
                  <a:srgbClr val="404040"/>
                </a:solidFill>
                <a:latin typeface="Arial"/>
                <a:cs typeface="Arial"/>
              </a:rPr>
              <a:t>ườ</a:t>
            </a:r>
            <a:r>
              <a:rPr dirty="0" sz="2000" spc="-15">
                <a:solidFill>
                  <a:srgbClr val="404040"/>
                </a:solidFill>
                <a:latin typeface="Trebuchet MS"/>
                <a:cs typeface="Trebuchet MS"/>
              </a:rPr>
              <a:t>ng, </a:t>
            </a:r>
            <a:r>
              <a:rPr dirty="0" sz="2000" spc="85">
                <a:solidFill>
                  <a:srgbClr val="404040"/>
                </a:solidFill>
                <a:latin typeface="Trebuchet MS"/>
                <a:cs typeface="Trebuchet MS"/>
              </a:rPr>
              <a:t>bao </a:t>
            </a:r>
            <a:r>
              <a:rPr dirty="0" sz="2000" spc="80">
                <a:solidFill>
                  <a:srgbClr val="404040"/>
                </a:solidFill>
                <a:latin typeface="Trebuchet MS"/>
                <a:cs typeface="Trebuchet MS"/>
              </a:rPr>
              <a:t>g</a:t>
            </a:r>
            <a:r>
              <a:rPr dirty="0" sz="2000" spc="80">
                <a:solidFill>
                  <a:srgbClr val="404040"/>
                </a:solidFill>
                <a:latin typeface="Arial"/>
                <a:cs typeface="Arial"/>
              </a:rPr>
              <a:t>ồ</a:t>
            </a:r>
            <a:r>
              <a:rPr dirty="0" sz="2000" spc="80">
                <a:solidFill>
                  <a:srgbClr val="404040"/>
                </a:solidFill>
                <a:latin typeface="Trebuchet MS"/>
                <a:cs typeface="Trebuchet MS"/>
              </a:rPr>
              <a:t>m </a:t>
            </a:r>
            <a:r>
              <a:rPr dirty="0" sz="2000" spc="85">
                <a:solidFill>
                  <a:srgbClr val="404040"/>
                </a:solidFill>
                <a:latin typeface="Trebuchet MS"/>
                <a:cs typeface="Trebuchet MS"/>
              </a:rPr>
              <a:t>các </a:t>
            </a:r>
            <a:r>
              <a:rPr dirty="0" sz="2000" spc="35">
                <a:solidFill>
                  <a:srgbClr val="404040"/>
                </a:solidFill>
                <a:latin typeface="Trebuchet MS"/>
                <a:cs typeface="Trebuchet MS"/>
              </a:rPr>
              <a:t>kênh </a:t>
            </a:r>
            <a:r>
              <a:rPr dirty="0" sz="2000" spc="20">
                <a:solidFill>
                  <a:srgbClr val="404040"/>
                </a:solidFill>
                <a:latin typeface="Trebuchet MS"/>
                <a:cs typeface="Trebuchet MS"/>
              </a:rPr>
              <a:t>truy</a:t>
            </a:r>
            <a:r>
              <a:rPr dirty="0" sz="2000" spc="2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dirty="0" sz="2000" spc="20">
                <a:solidFill>
                  <a:srgbClr val="404040"/>
                </a:solidFill>
                <a:latin typeface="Trebuchet MS"/>
                <a:cs typeface="Trebuchet MS"/>
              </a:rPr>
              <a:t>n  </a:t>
            </a:r>
            <a:r>
              <a:rPr dirty="0" sz="2000" spc="65">
                <a:solidFill>
                  <a:srgbClr val="404040"/>
                </a:solidFill>
                <a:latin typeface="Trebuchet MS"/>
                <a:cs typeface="Trebuchet MS"/>
              </a:rPr>
              <a:t>thông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3418" y="5700309"/>
            <a:ext cx="227329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G</a:t>
            </a:r>
            <a:r>
              <a:rPr dirty="0" sz="900" spc="-50">
                <a:solidFill>
                  <a:srgbClr val="888888"/>
                </a:solidFill>
                <a:latin typeface="TeXGyreAdventor"/>
                <a:cs typeface="TeXGyreAdventor"/>
              </a:rPr>
              <a:t>A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T</a:t>
            </a:r>
            <a:endParaRPr sz="9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81366" y="5688279"/>
            <a:ext cx="5873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862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888888"/>
                </a:solidFill>
                <a:latin typeface="TeXGyreAdventor"/>
                <a:cs typeface="TeXGyreAdventor"/>
              </a:rPr>
              <a:t>E</a:t>
            </a:r>
            <a:r>
              <a:rPr dirty="0" sz="900" spc="-40">
                <a:solidFill>
                  <a:srgbClr val="888888"/>
                </a:solidFill>
                <a:latin typeface="TeXGyreAdventor"/>
                <a:cs typeface="TeXGyreAdventor"/>
              </a:rPr>
              <a:t> 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A</a:t>
            </a:r>
            <a:endParaRPr sz="9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</a:pPr>
            <a:r>
              <a:rPr dirty="0" sz="900" spc="-10">
                <a:solidFill>
                  <a:srgbClr val="888888"/>
                </a:solidFill>
                <a:latin typeface="TeXGyreAdventor"/>
                <a:cs typeface="TeXGyreAdventor"/>
              </a:rPr>
              <a:t>implemen</a:t>
            </a:r>
            <a:endParaRPr sz="9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78902" y="5962903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3985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t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a</a:t>
            </a: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t</a:t>
            </a:r>
            <a:r>
              <a:rPr dirty="0" sz="900" spc="10">
                <a:solidFill>
                  <a:srgbClr val="888888"/>
                </a:solidFill>
                <a:latin typeface="TeXGyreAdventor"/>
                <a:cs typeface="TeXGyreAdventor"/>
              </a:rPr>
              <a:t>i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on  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plan</a:t>
            </a:r>
            <a:endParaRPr sz="90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4205" y="468248"/>
            <a:ext cx="6633209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15"/>
              <a:t>Yêu </a:t>
            </a:r>
            <a:r>
              <a:rPr dirty="0" sz="2800" spc="75"/>
              <a:t>c</a:t>
            </a:r>
            <a:r>
              <a:rPr dirty="0" sz="2800" spc="75">
                <a:latin typeface="Arial"/>
                <a:cs typeface="Arial"/>
              </a:rPr>
              <a:t>ầ</a:t>
            </a:r>
            <a:r>
              <a:rPr dirty="0" sz="2800" spc="75"/>
              <a:t>u </a:t>
            </a:r>
            <a:r>
              <a:rPr dirty="0" sz="2800" spc="15"/>
              <a:t>th</a:t>
            </a:r>
            <a:r>
              <a:rPr dirty="0" sz="2800" spc="15">
                <a:latin typeface="Arial"/>
                <a:cs typeface="Arial"/>
              </a:rPr>
              <a:t>ự</a:t>
            </a:r>
            <a:r>
              <a:rPr dirty="0" sz="2800" spc="15"/>
              <a:t>c </a:t>
            </a:r>
            <a:r>
              <a:rPr dirty="0" sz="2800" spc="5"/>
              <a:t>hi</a:t>
            </a:r>
            <a:r>
              <a:rPr dirty="0" sz="2800" spc="5">
                <a:latin typeface="Arial"/>
                <a:cs typeface="Arial"/>
              </a:rPr>
              <a:t>ệ</a:t>
            </a:r>
            <a:r>
              <a:rPr dirty="0" sz="2800" spc="5"/>
              <a:t>n </a:t>
            </a:r>
            <a:r>
              <a:rPr dirty="0" sz="2800" spc="120"/>
              <a:t>STEM </a:t>
            </a:r>
            <a:r>
              <a:rPr dirty="0" sz="2800" spc="-95"/>
              <a:t>t</a:t>
            </a:r>
            <a:r>
              <a:rPr dirty="0" sz="2800" spc="-95">
                <a:latin typeface="Arial"/>
                <a:cs typeface="Arial"/>
              </a:rPr>
              <a:t>ạ</a:t>
            </a:r>
            <a:r>
              <a:rPr dirty="0" sz="2800" spc="-95"/>
              <a:t>i </a:t>
            </a:r>
            <a:r>
              <a:rPr dirty="0" sz="2800" spc="-35"/>
              <a:t>Vi</a:t>
            </a:r>
            <a:r>
              <a:rPr dirty="0" sz="2800" spc="-35">
                <a:latin typeface="Arial"/>
                <a:cs typeface="Arial"/>
              </a:rPr>
              <a:t>ệ</a:t>
            </a:r>
            <a:r>
              <a:rPr dirty="0" sz="2800" spc="-35"/>
              <a:t>t </a:t>
            </a:r>
            <a:r>
              <a:rPr dirty="0" sz="2800" spc="80"/>
              <a:t>Nam </a:t>
            </a:r>
            <a:r>
              <a:rPr dirty="0" sz="2800" spc="-80"/>
              <a:t>t</a:t>
            </a:r>
            <a:r>
              <a:rPr dirty="0" sz="2800" spc="-80">
                <a:latin typeface="Arial"/>
                <a:cs typeface="Arial"/>
              </a:rPr>
              <a:t>ừ  </a:t>
            </a:r>
            <a:r>
              <a:rPr dirty="0" sz="2800" spc="95"/>
              <a:t>B</a:t>
            </a:r>
            <a:r>
              <a:rPr dirty="0" sz="2800" spc="95">
                <a:latin typeface="Arial"/>
                <a:cs typeface="Arial"/>
              </a:rPr>
              <a:t>ộ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45"/>
              <a:t>Giáo</a:t>
            </a:r>
            <a:r>
              <a:rPr dirty="0" sz="2800" spc="-50"/>
              <a:t> </a:t>
            </a:r>
            <a:r>
              <a:rPr dirty="0" sz="2800" spc="85"/>
              <a:t>d</a:t>
            </a:r>
            <a:r>
              <a:rPr dirty="0" sz="2800" spc="85">
                <a:latin typeface="Arial"/>
                <a:cs typeface="Arial"/>
              </a:rPr>
              <a:t>ụ</a:t>
            </a:r>
            <a:r>
              <a:rPr dirty="0" sz="2800" spc="85"/>
              <a:t>c</a:t>
            </a:r>
            <a:r>
              <a:rPr dirty="0" sz="2800" spc="-70"/>
              <a:t> </a:t>
            </a:r>
            <a:r>
              <a:rPr dirty="0" sz="2800" spc="55"/>
              <a:t>và</a:t>
            </a:r>
            <a:r>
              <a:rPr dirty="0" sz="2800" spc="-25"/>
              <a:t> </a:t>
            </a:r>
            <a:r>
              <a:rPr dirty="0" sz="2800" spc="145"/>
              <a:t>Đào</a:t>
            </a:r>
            <a:r>
              <a:rPr dirty="0" sz="2800" spc="-65"/>
              <a:t> </a:t>
            </a:r>
            <a:r>
              <a:rPr dirty="0" sz="2800" spc="5"/>
              <a:t>t</a:t>
            </a:r>
            <a:r>
              <a:rPr dirty="0" sz="2800" spc="5">
                <a:latin typeface="Arial"/>
                <a:cs typeface="Arial"/>
              </a:rPr>
              <a:t>ạ</a:t>
            </a:r>
            <a:r>
              <a:rPr dirty="0" sz="2800" spc="5"/>
              <a:t>o</a:t>
            </a:r>
            <a:r>
              <a:rPr dirty="0" sz="2800" spc="-55"/>
              <a:t> </a:t>
            </a:r>
            <a:r>
              <a:rPr dirty="0" sz="2800" spc="55"/>
              <a:t>và</a:t>
            </a:r>
            <a:r>
              <a:rPr dirty="0" sz="2800" spc="-40"/>
              <a:t> </a:t>
            </a:r>
            <a:r>
              <a:rPr dirty="0" sz="2800" spc="-15"/>
              <a:t>H</a:t>
            </a:r>
            <a:r>
              <a:rPr dirty="0" sz="2800" spc="-15">
                <a:latin typeface="Arial"/>
                <a:cs typeface="Arial"/>
              </a:rPr>
              <a:t>ộ</a:t>
            </a:r>
            <a:r>
              <a:rPr dirty="0" sz="2800" spc="-15"/>
              <a:t>i</a:t>
            </a:r>
            <a:r>
              <a:rPr dirty="0" sz="2800" spc="-70"/>
              <a:t> </a:t>
            </a:r>
            <a:r>
              <a:rPr dirty="0" sz="2800" spc="114"/>
              <a:t>đ</a:t>
            </a:r>
            <a:r>
              <a:rPr dirty="0" sz="2800" spc="114">
                <a:latin typeface="Arial"/>
                <a:cs typeface="Arial"/>
              </a:rPr>
              <a:t>ồ</a:t>
            </a:r>
            <a:r>
              <a:rPr dirty="0" sz="2800" spc="114"/>
              <a:t>ng</a:t>
            </a:r>
            <a:r>
              <a:rPr dirty="0" sz="2800" spc="-55"/>
              <a:t> </a:t>
            </a:r>
            <a:r>
              <a:rPr dirty="0" sz="2800" spc="85"/>
              <a:t>Anh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911" y="1889788"/>
            <a:ext cx="3674745" cy="3401695"/>
          </a:xfrm>
          <a:prstGeom prst="rect">
            <a:avLst/>
          </a:prstGeom>
        </p:spPr>
        <p:txBody>
          <a:bodyPr wrap="square" lIns="0" tIns="15367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210"/>
              </a:spcBef>
              <a:buClr>
                <a:srgbClr val="A42F0F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dirty="0" sz="1800" spc="10">
                <a:solidFill>
                  <a:srgbClr val="404040"/>
                </a:solidFill>
                <a:latin typeface="Trebuchet MS"/>
                <a:cs typeface="Trebuchet MS"/>
              </a:rPr>
              <a:t>Cái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gì:</a:t>
            </a:r>
            <a:endParaRPr sz="1800">
              <a:latin typeface="Trebuchet MS"/>
              <a:cs typeface="Trebuchet MS"/>
            </a:endParaRPr>
          </a:p>
          <a:p>
            <a:pPr lvl="1" marL="756285" indent="-287020">
              <a:lnSpc>
                <a:spcPct val="100000"/>
              </a:lnSpc>
              <a:spcBef>
                <a:spcPts val="980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dirty="0" sz="1600" spc="70">
                <a:solidFill>
                  <a:srgbClr val="404040"/>
                </a:solidFill>
                <a:latin typeface="Trebuchet MS"/>
                <a:cs typeface="Trebuchet MS"/>
              </a:rPr>
              <a:t>Nâng cao </a:t>
            </a:r>
            <a:r>
              <a:rPr dirty="0" sz="1600" spc="5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dirty="0" sz="1600" spc="5">
                <a:solidFill>
                  <a:srgbClr val="404040"/>
                </a:solidFill>
                <a:latin typeface="Arial"/>
                <a:cs typeface="Arial"/>
              </a:rPr>
              <a:t>ấ</a:t>
            </a:r>
            <a:r>
              <a:rPr dirty="0" sz="1600" spc="5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dirty="0" sz="1600" spc="15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dirty="0" sz="1600" spc="15">
                <a:solidFill>
                  <a:srgbClr val="404040"/>
                </a:solidFill>
                <a:latin typeface="Arial"/>
                <a:cs typeface="Arial"/>
              </a:rPr>
              <a:t>ượ</a:t>
            </a:r>
            <a:r>
              <a:rPr dirty="0" sz="1600" spc="15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600" spc="20">
                <a:solidFill>
                  <a:srgbClr val="404040"/>
                </a:solidFill>
                <a:latin typeface="Trebuchet MS"/>
                <a:cs typeface="Trebuchet MS"/>
              </a:rPr>
              <a:t>Giáo</a:t>
            </a:r>
            <a:r>
              <a:rPr dirty="0" sz="1600" spc="-25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1600" spc="25">
                <a:solidFill>
                  <a:srgbClr val="404040"/>
                </a:solidFill>
                <a:latin typeface="Arial"/>
                <a:cs typeface="Arial"/>
              </a:rPr>
              <a:t>ụ</a:t>
            </a:r>
            <a:r>
              <a:rPr dirty="0" sz="1600" spc="2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1600">
              <a:latin typeface="Trebuchet MS"/>
              <a:cs typeface="Trebuchet MS"/>
            </a:endParaRPr>
          </a:p>
          <a:p>
            <a:pPr marL="756285">
              <a:lnSpc>
                <a:spcPct val="100000"/>
              </a:lnSpc>
              <a:spcBef>
                <a:spcPts val="25"/>
              </a:spcBef>
            </a:pPr>
            <a:r>
              <a:rPr dirty="0" sz="1600" spc="65">
                <a:solidFill>
                  <a:srgbClr val="404040"/>
                </a:solidFill>
                <a:latin typeface="Trebuchet MS"/>
                <a:cs typeface="Trebuchet MS"/>
              </a:rPr>
              <a:t>STEM</a:t>
            </a:r>
            <a:endParaRPr sz="1600">
              <a:latin typeface="Trebuchet MS"/>
              <a:cs typeface="Trebuchet MS"/>
            </a:endParaRPr>
          </a:p>
          <a:p>
            <a:pPr lvl="2" marL="1155700" indent="-229235">
              <a:lnSpc>
                <a:spcPct val="100000"/>
              </a:lnSpc>
              <a:spcBef>
                <a:spcPts val="980"/>
              </a:spcBef>
              <a:buClr>
                <a:srgbClr val="A42F0F"/>
              </a:buClr>
              <a:buFont typeface="Arial"/>
              <a:buChar char=""/>
              <a:tabLst>
                <a:tab pos="1156335" algn="l"/>
              </a:tabLst>
            </a:pPr>
            <a:r>
              <a:rPr dirty="0" sz="1400" spc="3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400" spc="35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dirty="0" sz="1400" spc="3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4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dirty="0" sz="1400" spc="50">
                <a:solidFill>
                  <a:srgbClr val="404040"/>
                </a:solidFill>
                <a:latin typeface="Arial"/>
                <a:cs typeface="Arial"/>
              </a:rPr>
              <a:t>ị</a:t>
            </a:r>
            <a:r>
              <a:rPr dirty="0" sz="1400" spc="5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endParaRPr sz="1400">
              <a:latin typeface="Trebuchet MS"/>
              <a:cs typeface="Trebuchet MS"/>
            </a:endParaRPr>
          </a:p>
          <a:p>
            <a:pPr lvl="2" marL="1155700" indent="-229235">
              <a:lnSpc>
                <a:spcPct val="100000"/>
              </a:lnSpc>
              <a:spcBef>
                <a:spcPts val="1019"/>
              </a:spcBef>
              <a:buClr>
                <a:srgbClr val="A42F0F"/>
              </a:buClr>
              <a:buFont typeface="Arial"/>
              <a:buChar char=""/>
              <a:tabLst>
                <a:tab pos="1156335" algn="l"/>
              </a:tabLst>
            </a:pPr>
            <a:r>
              <a:rPr dirty="0" sz="1400" spc="25">
                <a:solidFill>
                  <a:srgbClr val="404040"/>
                </a:solidFill>
                <a:latin typeface="Trebuchet MS"/>
                <a:cs typeface="Trebuchet MS"/>
              </a:rPr>
              <a:t>Giáo</a:t>
            </a:r>
            <a:r>
              <a:rPr dirty="0" sz="14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04040"/>
                </a:solidFill>
                <a:latin typeface="Trebuchet MS"/>
                <a:cs typeface="Trebuchet MS"/>
              </a:rPr>
              <a:t>viên</a:t>
            </a:r>
            <a:endParaRPr sz="1400">
              <a:latin typeface="Trebuchet MS"/>
              <a:cs typeface="Trebuchet MS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975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dirty="0" sz="1600" spc="10">
                <a:solidFill>
                  <a:srgbClr val="404040"/>
                </a:solidFill>
                <a:latin typeface="Trebuchet MS"/>
                <a:cs typeface="Trebuchet MS"/>
              </a:rPr>
              <a:t>Phát 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tri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1600" spc="55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dirty="0" sz="1600" spc="55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dirty="0" sz="1600" spc="55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600" spc="-45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dirty="0" sz="1600" spc="-45">
                <a:solidFill>
                  <a:srgbClr val="404040"/>
                </a:solidFill>
                <a:latin typeface="Arial"/>
                <a:cs typeface="Arial"/>
              </a:rPr>
              <a:t>ướ</a:t>
            </a:r>
            <a:r>
              <a:rPr dirty="0" sz="1600" spc="-45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và </a:t>
            </a:r>
            <a:r>
              <a:rPr dirty="0" sz="1600" spc="20">
                <a:solidFill>
                  <a:srgbClr val="404040"/>
                </a:solidFill>
                <a:latin typeface="Trebuchet MS"/>
                <a:cs typeface="Trebuchet MS"/>
              </a:rPr>
              <a:t>chia </a:t>
            </a:r>
            <a:r>
              <a:rPr dirty="0" sz="1600" spc="-18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dirty="0" sz="1600" spc="-180">
                <a:solidFill>
                  <a:srgbClr val="404040"/>
                </a:solidFill>
                <a:latin typeface="Arial"/>
                <a:cs typeface="Arial"/>
              </a:rPr>
              <a:t>ẻ  </a:t>
            </a:r>
            <a:r>
              <a:rPr dirty="0" sz="1600" spc="5">
                <a:solidFill>
                  <a:srgbClr val="404040"/>
                </a:solidFill>
                <a:latin typeface="Trebuchet MS"/>
                <a:cs typeface="Trebuchet MS"/>
              </a:rPr>
              <a:t>kinh</a:t>
            </a:r>
            <a:r>
              <a:rPr dirty="0" sz="16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nghi</a:t>
            </a:r>
            <a:r>
              <a:rPr dirty="0" sz="1600" spc="35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endParaRPr sz="1600">
              <a:latin typeface="Trebuchet MS"/>
              <a:cs typeface="Trebuchet MS"/>
            </a:endParaRPr>
          </a:p>
          <a:p>
            <a:pPr lvl="1" marL="756285" indent="-28702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dirty="0" sz="1600" spc="25">
                <a:solidFill>
                  <a:srgbClr val="404040"/>
                </a:solidFill>
                <a:latin typeface="Trebuchet MS"/>
                <a:cs typeface="Trebuchet MS"/>
              </a:rPr>
              <a:t>Làm </a:t>
            </a:r>
            <a:r>
              <a:rPr dirty="0" sz="1600" spc="-6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 spc="-60">
                <a:solidFill>
                  <a:srgbClr val="404040"/>
                </a:solidFill>
                <a:latin typeface="Arial"/>
                <a:cs typeface="Arial"/>
              </a:rPr>
              <a:t>ố</a:t>
            </a:r>
            <a:r>
              <a:rPr dirty="0" sz="1600" spc="-6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ấ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trong </a:t>
            </a:r>
            <a:r>
              <a:rPr dirty="0" sz="1600" spc="-15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ớ</a:t>
            </a:r>
            <a:r>
              <a:rPr dirty="0" sz="1600" spc="-15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dirty="0" sz="1600" spc="-1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600" spc="40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1600">
              <a:latin typeface="Trebuchet MS"/>
              <a:cs typeface="Trebuchet MS"/>
            </a:endParaRPr>
          </a:p>
          <a:p>
            <a:pPr lvl="2" marL="1155700" indent="-229235">
              <a:lnSpc>
                <a:spcPct val="100000"/>
              </a:lnSpc>
              <a:spcBef>
                <a:spcPts val="1005"/>
              </a:spcBef>
              <a:buClr>
                <a:srgbClr val="A42F0F"/>
              </a:buClr>
              <a:buFont typeface="Arial"/>
              <a:buChar char=""/>
              <a:tabLst>
                <a:tab pos="1156335" algn="l"/>
              </a:tabLst>
            </a:pPr>
            <a:r>
              <a:rPr dirty="0" sz="1400" spc="-20">
                <a:solidFill>
                  <a:srgbClr val="404040"/>
                </a:solidFill>
                <a:latin typeface="Trebuchet MS"/>
                <a:cs typeface="Trebuchet MS"/>
              </a:rPr>
              <a:t>Thí </a:t>
            </a:r>
            <a:r>
              <a:rPr dirty="0" sz="1400" spc="5">
                <a:solidFill>
                  <a:srgbClr val="404040"/>
                </a:solidFill>
                <a:latin typeface="Trebuchet MS"/>
                <a:cs typeface="Trebuchet MS"/>
              </a:rPr>
              <a:t>đi</a:t>
            </a:r>
            <a:r>
              <a:rPr dirty="0" sz="1400" spc="5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dirty="0" sz="1400" spc="5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dirty="0" sz="140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75">
                <a:solidFill>
                  <a:srgbClr val="404040"/>
                </a:solidFill>
                <a:latin typeface="Trebuchet MS"/>
                <a:cs typeface="Trebuchet MS"/>
              </a:rPr>
              <a:t>vùng</a:t>
            </a:r>
            <a:endParaRPr sz="1400">
              <a:latin typeface="Trebuchet MS"/>
              <a:cs typeface="Trebuchet MS"/>
            </a:endParaRPr>
          </a:p>
          <a:p>
            <a:pPr lvl="2" marL="1155700" indent="-229235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1156335" algn="l"/>
              </a:tabLst>
            </a:pPr>
            <a:r>
              <a:rPr dirty="0" sz="1400" spc="10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dirty="0" sz="1400" spc="10">
                <a:solidFill>
                  <a:srgbClr val="404040"/>
                </a:solidFill>
                <a:latin typeface="Arial"/>
                <a:cs typeface="Arial"/>
              </a:rPr>
              <a:t>ấ</a:t>
            </a:r>
            <a:r>
              <a:rPr dirty="0" sz="1400" spc="1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dirty="0" sz="1400" spc="2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dirty="0" sz="1400" spc="20">
                <a:solidFill>
                  <a:srgbClr val="404040"/>
                </a:solidFill>
                <a:latin typeface="Arial"/>
                <a:cs typeface="Arial"/>
              </a:rPr>
              <a:t>ượ</a:t>
            </a:r>
            <a:r>
              <a:rPr dirty="0" sz="1400" spc="20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400" spc="45">
                <a:solidFill>
                  <a:srgbClr val="404040"/>
                </a:solidFill>
                <a:latin typeface="Trebuchet MS"/>
                <a:cs typeface="Trebuchet MS"/>
              </a:rPr>
              <a:t>qu</a:t>
            </a:r>
            <a:r>
              <a:rPr dirty="0" sz="1400" spc="45">
                <a:solidFill>
                  <a:srgbClr val="404040"/>
                </a:solidFill>
                <a:latin typeface="Arial"/>
                <a:cs typeface="Arial"/>
              </a:rPr>
              <a:t>ố</a:t>
            </a:r>
            <a:r>
              <a:rPr dirty="0" sz="1400" spc="4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400" spc="-20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400" spc="-4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400" spc="-4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9797" y="1929130"/>
            <a:ext cx="17195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7645" indent="-195580">
              <a:lnSpc>
                <a:spcPct val="100000"/>
              </a:lnSpc>
              <a:spcBef>
                <a:spcPts val="105"/>
              </a:spcBef>
              <a:buClr>
                <a:srgbClr val="0099CC"/>
              </a:buClr>
              <a:buFont typeface="Symbol"/>
              <a:buChar char=""/>
              <a:tabLst>
                <a:tab pos="208279" algn="l"/>
              </a:tabLst>
            </a:pPr>
            <a:r>
              <a:rPr dirty="0" sz="2000" spc="35">
                <a:solidFill>
                  <a:srgbClr val="766E53"/>
                </a:solidFill>
                <a:latin typeface="Trebuchet MS"/>
                <a:cs typeface="Trebuchet MS"/>
              </a:rPr>
              <a:t>Làm </a:t>
            </a:r>
            <a:r>
              <a:rPr dirty="0" sz="2000" spc="-20">
                <a:solidFill>
                  <a:srgbClr val="766E53"/>
                </a:solidFill>
                <a:latin typeface="Trebuchet MS"/>
                <a:cs typeface="Trebuchet MS"/>
              </a:rPr>
              <a:t>th</a:t>
            </a:r>
            <a:r>
              <a:rPr dirty="0" sz="2000" spc="-20">
                <a:solidFill>
                  <a:srgbClr val="766E53"/>
                </a:solidFill>
                <a:latin typeface="Arial"/>
                <a:cs typeface="Arial"/>
              </a:rPr>
              <a:t>ế</a:t>
            </a:r>
            <a:r>
              <a:rPr dirty="0" sz="2000" spc="-160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766E53"/>
                </a:solidFill>
                <a:latin typeface="Trebuchet MS"/>
                <a:cs typeface="Trebuchet MS"/>
              </a:rPr>
              <a:t>nào: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5370" y="2233929"/>
            <a:ext cx="3480435" cy="301117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530"/>
              </a:spcBef>
              <a:buClr>
                <a:srgbClr val="0099CC"/>
              </a:buClr>
              <a:buFont typeface="Wingdings"/>
              <a:buChar char=""/>
              <a:tabLst>
                <a:tab pos="292735" algn="l"/>
                <a:tab pos="293370" algn="l"/>
              </a:tabLst>
            </a:pPr>
            <a:r>
              <a:rPr dirty="0" sz="1800" spc="75">
                <a:solidFill>
                  <a:srgbClr val="766E53"/>
                </a:solidFill>
                <a:latin typeface="Trebuchet MS"/>
                <a:cs typeface="Trebuchet MS"/>
              </a:rPr>
              <a:t>Nhóm</a:t>
            </a:r>
            <a:r>
              <a:rPr dirty="0" sz="1800" spc="-6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766E53"/>
                </a:solidFill>
                <a:latin typeface="Arial"/>
                <a:cs typeface="Arial"/>
              </a:rPr>
              <a:t>ở</a:t>
            </a:r>
            <a:r>
              <a:rPr dirty="0" sz="1800" spc="-15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1800" spc="35">
                <a:solidFill>
                  <a:srgbClr val="766E53"/>
                </a:solidFill>
                <a:latin typeface="Trebuchet MS"/>
                <a:cs typeface="Trebuchet MS"/>
              </a:rPr>
              <a:t>Trung</a:t>
            </a:r>
            <a:r>
              <a:rPr dirty="0" sz="1800" spc="-7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766E53"/>
                </a:solidFill>
                <a:latin typeface="Arial"/>
                <a:cs typeface="Arial"/>
              </a:rPr>
              <a:t>ươ</a:t>
            </a:r>
            <a:r>
              <a:rPr dirty="0" sz="1800" spc="55">
                <a:solidFill>
                  <a:srgbClr val="766E53"/>
                </a:solidFill>
                <a:latin typeface="Trebuchet MS"/>
                <a:cs typeface="Trebuchet MS"/>
              </a:rPr>
              <a:t>ng</a:t>
            </a:r>
            <a:r>
              <a:rPr dirty="0" sz="1800" spc="-6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800" spc="235">
                <a:solidFill>
                  <a:srgbClr val="766E53"/>
                </a:solidFill>
                <a:latin typeface="Trebuchet MS"/>
                <a:cs typeface="Trebuchet MS"/>
              </a:rPr>
              <a:t>–</a:t>
            </a:r>
            <a:r>
              <a:rPr dirty="0" sz="1800" spc="-6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766E53"/>
                </a:solidFill>
                <a:latin typeface="Trebuchet MS"/>
                <a:cs typeface="Trebuchet MS"/>
              </a:rPr>
              <a:t>Qu</a:t>
            </a:r>
            <a:r>
              <a:rPr dirty="0" sz="1800" spc="45">
                <a:solidFill>
                  <a:srgbClr val="766E53"/>
                </a:solidFill>
                <a:latin typeface="Arial"/>
                <a:cs typeface="Arial"/>
              </a:rPr>
              <a:t>ả</a:t>
            </a:r>
            <a:r>
              <a:rPr dirty="0" sz="1800" spc="45">
                <a:solidFill>
                  <a:srgbClr val="766E53"/>
                </a:solidFill>
                <a:latin typeface="Trebuchet MS"/>
                <a:cs typeface="Trebuchet MS"/>
              </a:rPr>
              <a:t>n</a:t>
            </a:r>
            <a:r>
              <a:rPr dirty="0" sz="1800" spc="-7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800" spc="-20">
                <a:solidFill>
                  <a:srgbClr val="766E53"/>
                </a:solidFill>
                <a:latin typeface="Trebuchet MS"/>
                <a:cs typeface="Trebuchet MS"/>
              </a:rPr>
              <a:t>lý</a:t>
            </a:r>
            <a:endParaRPr sz="1800">
              <a:latin typeface="Trebuchet MS"/>
              <a:cs typeface="Trebuchet MS"/>
            </a:endParaRPr>
          </a:p>
          <a:p>
            <a:pPr marL="292735" indent="-280670">
              <a:lnSpc>
                <a:spcPts val="2065"/>
              </a:lnSpc>
              <a:spcBef>
                <a:spcPts val="434"/>
              </a:spcBef>
              <a:buClr>
                <a:srgbClr val="0099CC"/>
              </a:buClr>
              <a:buFont typeface="Wingdings"/>
              <a:buChar char=""/>
              <a:tabLst>
                <a:tab pos="292735" algn="l"/>
                <a:tab pos="293370" algn="l"/>
              </a:tabLst>
            </a:pPr>
            <a:r>
              <a:rPr dirty="0" sz="1800" spc="70">
                <a:solidFill>
                  <a:srgbClr val="766E53"/>
                </a:solidFill>
                <a:latin typeface="Trebuchet MS"/>
                <a:cs typeface="Trebuchet MS"/>
              </a:rPr>
              <a:t>Các </a:t>
            </a:r>
            <a:r>
              <a:rPr dirty="0" sz="1800" spc="25">
                <a:solidFill>
                  <a:srgbClr val="766E53"/>
                </a:solidFill>
                <a:latin typeface="Trebuchet MS"/>
                <a:cs typeface="Trebuchet MS"/>
              </a:rPr>
              <a:t>tr</a:t>
            </a:r>
            <a:r>
              <a:rPr dirty="0" sz="1800" spc="25">
                <a:solidFill>
                  <a:srgbClr val="766E53"/>
                </a:solidFill>
                <a:latin typeface="Arial"/>
                <a:cs typeface="Arial"/>
              </a:rPr>
              <a:t>ườ</a:t>
            </a:r>
            <a:r>
              <a:rPr dirty="0" sz="1800" spc="25">
                <a:solidFill>
                  <a:srgbClr val="766E53"/>
                </a:solidFill>
                <a:latin typeface="Trebuchet MS"/>
                <a:cs typeface="Trebuchet MS"/>
              </a:rPr>
              <a:t>ng </a:t>
            </a:r>
            <a:r>
              <a:rPr dirty="0" sz="1800" spc="-45">
                <a:solidFill>
                  <a:srgbClr val="766E53"/>
                </a:solidFill>
                <a:latin typeface="Trebuchet MS"/>
                <a:cs typeface="Trebuchet MS"/>
              </a:rPr>
              <a:t>thí </a:t>
            </a:r>
            <a:r>
              <a:rPr dirty="0" sz="1800" spc="5">
                <a:solidFill>
                  <a:srgbClr val="766E53"/>
                </a:solidFill>
                <a:latin typeface="Trebuchet MS"/>
                <a:cs typeface="Trebuchet MS"/>
              </a:rPr>
              <a:t>đi</a:t>
            </a:r>
            <a:r>
              <a:rPr dirty="0" sz="1800" spc="5">
                <a:solidFill>
                  <a:srgbClr val="766E53"/>
                </a:solidFill>
                <a:latin typeface="Arial"/>
                <a:cs typeface="Arial"/>
              </a:rPr>
              <a:t>ể</a:t>
            </a:r>
            <a:r>
              <a:rPr dirty="0" sz="1800" spc="5">
                <a:solidFill>
                  <a:srgbClr val="766E53"/>
                </a:solidFill>
                <a:latin typeface="Trebuchet MS"/>
                <a:cs typeface="Trebuchet MS"/>
              </a:rPr>
              <a:t>m </a:t>
            </a:r>
            <a:r>
              <a:rPr dirty="0" sz="1800" spc="235">
                <a:solidFill>
                  <a:srgbClr val="766E53"/>
                </a:solidFill>
                <a:latin typeface="Trebuchet MS"/>
                <a:cs typeface="Trebuchet MS"/>
              </a:rPr>
              <a:t>–</a:t>
            </a:r>
            <a:r>
              <a:rPr dirty="0" sz="1800" spc="-35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766E53"/>
                </a:solidFill>
                <a:latin typeface="Trebuchet MS"/>
                <a:cs typeface="Trebuchet MS"/>
              </a:rPr>
              <a:t>chuyên</a:t>
            </a:r>
            <a:endParaRPr sz="1800">
              <a:latin typeface="Trebuchet MS"/>
              <a:cs typeface="Trebuchet MS"/>
            </a:endParaRPr>
          </a:p>
          <a:p>
            <a:pPr marL="292735">
              <a:lnSpc>
                <a:spcPts val="2065"/>
              </a:lnSpc>
            </a:pPr>
            <a:r>
              <a:rPr dirty="0" sz="1800" spc="70">
                <a:solidFill>
                  <a:srgbClr val="766E53"/>
                </a:solidFill>
                <a:latin typeface="Trebuchet MS"/>
                <a:cs typeface="Trebuchet MS"/>
              </a:rPr>
              <a:t>môn</a:t>
            </a:r>
            <a:endParaRPr sz="1800">
              <a:latin typeface="Trebuchet MS"/>
              <a:cs typeface="Trebuchet MS"/>
            </a:endParaRPr>
          </a:p>
          <a:p>
            <a:pPr marL="292735" marR="158115" indent="-280670">
              <a:lnSpc>
                <a:spcPts val="1939"/>
              </a:lnSpc>
              <a:spcBef>
                <a:spcPts val="655"/>
              </a:spcBef>
              <a:buClr>
                <a:srgbClr val="0099CC"/>
              </a:buClr>
              <a:buFont typeface="Wingdings"/>
              <a:buChar char=""/>
              <a:tabLst>
                <a:tab pos="292735" algn="l"/>
                <a:tab pos="293370" algn="l"/>
              </a:tabLst>
            </a:pPr>
            <a:r>
              <a:rPr dirty="0" sz="1800" spc="95">
                <a:solidFill>
                  <a:srgbClr val="766E53"/>
                </a:solidFill>
                <a:latin typeface="Trebuchet MS"/>
                <a:cs typeface="Trebuchet MS"/>
              </a:rPr>
              <a:t>M</a:t>
            </a:r>
            <a:r>
              <a:rPr dirty="0" sz="1800" spc="95">
                <a:solidFill>
                  <a:srgbClr val="766E53"/>
                </a:solidFill>
                <a:latin typeface="Arial"/>
                <a:cs typeface="Arial"/>
              </a:rPr>
              <a:t>ạ</a:t>
            </a:r>
            <a:r>
              <a:rPr dirty="0" sz="1800" spc="95">
                <a:solidFill>
                  <a:srgbClr val="766E53"/>
                </a:solidFill>
                <a:latin typeface="Trebuchet MS"/>
                <a:cs typeface="Trebuchet MS"/>
              </a:rPr>
              <a:t>ng </a:t>
            </a:r>
            <a:r>
              <a:rPr dirty="0" sz="1800" spc="-50">
                <a:solidFill>
                  <a:srgbClr val="766E53"/>
                </a:solidFill>
                <a:latin typeface="Trebuchet MS"/>
                <a:cs typeface="Trebuchet MS"/>
              </a:rPr>
              <a:t>l</a:t>
            </a:r>
            <a:r>
              <a:rPr dirty="0" sz="1800" spc="-50">
                <a:solidFill>
                  <a:srgbClr val="766E53"/>
                </a:solidFill>
                <a:latin typeface="Arial"/>
                <a:cs typeface="Arial"/>
              </a:rPr>
              <a:t>ướ</a:t>
            </a:r>
            <a:r>
              <a:rPr dirty="0" sz="1800" spc="-50">
                <a:solidFill>
                  <a:srgbClr val="766E53"/>
                </a:solidFill>
                <a:latin typeface="Trebuchet MS"/>
                <a:cs typeface="Trebuchet MS"/>
              </a:rPr>
              <a:t>i </a:t>
            </a:r>
            <a:r>
              <a:rPr dirty="0" sz="1800" spc="235">
                <a:solidFill>
                  <a:srgbClr val="766E53"/>
                </a:solidFill>
                <a:latin typeface="Trebuchet MS"/>
                <a:cs typeface="Trebuchet MS"/>
              </a:rPr>
              <a:t>–</a:t>
            </a:r>
            <a:r>
              <a:rPr dirty="0" sz="1800" spc="-27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800" spc="-20">
                <a:solidFill>
                  <a:srgbClr val="766E53"/>
                </a:solidFill>
                <a:latin typeface="Trebuchet MS"/>
                <a:cs typeface="Trebuchet MS"/>
              </a:rPr>
              <a:t>liên </a:t>
            </a:r>
            <a:r>
              <a:rPr dirty="0" sz="1800" spc="-35">
                <a:solidFill>
                  <a:srgbClr val="766E53"/>
                </a:solidFill>
                <a:latin typeface="Trebuchet MS"/>
                <a:cs typeface="Trebuchet MS"/>
              </a:rPr>
              <a:t>k</a:t>
            </a:r>
            <a:r>
              <a:rPr dirty="0" sz="1800" spc="-35">
                <a:solidFill>
                  <a:srgbClr val="766E53"/>
                </a:solidFill>
                <a:latin typeface="Arial"/>
                <a:cs typeface="Arial"/>
              </a:rPr>
              <a:t>ế</a:t>
            </a:r>
            <a:r>
              <a:rPr dirty="0" sz="1800" spc="-35">
                <a:solidFill>
                  <a:srgbClr val="766E53"/>
                </a:solidFill>
                <a:latin typeface="Trebuchet MS"/>
                <a:cs typeface="Trebuchet MS"/>
              </a:rPr>
              <a:t>t </a:t>
            </a:r>
            <a:r>
              <a:rPr dirty="0" sz="1800" spc="-5">
                <a:solidFill>
                  <a:srgbClr val="766E53"/>
                </a:solidFill>
                <a:latin typeface="Trebuchet MS"/>
                <a:cs typeface="Trebuchet MS"/>
              </a:rPr>
              <a:t>b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ố</a:t>
            </a:r>
            <a:r>
              <a:rPr dirty="0" sz="1800" spc="-5">
                <a:solidFill>
                  <a:srgbClr val="766E53"/>
                </a:solidFill>
                <a:latin typeface="Trebuchet MS"/>
                <a:cs typeface="Trebuchet MS"/>
              </a:rPr>
              <a:t>i </a:t>
            </a:r>
            <a:r>
              <a:rPr dirty="0" sz="1800" spc="50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800" spc="50">
                <a:solidFill>
                  <a:srgbClr val="766E53"/>
                </a:solidFill>
                <a:latin typeface="Arial"/>
                <a:cs typeface="Arial"/>
              </a:rPr>
              <a:t>ả</a:t>
            </a:r>
            <a:r>
              <a:rPr dirty="0" sz="1800" spc="50">
                <a:solidFill>
                  <a:srgbClr val="766E53"/>
                </a:solidFill>
                <a:latin typeface="Trebuchet MS"/>
                <a:cs typeface="Trebuchet MS"/>
              </a:rPr>
              <a:t>nh  </a:t>
            </a:r>
            <a:r>
              <a:rPr dirty="0" sz="1800" spc="10">
                <a:solidFill>
                  <a:srgbClr val="766E53"/>
                </a:solidFill>
                <a:latin typeface="Trebuchet MS"/>
                <a:cs typeface="Trebuchet MS"/>
              </a:rPr>
              <a:t>th</a:t>
            </a:r>
            <a:r>
              <a:rPr dirty="0" sz="1800" spc="10">
                <a:solidFill>
                  <a:srgbClr val="766E53"/>
                </a:solidFill>
                <a:latin typeface="Arial"/>
                <a:cs typeface="Arial"/>
              </a:rPr>
              <a:t>ự</a:t>
            </a:r>
            <a:r>
              <a:rPr dirty="0" sz="1800" spc="10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800" spc="-6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800" spc="-50">
                <a:solidFill>
                  <a:srgbClr val="766E53"/>
                </a:solidFill>
                <a:latin typeface="Trebuchet MS"/>
                <a:cs typeface="Trebuchet MS"/>
              </a:rPr>
              <a:t>t</a:t>
            </a:r>
            <a:r>
              <a:rPr dirty="0" sz="1800" spc="-50">
                <a:solidFill>
                  <a:srgbClr val="766E53"/>
                </a:solidFill>
                <a:latin typeface="Arial"/>
                <a:cs typeface="Arial"/>
              </a:rPr>
              <a:t>ế</a:t>
            </a:r>
            <a:endParaRPr sz="18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spcBef>
                <a:spcPts val="405"/>
              </a:spcBef>
              <a:buClr>
                <a:srgbClr val="0099CC"/>
              </a:buClr>
              <a:buFont typeface="Wingdings"/>
              <a:buChar char=""/>
              <a:tabLst>
                <a:tab pos="292735" algn="l"/>
                <a:tab pos="293370" algn="l"/>
              </a:tabLst>
            </a:pPr>
            <a:r>
              <a:rPr dirty="0" sz="1800" spc="75">
                <a:solidFill>
                  <a:srgbClr val="766E53"/>
                </a:solidFill>
                <a:latin typeface="Trebuchet MS"/>
                <a:cs typeface="Trebuchet MS"/>
              </a:rPr>
              <a:t>Nh</a:t>
            </a:r>
            <a:r>
              <a:rPr dirty="0" sz="1800" spc="75">
                <a:solidFill>
                  <a:srgbClr val="766E53"/>
                </a:solidFill>
                <a:latin typeface="Arial"/>
                <a:cs typeface="Arial"/>
              </a:rPr>
              <a:t>ữ</a:t>
            </a:r>
            <a:r>
              <a:rPr dirty="0" sz="1800" spc="75">
                <a:solidFill>
                  <a:srgbClr val="766E53"/>
                </a:solidFill>
                <a:latin typeface="Trebuchet MS"/>
                <a:cs typeface="Trebuchet MS"/>
              </a:rPr>
              <a:t>ng </a:t>
            </a:r>
            <a:r>
              <a:rPr dirty="0" sz="1800" spc="25">
                <a:solidFill>
                  <a:srgbClr val="766E53"/>
                </a:solidFill>
                <a:latin typeface="Trebuchet MS"/>
                <a:cs typeface="Trebuchet MS"/>
              </a:rPr>
              <a:t>ng</a:t>
            </a:r>
            <a:r>
              <a:rPr dirty="0" sz="1800" spc="25">
                <a:solidFill>
                  <a:srgbClr val="766E53"/>
                </a:solidFill>
                <a:latin typeface="Arial"/>
                <a:cs typeface="Arial"/>
              </a:rPr>
              <a:t>ườ</a:t>
            </a:r>
            <a:r>
              <a:rPr dirty="0" sz="1800" spc="25">
                <a:solidFill>
                  <a:srgbClr val="766E53"/>
                </a:solidFill>
                <a:latin typeface="Trebuchet MS"/>
                <a:cs typeface="Trebuchet MS"/>
              </a:rPr>
              <a:t>i </a:t>
            </a:r>
            <a:r>
              <a:rPr dirty="0" sz="1800" spc="10">
                <a:solidFill>
                  <a:srgbClr val="766E53"/>
                </a:solidFill>
                <a:latin typeface="Trebuchet MS"/>
                <a:cs typeface="Trebuchet MS"/>
              </a:rPr>
              <a:t>tham </a:t>
            </a:r>
            <a:r>
              <a:rPr dirty="0" sz="1800" spc="40">
                <a:solidFill>
                  <a:srgbClr val="766E53"/>
                </a:solidFill>
                <a:latin typeface="Trebuchet MS"/>
                <a:cs typeface="Trebuchet MS"/>
              </a:rPr>
              <a:t>gia</a:t>
            </a:r>
            <a:r>
              <a:rPr dirty="0" sz="1800" spc="-37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766E53"/>
                </a:solidFill>
                <a:latin typeface="Trebuchet MS"/>
                <a:cs typeface="Trebuchet MS"/>
              </a:rPr>
              <a:t>khác</a:t>
            </a:r>
            <a:endParaRPr sz="1800">
              <a:latin typeface="Trebuchet MS"/>
              <a:cs typeface="Trebuchet MS"/>
            </a:endParaRPr>
          </a:p>
          <a:p>
            <a:pPr lvl="1" marL="670560" indent="-175895">
              <a:lnSpc>
                <a:spcPct val="100000"/>
              </a:lnSpc>
              <a:spcBef>
                <a:spcPts val="420"/>
              </a:spcBef>
              <a:buClr>
                <a:srgbClr val="0099CC"/>
              </a:buClr>
              <a:buFont typeface="Wingdings"/>
              <a:buChar char=""/>
              <a:tabLst>
                <a:tab pos="671195" algn="l"/>
              </a:tabLst>
            </a:pPr>
            <a:r>
              <a:rPr dirty="0" sz="1600" spc="50">
                <a:solidFill>
                  <a:srgbClr val="766E53"/>
                </a:solidFill>
                <a:latin typeface="Trebuchet MS"/>
                <a:cs typeface="Trebuchet MS"/>
              </a:rPr>
              <a:t>Chuyên </a:t>
            </a:r>
            <a:r>
              <a:rPr dirty="0" sz="1600" spc="35">
                <a:solidFill>
                  <a:srgbClr val="766E53"/>
                </a:solidFill>
                <a:latin typeface="Trebuchet MS"/>
                <a:cs typeface="Trebuchet MS"/>
              </a:rPr>
              <a:t>gia</a:t>
            </a:r>
            <a:r>
              <a:rPr dirty="0" sz="1600" spc="-9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766E53"/>
                </a:solidFill>
                <a:latin typeface="Trebuchet MS"/>
                <a:cs typeface="Trebuchet MS"/>
              </a:rPr>
              <a:t>STEM</a:t>
            </a:r>
            <a:endParaRPr sz="1600">
              <a:latin typeface="Trebuchet MS"/>
              <a:cs typeface="Trebuchet MS"/>
            </a:endParaRPr>
          </a:p>
          <a:p>
            <a:pPr lvl="1" marL="670560" indent="-175895">
              <a:lnSpc>
                <a:spcPct val="100000"/>
              </a:lnSpc>
              <a:spcBef>
                <a:spcPts val="359"/>
              </a:spcBef>
              <a:buClr>
                <a:srgbClr val="0099CC"/>
              </a:buClr>
              <a:buFont typeface="Wingdings"/>
              <a:buChar char=""/>
              <a:tabLst>
                <a:tab pos="671195" algn="l"/>
              </a:tabLst>
            </a:pP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Câu </a:t>
            </a:r>
            <a:r>
              <a:rPr dirty="0" sz="1600" spc="-5">
                <a:solidFill>
                  <a:srgbClr val="766E53"/>
                </a:solidFill>
                <a:latin typeface="Trebuchet MS"/>
                <a:cs typeface="Trebuchet MS"/>
              </a:rPr>
              <a:t>l</a:t>
            </a:r>
            <a:r>
              <a:rPr dirty="0" sz="1600" spc="-5">
                <a:solidFill>
                  <a:srgbClr val="766E53"/>
                </a:solidFill>
                <a:latin typeface="Arial"/>
                <a:cs typeface="Arial"/>
              </a:rPr>
              <a:t>ạ</a:t>
            </a:r>
            <a:r>
              <a:rPr dirty="0" sz="1600" spc="-5">
                <a:solidFill>
                  <a:srgbClr val="766E53"/>
                </a:solidFill>
                <a:latin typeface="Trebuchet MS"/>
                <a:cs typeface="Trebuchet MS"/>
              </a:rPr>
              <a:t>c 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b</a:t>
            </a:r>
            <a:r>
              <a:rPr dirty="0" sz="1600" spc="30">
                <a:solidFill>
                  <a:srgbClr val="766E53"/>
                </a:solidFill>
                <a:latin typeface="Arial"/>
                <a:cs typeface="Arial"/>
              </a:rPr>
              <a:t>ộ</a:t>
            </a:r>
            <a:r>
              <a:rPr dirty="0" sz="1600" spc="-95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1600" spc="65">
                <a:solidFill>
                  <a:srgbClr val="766E53"/>
                </a:solidFill>
                <a:latin typeface="Trebuchet MS"/>
                <a:cs typeface="Trebuchet MS"/>
              </a:rPr>
              <a:t>STEM</a:t>
            </a:r>
            <a:endParaRPr sz="1600">
              <a:latin typeface="Trebuchet MS"/>
              <a:cs typeface="Trebuchet MS"/>
            </a:endParaRPr>
          </a:p>
          <a:p>
            <a:pPr lvl="1" marL="670560" indent="-175895">
              <a:lnSpc>
                <a:spcPct val="100000"/>
              </a:lnSpc>
              <a:spcBef>
                <a:spcPts val="385"/>
              </a:spcBef>
              <a:buClr>
                <a:srgbClr val="0099CC"/>
              </a:buClr>
              <a:buFont typeface="Wingdings"/>
              <a:buChar char=""/>
              <a:tabLst>
                <a:tab pos="671195" algn="l"/>
              </a:tabLst>
            </a:pPr>
            <a:r>
              <a:rPr dirty="0" sz="1600" spc="60">
                <a:solidFill>
                  <a:srgbClr val="766E53"/>
                </a:solidFill>
                <a:latin typeface="Trebuchet MS"/>
                <a:cs typeface="Trebuchet MS"/>
              </a:rPr>
              <a:t>Các </a:t>
            </a:r>
            <a:r>
              <a:rPr dirty="0" sz="1600" spc="50">
                <a:solidFill>
                  <a:srgbClr val="766E53"/>
                </a:solidFill>
                <a:latin typeface="Trebuchet MS"/>
                <a:cs typeface="Trebuchet MS"/>
              </a:rPr>
              <a:t>cu</a:t>
            </a:r>
            <a:r>
              <a:rPr dirty="0" sz="1600" spc="50">
                <a:solidFill>
                  <a:srgbClr val="766E53"/>
                </a:solidFill>
                <a:latin typeface="Arial"/>
                <a:cs typeface="Arial"/>
              </a:rPr>
              <a:t>ộ</a:t>
            </a:r>
            <a:r>
              <a:rPr dirty="0" sz="1600" spc="50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-12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-40">
                <a:solidFill>
                  <a:srgbClr val="766E53"/>
                </a:solidFill>
                <a:latin typeface="Trebuchet MS"/>
                <a:cs typeface="Trebuchet MS"/>
              </a:rPr>
              <a:t>thi</a:t>
            </a:r>
            <a:endParaRPr sz="1600">
              <a:latin typeface="Trebuchet MS"/>
              <a:cs typeface="Trebuchet MS"/>
            </a:endParaRPr>
          </a:p>
          <a:p>
            <a:pPr lvl="1" marL="670560" indent="-175895">
              <a:lnSpc>
                <a:spcPct val="100000"/>
              </a:lnSpc>
              <a:spcBef>
                <a:spcPts val="405"/>
              </a:spcBef>
              <a:buClr>
                <a:srgbClr val="0099CC"/>
              </a:buClr>
              <a:buFont typeface="Wingdings"/>
              <a:buChar char=""/>
              <a:tabLst>
                <a:tab pos="671195" algn="l"/>
              </a:tabLst>
            </a:pPr>
            <a:r>
              <a:rPr dirty="0" sz="1600" spc="15">
                <a:solidFill>
                  <a:srgbClr val="766E53"/>
                </a:solidFill>
                <a:latin typeface="Trebuchet MS"/>
                <a:cs typeface="Trebuchet MS"/>
              </a:rPr>
              <a:t>Liên </a:t>
            </a:r>
            <a:r>
              <a:rPr dirty="0" sz="1600" spc="10">
                <a:solidFill>
                  <a:srgbClr val="766E53"/>
                </a:solidFill>
                <a:latin typeface="Trebuchet MS"/>
                <a:cs typeface="Trebuchet MS"/>
              </a:rPr>
              <a:t>minh</a:t>
            </a:r>
            <a:r>
              <a:rPr dirty="0" sz="1600" spc="-6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766E53"/>
                </a:solidFill>
                <a:latin typeface="Trebuchet MS"/>
                <a:cs typeface="Trebuchet MS"/>
              </a:rPr>
              <a:t>STEM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78991" y="5501640"/>
            <a:ext cx="7345680" cy="532130"/>
            <a:chOff x="1078991" y="5501640"/>
            <a:chExt cx="7345680" cy="532130"/>
          </a:xfrm>
        </p:grpSpPr>
        <p:sp>
          <p:nvSpPr>
            <p:cNvPr id="10" name="object 10"/>
            <p:cNvSpPr/>
            <p:nvPr/>
          </p:nvSpPr>
          <p:spPr>
            <a:xfrm>
              <a:off x="1078991" y="5501640"/>
              <a:ext cx="7345680" cy="524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142744" y="5526024"/>
              <a:ext cx="5269991" cy="50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00124" y="5523242"/>
              <a:ext cx="7202805" cy="380365"/>
            </a:xfrm>
            <a:custGeom>
              <a:avLst/>
              <a:gdLst/>
              <a:ahLst/>
              <a:cxnLst/>
              <a:rect l="l" t="t" r="r" b="b"/>
              <a:pathLst>
                <a:path w="7202805" h="380364">
                  <a:moveTo>
                    <a:pt x="7202424" y="0"/>
                  </a:moveTo>
                  <a:lnTo>
                    <a:pt x="0" y="0"/>
                  </a:lnTo>
                  <a:lnTo>
                    <a:pt x="0" y="379844"/>
                  </a:lnTo>
                  <a:lnTo>
                    <a:pt x="7202424" y="379844"/>
                  </a:lnTo>
                  <a:lnTo>
                    <a:pt x="7202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00124" y="5523242"/>
              <a:ext cx="7202805" cy="380365"/>
            </a:xfrm>
            <a:custGeom>
              <a:avLst/>
              <a:gdLst/>
              <a:ahLst/>
              <a:cxnLst/>
              <a:rect l="l" t="t" r="r" b="b"/>
              <a:pathLst>
                <a:path w="7202805" h="380364">
                  <a:moveTo>
                    <a:pt x="0" y="379844"/>
                  </a:moveTo>
                  <a:lnTo>
                    <a:pt x="7202424" y="379844"/>
                  </a:lnTo>
                  <a:lnTo>
                    <a:pt x="7202424" y="0"/>
                  </a:lnTo>
                  <a:lnTo>
                    <a:pt x="0" y="0"/>
                  </a:lnTo>
                  <a:lnTo>
                    <a:pt x="0" y="37984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252598" y="5579770"/>
            <a:ext cx="49022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i="1">
                <a:latin typeface="Arial"/>
                <a:cs typeface="Arial"/>
              </a:rPr>
              <a:t>Đây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là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25" i="1">
                <a:latin typeface="Arial"/>
                <a:cs typeface="Arial"/>
              </a:rPr>
              <a:t>cơ</a:t>
            </a:r>
            <a:r>
              <a:rPr dirty="0" sz="1400" spc="-5" i="1">
                <a:latin typeface="Arial"/>
                <a:cs typeface="Arial"/>
              </a:rPr>
              <a:t> </a:t>
            </a:r>
            <a:r>
              <a:rPr dirty="0" sz="1400" spc="10" i="1">
                <a:latin typeface="Arial"/>
                <a:cs typeface="Arial"/>
              </a:rPr>
              <a:t>hội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spc="40" i="1">
                <a:latin typeface="Arial"/>
                <a:cs typeface="Arial"/>
              </a:rPr>
              <a:t>tạo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spc="40" i="1">
                <a:latin typeface="Arial"/>
                <a:cs typeface="Arial"/>
              </a:rPr>
              <a:t>ra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20" i="1">
                <a:latin typeface="Arial"/>
                <a:cs typeface="Arial"/>
              </a:rPr>
              <a:t>bước</a:t>
            </a:r>
            <a:r>
              <a:rPr dirty="0" sz="1400" spc="10" i="1">
                <a:latin typeface="Arial"/>
                <a:cs typeface="Arial"/>
              </a:rPr>
              <a:t> </a:t>
            </a:r>
            <a:r>
              <a:rPr dirty="0" sz="1400" spc="25" i="1">
                <a:latin typeface="Arial"/>
                <a:cs typeface="Arial"/>
              </a:rPr>
              <a:t>tiến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40" i="1">
                <a:latin typeface="Arial"/>
                <a:cs typeface="Arial"/>
              </a:rPr>
              <a:t>đột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spc="15" i="1">
                <a:latin typeface="Arial"/>
                <a:cs typeface="Arial"/>
              </a:rPr>
              <a:t>phá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45" i="1">
                <a:latin typeface="Arial"/>
                <a:cs typeface="Arial"/>
              </a:rPr>
              <a:t>trong</a:t>
            </a:r>
            <a:r>
              <a:rPr dirty="0" sz="1400" spc="-5" i="1">
                <a:latin typeface="Arial"/>
                <a:cs typeface="Arial"/>
              </a:rPr>
              <a:t> </a:t>
            </a:r>
            <a:r>
              <a:rPr dirty="0" sz="1400" spc="15" i="1">
                <a:latin typeface="Arial"/>
                <a:cs typeface="Arial"/>
              </a:rPr>
              <a:t>ngành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spc="25" i="1">
                <a:latin typeface="Arial"/>
                <a:cs typeface="Arial"/>
              </a:rPr>
              <a:t>giáo</a:t>
            </a:r>
            <a:r>
              <a:rPr dirty="0" sz="1400" spc="-5" i="1">
                <a:latin typeface="Arial"/>
                <a:cs typeface="Arial"/>
              </a:rPr>
              <a:t> </a:t>
            </a:r>
            <a:r>
              <a:rPr dirty="0" sz="1400" spc="5" i="1">
                <a:latin typeface="Arial"/>
                <a:cs typeface="Arial"/>
              </a:rPr>
              <a:t>dục.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98256" y="6648034"/>
            <a:ext cx="63500" cy="165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>
                <a:solidFill>
                  <a:srgbClr val="888888"/>
                </a:solidFill>
                <a:latin typeface="TeXGyreAdventor"/>
                <a:cs typeface="TeXGyreAdventor"/>
              </a:rPr>
              <a:t>-</a:t>
            </a:r>
            <a:endParaRPr sz="9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4066" y="5700309"/>
            <a:ext cx="561975" cy="27749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49225">
              <a:lnSpc>
                <a:spcPct val="100000"/>
              </a:lnSpc>
              <a:spcBef>
                <a:spcPts val="5"/>
              </a:spcBef>
            </a:pP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GATE</a:t>
            </a:r>
            <a:r>
              <a:rPr dirty="0" sz="900" spc="-30">
                <a:solidFill>
                  <a:srgbClr val="888888"/>
                </a:solidFill>
                <a:latin typeface="TeXGyreAdventor"/>
                <a:cs typeface="TeXGyreAdventor"/>
              </a:rPr>
              <a:t> 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A</a:t>
            </a:r>
            <a:endParaRPr sz="9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</a:pPr>
            <a:r>
              <a:rPr dirty="0" sz="900" spc="10">
                <a:solidFill>
                  <a:srgbClr val="888888"/>
                </a:solidFill>
                <a:latin typeface="TeXGyreAdventor"/>
                <a:cs typeface="TeXGyreAdventor"/>
              </a:rPr>
              <a:t>i</a:t>
            </a:r>
            <a:r>
              <a:rPr dirty="0" sz="900" spc="-20">
                <a:solidFill>
                  <a:srgbClr val="888888"/>
                </a:solidFill>
                <a:latin typeface="TeXGyreAdventor"/>
                <a:cs typeface="TeXGyreAdventor"/>
              </a:rPr>
              <a:t>m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ple</a:t>
            </a:r>
            <a:r>
              <a:rPr dirty="0" sz="900" spc="-20">
                <a:solidFill>
                  <a:srgbClr val="888888"/>
                </a:solidFill>
                <a:latin typeface="TeXGyreAdventor"/>
                <a:cs typeface="TeXGyreAdventor"/>
              </a:rPr>
              <a:t>m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en</a:t>
            </a:r>
            <a:endParaRPr sz="9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8902" y="5962903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3985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t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a</a:t>
            </a: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t</a:t>
            </a:r>
            <a:r>
              <a:rPr dirty="0" sz="900" spc="10">
                <a:solidFill>
                  <a:srgbClr val="888888"/>
                </a:solidFill>
                <a:latin typeface="TeXGyreAdventor"/>
                <a:cs typeface="TeXGyreAdventor"/>
              </a:rPr>
              <a:t>i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on  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plan</a:t>
            </a:r>
            <a:endParaRPr sz="9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975" y="457517"/>
            <a:ext cx="7371715" cy="792480"/>
          </a:xfrm>
          <a:prstGeom prst="rect">
            <a:avLst/>
          </a:prstGeom>
          <a:solidFill>
            <a:srgbClr val="EAEEDB"/>
          </a:solidFill>
        </p:spPr>
        <p:txBody>
          <a:bodyPr wrap="square" lIns="0" tIns="4000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dirty="0" sz="1800" spc="85">
                <a:solidFill>
                  <a:srgbClr val="252525"/>
                </a:solidFill>
                <a:latin typeface="Trebuchet MS"/>
                <a:cs typeface="Trebuchet MS"/>
              </a:rPr>
              <a:t>Chúng</a:t>
            </a:r>
            <a:r>
              <a:rPr dirty="0" sz="1800" spc="-7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-30">
                <a:solidFill>
                  <a:srgbClr val="252525"/>
                </a:solidFill>
                <a:latin typeface="Trebuchet MS"/>
                <a:cs typeface="Trebuchet MS"/>
              </a:rPr>
              <a:t>ta</a:t>
            </a:r>
            <a:r>
              <a:rPr dirty="0" sz="1800" spc="-5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252525"/>
                </a:solidFill>
                <a:latin typeface="Trebuchet MS"/>
                <a:cs typeface="Trebuchet MS"/>
              </a:rPr>
              <a:t>đã</a:t>
            </a:r>
            <a:r>
              <a:rPr dirty="0" sz="1800" spc="-45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70">
                <a:solidFill>
                  <a:srgbClr val="252525"/>
                </a:solidFill>
                <a:latin typeface="Trebuchet MS"/>
                <a:cs typeface="Trebuchet MS"/>
              </a:rPr>
              <a:t>đ</a:t>
            </a:r>
            <a:r>
              <a:rPr dirty="0" sz="1800" spc="70">
                <a:solidFill>
                  <a:srgbClr val="252525"/>
                </a:solidFill>
                <a:latin typeface="Arial"/>
                <a:cs typeface="Arial"/>
              </a:rPr>
              <a:t>ồ</a:t>
            </a:r>
            <a:r>
              <a:rPr dirty="0" sz="1800" spc="70">
                <a:solidFill>
                  <a:srgbClr val="252525"/>
                </a:solidFill>
                <a:latin typeface="Trebuchet MS"/>
                <a:cs typeface="Trebuchet MS"/>
              </a:rPr>
              <a:t>ng</a:t>
            </a:r>
            <a:r>
              <a:rPr dirty="0" sz="1800" spc="-55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252525"/>
                </a:solidFill>
                <a:latin typeface="Trebuchet MS"/>
                <a:cs typeface="Trebuchet MS"/>
              </a:rPr>
              <a:t>ý</a:t>
            </a:r>
            <a:r>
              <a:rPr dirty="0" sz="1800" spc="-6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252525"/>
                </a:solidFill>
                <a:latin typeface="Trebuchet MS"/>
                <a:cs typeface="Trebuchet MS"/>
              </a:rPr>
              <a:t>v</a:t>
            </a:r>
            <a:r>
              <a:rPr dirty="0" sz="1800" spc="-5">
                <a:solidFill>
                  <a:srgbClr val="252525"/>
                </a:solidFill>
                <a:latin typeface="Arial"/>
                <a:cs typeface="Arial"/>
              </a:rPr>
              <a:t>ớ</a:t>
            </a:r>
            <a:r>
              <a:rPr dirty="0" sz="1800" spc="-5">
                <a:solidFill>
                  <a:srgbClr val="252525"/>
                </a:solidFill>
                <a:latin typeface="Trebuchet MS"/>
                <a:cs typeface="Trebuchet MS"/>
              </a:rPr>
              <a:t>i</a:t>
            </a:r>
            <a:r>
              <a:rPr dirty="0" sz="1800" spc="-35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252525"/>
                </a:solidFill>
                <a:latin typeface="Trebuchet MS"/>
                <a:cs typeface="Trebuchet MS"/>
              </a:rPr>
              <a:t>nh</a:t>
            </a:r>
            <a:r>
              <a:rPr dirty="0" sz="1800" spc="65">
                <a:solidFill>
                  <a:srgbClr val="252525"/>
                </a:solidFill>
                <a:latin typeface="Arial"/>
                <a:cs typeface="Arial"/>
              </a:rPr>
              <a:t>ữ</a:t>
            </a:r>
            <a:r>
              <a:rPr dirty="0" sz="1800" spc="65">
                <a:solidFill>
                  <a:srgbClr val="252525"/>
                </a:solidFill>
                <a:latin typeface="Trebuchet MS"/>
                <a:cs typeface="Trebuchet MS"/>
              </a:rPr>
              <a:t>ng</a:t>
            </a:r>
            <a:r>
              <a:rPr dirty="0" sz="1800" spc="-8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Trebuchet MS"/>
                <a:cs typeface="Trebuchet MS"/>
              </a:rPr>
              <a:t>tiêu</a:t>
            </a:r>
            <a:r>
              <a:rPr dirty="0" sz="1800" spc="-4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252525"/>
                </a:solidFill>
                <a:latin typeface="Trebuchet MS"/>
                <a:cs typeface="Trebuchet MS"/>
              </a:rPr>
              <a:t>chí</a:t>
            </a:r>
            <a:r>
              <a:rPr dirty="0" sz="1800" spc="-35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252525"/>
                </a:solidFill>
                <a:latin typeface="Trebuchet MS"/>
                <a:cs typeface="Trebuchet MS"/>
              </a:rPr>
              <a:t>thành</a:t>
            </a:r>
            <a:r>
              <a:rPr dirty="0" sz="1800" spc="-55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105">
                <a:solidFill>
                  <a:srgbClr val="252525"/>
                </a:solidFill>
                <a:latin typeface="Trebuchet MS"/>
                <a:cs typeface="Trebuchet MS"/>
              </a:rPr>
              <a:t>công</a:t>
            </a:r>
            <a:r>
              <a:rPr dirty="0" sz="1800" spc="-65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252525"/>
                </a:solidFill>
                <a:latin typeface="Trebuchet MS"/>
                <a:cs typeface="Trebuchet MS"/>
              </a:rPr>
              <a:t>mà</a:t>
            </a:r>
            <a:r>
              <a:rPr dirty="0" sz="1800" spc="-6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-15">
                <a:solidFill>
                  <a:srgbClr val="252525"/>
                </a:solidFill>
                <a:latin typeface="Trebuchet MS"/>
                <a:cs typeface="Trebuchet MS"/>
              </a:rPr>
              <a:t>m</a:t>
            </a:r>
            <a:r>
              <a:rPr dirty="0" sz="1800" spc="-15">
                <a:solidFill>
                  <a:srgbClr val="252525"/>
                </a:solidFill>
                <a:latin typeface="Arial"/>
                <a:cs typeface="Arial"/>
              </a:rPr>
              <a:t>ọ</a:t>
            </a:r>
            <a:r>
              <a:rPr dirty="0" sz="1800" spc="-15">
                <a:solidFill>
                  <a:srgbClr val="252525"/>
                </a:solidFill>
                <a:latin typeface="Trebuchet MS"/>
                <a:cs typeface="Trebuchet MS"/>
              </a:rPr>
              <a:t>i</a:t>
            </a:r>
            <a:r>
              <a:rPr dirty="0" sz="1800" spc="-35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252525"/>
                </a:solidFill>
                <a:latin typeface="Trebuchet MS"/>
                <a:cs typeface="Trebuchet MS"/>
              </a:rPr>
              <a:t>ng</a:t>
            </a:r>
            <a:r>
              <a:rPr dirty="0" sz="1800" spc="25">
                <a:solidFill>
                  <a:srgbClr val="252525"/>
                </a:solidFill>
                <a:latin typeface="Arial"/>
                <a:cs typeface="Arial"/>
              </a:rPr>
              <a:t>ườ</a:t>
            </a:r>
            <a:r>
              <a:rPr dirty="0" sz="1800" spc="25">
                <a:solidFill>
                  <a:srgbClr val="252525"/>
                </a:solidFill>
                <a:latin typeface="Trebuchet MS"/>
                <a:cs typeface="Trebuchet MS"/>
              </a:rPr>
              <a:t>i</a:t>
            </a:r>
            <a:r>
              <a:rPr dirty="0" sz="1800" spc="-55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95">
                <a:solidFill>
                  <a:srgbClr val="252525"/>
                </a:solidFill>
                <a:latin typeface="Trebuchet MS"/>
                <a:cs typeface="Trebuchet MS"/>
              </a:rPr>
              <a:t>có</a:t>
            </a:r>
            <a:endParaRPr sz="18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800" spc="-15">
                <a:solidFill>
                  <a:srgbClr val="252525"/>
                </a:solidFill>
                <a:latin typeface="Trebuchet MS"/>
                <a:cs typeface="Trebuchet MS"/>
              </a:rPr>
              <a:t>th</a:t>
            </a:r>
            <a:r>
              <a:rPr dirty="0" sz="1800" spc="-15">
                <a:solidFill>
                  <a:srgbClr val="252525"/>
                </a:solidFill>
                <a:latin typeface="Arial"/>
                <a:cs typeface="Arial"/>
              </a:rPr>
              <a:t>ể</a:t>
            </a:r>
            <a:r>
              <a:rPr dirty="0" sz="180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252525"/>
                </a:solidFill>
                <a:latin typeface="Trebuchet MS"/>
                <a:cs typeface="Trebuchet MS"/>
              </a:rPr>
              <a:t>th</a:t>
            </a:r>
            <a:r>
              <a:rPr dirty="0" sz="1800" spc="10">
                <a:solidFill>
                  <a:srgbClr val="252525"/>
                </a:solidFill>
                <a:latin typeface="Arial"/>
                <a:cs typeface="Arial"/>
              </a:rPr>
              <a:t>ự</a:t>
            </a:r>
            <a:r>
              <a:rPr dirty="0" sz="1800" spc="10">
                <a:solidFill>
                  <a:srgbClr val="252525"/>
                </a:solidFill>
                <a:latin typeface="Trebuchet MS"/>
                <a:cs typeface="Trebuchet MS"/>
              </a:rPr>
              <a:t>c</a:t>
            </a:r>
            <a:r>
              <a:rPr dirty="0" sz="1800" spc="-55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252525"/>
                </a:solidFill>
                <a:latin typeface="Trebuchet MS"/>
                <a:cs typeface="Trebuchet MS"/>
              </a:rPr>
              <a:t>hi</a:t>
            </a:r>
            <a:r>
              <a:rPr dirty="0" sz="1800" spc="5">
                <a:solidFill>
                  <a:srgbClr val="252525"/>
                </a:solidFill>
                <a:latin typeface="Arial"/>
                <a:cs typeface="Arial"/>
              </a:rPr>
              <a:t>ệ</a:t>
            </a:r>
            <a:r>
              <a:rPr dirty="0" sz="1800" spc="5">
                <a:solidFill>
                  <a:srgbClr val="252525"/>
                </a:solidFill>
                <a:latin typeface="Trebuchet MS"/>
                <a:cs typeface="Trebuchet MS"/>
              </a:rPr>
              <a:t>n</a:t>
            </a:r>
            <a:r>
              <a:rPr dirty="0" sz="1800" spc="-45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252525"/>
                </a:solidFill>
                <a:latin typeface="Trebuchet MS"/>
                <a:cs typeface="Trebuchet MS"/>
              </a:rPr>
              <a:t>đ</a:t>
            </a:r>
            <a:r>
              <a:rPr dirty="0" sz="1800" spc="40">
                <a:solidFill>
                  <a:srgbClr val="252525"/>
                </a:solidFill>
                <a:latin typeface="Arial"/>
                <a:cs typeface="Arial"/>
              </a:rPr>
              <a:t>ượ</a:t>
            </a:r>
            <a:r>
              <a:rPr dirty="0" sz="1800" spc="40">
                <a:solidFill>
                  <a:srgbClr val="252525"/>
                </a:solidFill>
                <a:latin typeface="Trebuchet MS"/>
                <a:cs typeface="Trebuchet MS"/>
              </a:rPr>
              <a:t>c</a:t>
            </a:r>
            <a:r>
              <a:rPr dirty="0" sz="1800" spc="-45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252525"/>
                </a:solidFill>
                <a:latin typeface="Trebuchet MS"/>
                <a:cs typeface="Trebuchet MS"/>
              </a:rPr>
              <a:t>đ</a:t>
            </a:r>
            <a:r>
              <a:rPr dirty="0" sz="1800" spc="35">
                <a:solidFill>
                  <a:srgbClr val="252525"/>
                </a:solidFill>
                <a:latin typeface="Arial"/>
                <a:cs typeface="Arial"/>
              </a:rPr>
              <a:t>ể</a:t>
            </a:r>
            <a:r>
              <a:rPr dirty="0" sz="1800" spc="-1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800" spc="20">
                <a:solidFill>
                  <a:srgbClr val="252525"/>
                </a:solidFill>
                <a:latin typeface="Trebuchet MS"/>
                <a:cs typeface="Trebuchet MS"/>
              </a:rPr>
              <a:t>g</a:t>
            </a:r>
            <a:r>
              <a:rPr dirty="0" sz="1800" spc="20">
                <a:solidFill>
                  <a:srgbClr val="252525"/>
                </a:solidFill>
                <a:latin typeface="Arial"/>
                <a:cs typeface="Arial"/>
              </a:rPr>
              <a:t>ặ</a:t>
            </a:r>
            <a:r>
              <a:rPr dirty="0" sz="1800" spc="20">
                <a:solidFill>
                  <a:srgbClr val="252525"/>
                </a:solidFill>
                <a:latin typeface="Trebuchet MS"/>
                <a:cs typeface="Trebuchet MS"/>
              </a:rPr>
              <a:t>t</a:t>
            </a:r>
            <a:r>
              <a:rPr dirty="0" sz="1800" spc="-35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252525"/>
                </a:solidFill>
                <a:latin typeface="Trebuchet MS"/>
                <a:cs typeface="Trebuchet MS"/>
              </a:rPr>
              <a:t>hái</a:t>
            </a:r>
            <a:r>
              <a:rPr dirty="0" sz="1800" spc="-55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252525"/>
                </a:solidFill>
                <a:latin typeface="Trebuchet MS"/>
                <a:cs typeface="Trebuchet MS"/>
              </a:rPr>
              <a:t>thành</a:t>
            </a:r>
            <a:r>
              <a:rPr dirty="0" sz="1800" spc="-65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110">
                <a:solidFill>
                  <a:srgbClr val="252525"/>
                </a:solidFill>
                <a:latin typeface="Trebuchet MS"/>
                <a:cs typeface="Trebuchet MS"/>
              </a:rPr>
              <a:t>công</a:t>
            </a:r>
            <a:r>
              <a:rPr dirty="0" sz="1800" spc="-5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85">
                <a:solidFill>
                  <a:srgbClr val="252525"/>
                </a:solidFill>
                <a:latin typeface="Trebuchet MS"/>
                <a:cs typeface="Trebuchet MS"/>
              </a:rPr>
              <a:t>cho</a:t>
            </a:r>
            <a:r>
              <a:rPr dirty="0" sz="1800" spc="-5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252525"/>
                </a:solidFill>
                <a:latin typeface="Trebuchet MS"/>
                <a:cs typeface="Trebuchet MS"/>
              </a:rPr>
              <a:t>d</a:t>
            </a:r>
            <a:r>
              <a:rPr dirty="0" sz="1800" spc="35">
                <a:solidFill>
                  <a:srgbClr val="252525"/>
                </a:solidFill>
                <a:latin typeface="Arial"/>
                <a:cs typeface="Arial"/>
              </a:rPr>
              <a:t>ự</a:t>
            </a:r>
            <a:r>
              <a:rPr dirty="0" sz="1800" spc="-1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252525"/>
                </a:solidFill>
                <a:latin typeface="Trebuchet MS"/>
                <a:cs typeface="Trebuchet MS"/>
              </a:rPr>
              <a:t>án</a:t>
            </a:r>
            <a:r>
              <a:rPr dirty="0" sz="1800" spc="-45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252525"/>
                </a:solidFill>
                <a:latin typeface="Trebuchet MS"/>
                <a:cs typeface="Trebuchet MS"/>
              </a:rPr>
              <a:t>c</a:t>
            </a:r>
            <a:r>
              <a:rPr dirty="0" sz="1800" spc="35">
                <a:solidFill>
                  <a:srgbClr val="252525"/>
                </a:solidFill>
                <a:latin typeface="Arial"/>
                <a:cs typeface="Arial"/>
              </a:rPr>
              <a:t>ủ</a:t>
            </a:r>
            <a:r>
              <a:rPr dirty="0" sz="1800" spc="35">
                <a:solidFill>
                  <a:srgbClr val="252525"/>
                </a:solidFill>
                <a:latin typeface="Trebuchet MS"/>
                <a:cs typeface="Trebuchet MS"/>
              </a:rPr>
              <a:t>a</a:t>
            </a:r>
            <a:r>
              <a:rPr dirty="0" sz="1800" spc="-5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252525"/>
                </a:solidFill>
                <a:latin typeface="Trebuchet MS"/>
                <a:cs typeface="Trebuchet MS"/>
              </a:rPr>
              <a:t>mình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744" y="2886087"/>
            <a:ext cx="416559" cy="2489200"/>
          </a:xfrm>
          <a:custGeom>
            <a:avLst/>
            <a:gdLst/>
            <a:ahLst/>
            <a:cxnLst/>
            <a:rect l="l" t="t" r="r" b="b"/>
            <a:pathLst>
              <a:path w="416559" h="2489200">
                <a:moveTo>
                  <a:pt x="0" y="879716"/>
                </a:moveTo>
                <a:lnTo>
                  <a:pt x="416166" y="879716"/>
                </a:lnTo>
                <a:lnTo>
                  <a:pt x="416166" y="0"/>
                </a:lnTo>
                <a:lnTo>
                  <a:pt x="0" y="0"/>
                </a:lnTo>
                <a:lnTo>
                  <a:pt x="0" y="879716"/>
                </a:lnTo>
                <a:close/>
              </a:path>
              <a:path w="416559" h="2489200">
                <a:moveTo>
                  <a:pt x="0" y="1921116"/>
                </a:moveTo>
                <a:lnTo>
                  <a:pt x="416166" y="1921116"/>
                </a:lnTo>
                <a:lnTo>
                  <a:pt x="416166" y="879716"/>
                </a:lnTo>
                <a:lnTo>
                  <a:pt x="0" y="879716"/>
                </a:lnTo>
                <a:lnTo>
                  <a:pt x="0" y="1921116"/>
                </a:lnTo>
                <a:close/>
              </a:path>
              <a:path w="416559" h="2489200">
                <a:moveTo>
                  <a:pt x="0" y="2489187"/>
                </a:moveTo>
                <a:lnTo>
                  <a:pt x="416166" y="2489187"/>
                </a:lnTo>
                <a:lnTo>
                  <a:pt x="416166" y="1917928"/>
                </a:lnTo>
                <a:lnTo>
                  <a:pt x="0" y="1917928"/>
                </a:lnTo>
                <a:lnTo>
                  <a:pt x="0" y="2489187"/>
                </a:lnTo>
                <a:close/>
              </a:path>
            </a:pathLst>
          </a:custGeom>
          <a:ln w="12700">
            <a:solidFill>
              <a:srgbClr val="766E5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8371205" y="2029079"/>
            <a:ext cx="241300" cy="260350"/>
            <a:chOff x="8371205" y="2029079"/>
            <a:chExt cx="241300" cy="260350"/>
          </a:xfrm>
        </p:grpSpPr>
        <p:sp>
          <p:nvSpPr>
            <p:cNvPr id="7" name="object 7"/>
            <p:cNvSpPr/>
            <p:nvPr/>
          </p:nvSpPr>
          <p:spPr>
            <a:xfrm>
              <a:off x="8377555" y="2035429"/>
              <a:ext cx="228600" cy="247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377555" y="2035429"/>
              <a:ext cx="228600" cy="247650"/>
            </a:xfrm>
            <a:custGeom>
              <a:avLst/>
              <a:gdLst/>
              <a:ahLst/>
              <a:cxnLst/>
              <a:rect l="l" t="t" r="r" b="b"/>
              <a:pathLst>
                <a:path w="228600" h="247650">
                  <a:moveTo>
                    <a:pt x="228600" y="123825"/>
                  </a:moveTo>
                  <a:lnTo>
                    <a:pt x="219616" y="75598"/>
                  </a:lnTo>
                  <a:lnTo>
                    <a:pt x="195119" y="36242"/>
                  </a:lnTo>
                  <a:lnTo>
                    <a:pt x="158787" y="9721"/>
                  </a:lnTo>
                  <a:lnTo>
                    <a:pt x="114300" y="0"/>
                  </a:lnTo>
                  <a:lnTo>
                    <a:pt x="69812" y="9721"/>
                  </a:lnTo>
                  <a:lnTo>
                    <a:pt x="33480" y="36242"/>
                  </a:lnTo>
                  <a:lnTo>
                    <a:pt x="8983" y="75598"/>
                  </a:lnTo>
                  <a:lnTo>
                    <a:pt x="0" y="123825"/>
                  </a:lnTo>
                  <a:lnTo>
                    <a:pt x="8983" y="171997"/>
                  </a:lnTo>
                  <a:lnTo>
                    <a:pt x="33480" y="211359"/>
                  </a:lnTo>
                  <a:lnTo>
                    <a:pt x="69812" y="237910"/>
                  </a:lnTo>
                  <a:lnTo>
                    <a:pt x="114300" y="247650"/>
                  </a:lnTo>
                  <a:lnTo>
                    <a:pt x="158787" y="237910"/>
                  </a:lnTo>
                  <a:lnTo>
                    <a:pt x="195119" y="211359"/>
                  </a:lnTo>
                  <a:lnTo>
                    <a:pt x="219616" y="171997"/>
                  </a:lnTo>
                  <a:lnTo>
                    <a:pt x="228600" y="123825"/>
                  </a:lnTo>
                  <a:close/>
                </a:path>
              </a:pathLst>
            </a:custGeom>
            <a:ln w="12700">
              <a:solidFill>
                <a:srgbClr val="009B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8371205" y="3056127"/>
            <a:ext cx="241300" cy="260350"/>
            <a:chOff x="8371205" y="3056127"/>
            <a:chExt cx="241300" cy="260350"/>
          </a:xfrm>
        </p:grpSpPr>
        <p:sp>
          <p:nvSpPr>
            <p:cNvPr id="10" name="object 10"/>
            <p:cNvSpPr/>
            <p:nvPr/>
          </p:nvSpPr>
          <p:spPr>
            <a:xfrm>
              <a:off x="8377555" y="3062477"/>
              <a:ext cx="228600" cy="247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377555" y="3062477"/>
              <a:ext cx="228600" cy="247650"/>
            </a:xfrm>
            <a:custGeom>
              <a:avLst/>
              <a:gdLst/>
              <a:ahLst/>
              <a:cxnLst/>
              <a:rect l="l" t="t" r="r" b="b"/>
              <a:pathLst>
                <a:path w="228600" h="247650">
                  <a:moveTo>
                    <a:pt x="228600" y="123825"/>
                  </a:moveTo>
                  <a:lnTo>
                    <a:pt x="219616" y="75652"/>
                  </a:lnTo>
                  <a:lnTo>
                    <a:pt x="195119" y="36290"/>
                  </a:lnTo>
                  <a:lnTo>
                    <a:pt x="158787" y="9739"/>
                  </a:lnTo>
                  <a:lnTo>
                    <a:pt x="114300" y="0"/>
                  </a:lnTo>
                  <a:lnTo>
                    <a:pt x="69812" y="9739"/>
                  </a:lnTo>
                  <a:lnTo>
                    <a:pt x="33480" y="36290"/>
                  </a:lnTo>
                  <a:lnTo>
                    <a:pt x="8983" y="75652"/>
                  </a:lnTo>
                  <a:lnTo>
                    <a:pt x="0" y="123825"/>
                  </a:lnTo>
                  <a:lnTo>
                    <a:pt x="8983" y="172051"/>
                  </a:lnTo>
                  <a:lnTo>
                    <a:pt x="33480" y="211407"/>
                  </a:lnTo>
                  <a:lnTo>
                    <a:pt x="69812" y="237928"/>
                  </a:lnTo>
                  <a:lnTo>
                    <a:pt x="114300" y="247650"/>
                  </a:lnTo>
                  <a:lnTo>
                    <a:pt x="158787" y="237928"/>
                  </a:lnTo>
                  <a:lnTo>
                    <a:pt x="195119" y="211407"/>
                  </a:lnTo>
                  <a:lnTo>
                    <a:pt x="219616" y="172051"/>
                  </a:lnTo>
                  <a:lnTo>
                    <a:pt x="228600" y="123825"/>
                  </a:lnTo>
                  <a:close/>
                </a:path>
              </a:pathLst>
            </a:custGeom>
            <a:ln w="12700">
              <a:solidFill>
                <a:srgbClr val="009B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8371205" y="4097528"/>
            <a:ext cx="241300" cy="260350"/>
            <a:chOff x="8371205" y="4097528"/>
            <a:chExt cx="241300" cy="260350"/>
          </a:xfrm>
        </p:grpSpPr>
        <p:sp>
          <p:nvSpPr>
            <p:cNvPr id="13" name="object 13"/>
            <p:cNvSpPr/>
            <p:nvPr/>
          </p:nvSpPr>
          <p:spPr>
            <a:xfrm>
              <a:off x="8377555" y="4103878"/>
              <a:ext cx="228600" cy="247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377555" y="4103878"/>
              <a:ext cx="228600" cy="247650"/>
            </a:xfrm>
            <a:custGeom>
              <a:avLst/>
              <a:gdLst/>
              <a:ahLst/>
              <a:cxnLst/>
              <a:rect l="l" t="t" r="r" b="b"/>
              <a:pathLst>
                <a:path w="228600" h="247650">
                  <a:moveTo>
                    <a:pt x="228600" y="123825"/>
                  </a:moveTo>
                  <a:lnTo>
                    <a:pt x="219616" y="75652"/>
                  </a:lnTo>
                  <a:lnTo>
                    <a:pt x="195119" y="36290"/>
                  </a:lnTo>
                  <a:lnTo>
                    <a:pt x="158787" y="9739"/>
                  </a:lnTo>
                  <a:lnTo>
                    <a:pt x="114300" y="0"/>
                  </a:lnTo>
                  <a:lnTo>
                    <a:pt x="69812" y="9739"/>
                  </a:lnTo>
                  <a:lnTo>
                    <a:pt x="33480" y="36290"/>
                  </a:lnTo>
                  <a:lnTo>
                    <a:pt x="8983" y="75652"/>
                  </a:lnTo>
                  <a:lnTo>
                    <a:pt x="0" y="123825"/>
                  </a:lnTo>
                  <a:lnTo>
                    <a:pt x="8983" y="172051"/>
                  </a:lnTo>
                  <a:lnTo>
                    <a:pt x="33480" y="211407"/>
                  </a:lnTo>
                  <a:lnTo>
                    <a:pt x="69812" y="237928"/>
                  </a:lnTo>
                  <a:lnTo>
                    <a:pt x="114300" y="247650"/>
                  </a:lnTo>
                  <a:lnTo>
                    <a:pt x="158787" y="237928"/>
                  </a:lnTo>
                  <a:lnTo>
                    <a:pt x="195119" y="211407"/>
                  </a:lnTo>
                  <a:lnTo>
                    <a:pt x="219616" y="172051"/>
                  </a:lnTo>
                  <a:lnTo>
                    <a:pt x="228600" y="123825"/>
                  </a:lnTo>
                  <a:close/>
                </a:path>
              </a:pathLst>
            </a:custGeom>
            <a:ln w="12700">
              <a:solidFill>
                <a:srgbClr val="009B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92964" y="1257300"/>
            <a:ext cx="8877300" cy="4879975"/>
            <a:chOff x="92964" y="1257300"/>
            <a:chExt cx="8877300" cy="4879975"/>
          </a:xfrm>
        </p:grpSpPr>
        <p:sp>
          <p:nvSpPr>
            <p:cNvPr id="16" name="object 16"/>
            <p:cNvSpPr/>
            <p:nvPr/>
          </p:nvSpPr>
          <p:spPr>
            <a:xfrm>
              <a:off x="92964" y="1286255"/>
              <a:ext cx="559308" cy="4892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7932" y="1367028"/>
              <a:ext cx="338327" cy="3444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7744" y="1330578"/>
              <a:ext cx="416559" cy="346075"/>
            </a:xfrm>
            <a:custGeom>
              <a:avLst/>
              <a:gdLst/>
              <a:ahLst/>
              <a:cxnLst/>
              <a:rect l="l" t="t" r="r" b="b"/>
              <a:pathLst>
                <a:path w="416559" h="346075">
                  <a:moveTo>
                    <a:pt x="416166" y="0"/>
                  </a:moveTo>
                  <a:lnTo>
                    <a:pt x="0" y="0"/>
                  </a:lnTo>
                  <a:lnTo>
                    <a:pt x="0" y="346075"/>
                  </a:lnTo>
                  <a:lnTo>
                    <a:pt x="416166" y="346075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09015" y="1286255"/>
              <a:ext cx="1269492" cy="4892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75132" y="1365504"/>
              <a:ext cx="967740" cy="3459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53910" y="1330578"/>
              <a:ext cx="1125855" cy="346075"/>
            </a:xfrm>
            <a:custGeom>
              <a:avLst/>
              <a:gdLst/>
              <a:ahLst/>
              <a:cxnLst/>
              <a:rect l="l" t="t" r="r" b="b"/>
              <a:pathLst>
                <a:path w="1125855" h="346075">
                  <a:moveTo>
                    <a:pt x="1125410" y="0"/>
                  </a:moveTo>
                  <a:lnTo>
                    <a:pt x="0" y="0"/>
                  </a:lnTo>
                  <a:lnTo>
                    <a:pt x="0" y="346075"/>
                  </a:lnTo>
                  <a:lnTo>
                    <a:pt x="1125410" y="346075"/>
                  </a:lnTo>
                  <a:lnTo>
                    <a:pt x="11254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633727" y="1286255"/>
              <a:ext cx="5437632" cy="4892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742943" y="1365504"/>
              <a:ext cx="1251203" cy="3459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679321" y="1330578"/>
              <a:ext cx="5293360" cy="346075"/>
            </a:xfrm>
            <a:custGeom>
              <a:avLst/>
              <a:gdLst/>
              <a:ahLst/>
              <a:cxnLst/>
              <a:rect l="l" t="t" r="r" b="b"/>
              <a:pathLst>
                <a:path w="5293359" h="346075">
                  <a:moveTo>
                    <a:pt x="5292979" y="0"/>
                  </a:moveTo>
                  <a:lnTo>
                    <a:pt x="0" y="0"/>
                  </a:lnTo>
                  <a:lnTo>
                    <a:pt x="0" y="346075"/>
                  </a:lnTo>
                  <a:lnTo>
                    <a:pt x="5292979" y="346075"/>
                  </a:lnTo>
                  <a:lnTo>
                    <a:pt x="52929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928104" y="1286255"/>
              <a:ext cx="382524" cy="4892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958583" y="1367028"/>
              <a:ext cx="350520" cy="3444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973823" y="1330578"/>
              <a:ext cx="237490" cy="346075"/>
            </a:xfrm>
            <a:custGeom>
              <a:avLst/>
              <a:gdLst/>
              <a:ahLst/>
              <a:cxnLst/>
              <a:rect l="l" t="t" r="r" b="b"/>
              <a:pathLst>
                <a:path w="237490" h="346075">
                  <a:moveTo>
                    <a:pt x="237388" y="0"/>
                  </a:moveTo>
                  <a:lnTo>
                    <a:pt x="0" y="0"/>
                  </a:lnTo>
                  <a:lnTo>
                    <a:pt x="0" y="346075"/>
                  </a:lnTo>
                  <a:lnTo>
                    <a:pt x="237388" y="3460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165847" y="1286255"/>
              <a:ext cx="381000" cy="4892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188707" y="1367028"/>
              <a:ext cx="365759" cy="3444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211186" y="1330578"/>
              <a:ext cx="237490" cy="346075"/>
            </a:xfrm>
            <a:custGeom>
              <a:avLst/>
              <a:gdLst/>
              <a:ahLst/>
              <a:cxnLst/>
              <a:rect l="l" t="t" r="r" b="b"/>
              <a:pathLst>
                <a:path w="237490" h="346075">
                  <a:moveTo>
                    <a:pt x="237388" y="0"/>
                  </a:moveTo>
                  <a:lnTo>
                    <a:pt x="0" y="0"/>
                  </a:lnTo>
                  <a:lnTo>
                    <a:pt x="0" y="346075"/>
                  </a:lnTo>
                  <a:lnTo>
                    <a:pt x="237388" y="3460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403592" y="1286255"/>
              <a:ext cx="381000" cy="4892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434071" y="1367028"/>
              <a:ext cx="350520" cy="3444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448549" y="1330578"/>
              <a:ext cx="237490" cy="346075"/>
            </a:xfrm>
            <a:custGeom>
              <a:avLst/>
              <a:gdLst/>
              <a:ahLst/>
              <a:cxnLst/>
              <a:rect l="l" t="t" r="r" b="b"/>
              <a:pathLst>
                <a:path w="237490" h="346075">
                  <a:moveTo>
                    <a:pt x="237388" y="0"/>
                  </a:moveTo>
                  <a:lnTo>
                    <a:pt x="0" y="0"/>
                  </a:lnTo>
                  <a:lnTo>
                    <a:pt x="0" y="346075"/>
                  </a:lnTo>
                  <a:lnTo>
                    <a:pt x="237388" y="3460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641335" y="1286255"/>
              <a:ext cx="381000" cy="4892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668768" y="1367028"/>
              <a:ext cx="355092" cy="3444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685912" y="1330578"/>
              <a:ext cx="237490" cy="346075"/>
            </a:xfrm>
            <a:custGeom>
              <a:avLst/>
              <a:gdLst/>
              <a:ahLst/>
              <a:cxnLst/>
              <a:rect l="l" t="t" r="r" b="b"/>
              <a:pathLst>
                <a:path w="237490" h="346075">
                  <a:moveTo>
                    <a:pt x="237388" y="0"/>
                  </a:moveTo>
                  <a:lnTo>
                    <a:pt x="0" y="0"/>
                  </a:lnTo>
                  <a:lnTo>
                    <a:pt x="0" y="346075"/>
                  </a:lnTo>
                  <a:lnTo>
                    <a:pt x="237388" y="3460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877556" y="1286255"/>
              <a:ext cx="381000" cy="4892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909559" y="1367028"/>
              <a:ext cx="344424" cy="34442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921879" y="1330578"/>
              <a:ext cx="237490" cy="346075"/>
            </a:xfrm>
            <a:custGeom>
              <a:avLst/>
              <a:gdLst/>
              <a:ahLst/>
              <a:cxnLst/>
              <a:rect l="l" t="t" r="r" b="b"/>
              <a:pathLst>
                <a:path w="237490" h="346075">
                  <a:moveTo>
                    <a:pt x="237388" y="0"/>
                  </a:moveTo>
                  <a:lnTo>
                    <a:pt x="0" y="0"/>
                  </a:lnTo>
                  <a:lnTo>
                    <a:pt x="0" y="346075"/>
                  </a:lnTo>
                  <a:lnTo>
                    <a:pt x="237388" y="3460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113775" y="1286255"/>
              <a:ext cx="813816" cy="48920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200644" y="1257300"/>
              <a:ext cx="669035" cy="56387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92964" y="1638300"/>
              <a:ext cx="559308" cy="134721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14300" y="2124455"/>
              <a:ext cx="388620" cy="39776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37744" y="1682991"/>
              <a:ext cx="416559" cy="1203325"/>
            </a:xfrm>
            <a:custGeom>
              <a:avLst/>
              <a:gdLst/>
              <a:ahLst/>
              <a:cxnLst/>
              <a:rect l="l" t="t" r="r" b="b"/>
              <a:pathLst>
                <a:path w="416559" h="1203325">
                  <a:moveTo>
                    <a:pt x="416166" y="0"/>
                  </a:moveTo>
                  <a:lnTo>
                    <a:pt x="0" y="0"/>
                  </a:lnTo>
                  <a:lnTo>
                    <a:pt x="0" y="1203083"/>
                  </a:lnTo>
                  <a:lnTo>
                    <a:pt x="416166" y="1203083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09015" y="1638300"/>
              <a:ext cx="1269492" cy="134721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47115" y="1647443"/>
              <a:ext cx="1089660" cy="56540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553910" y="1682991"/>
              <a:ext cx="1125855" cy="1203325"/>
            </a:xfrm>
            <a:custGeom>
              <a:avLst/>
              <a:gdLst/>
              <a:ahLst/>
              <a:cxnLst/>
              <a:rect l="l" t="t" r="r" b="b"/>
              <a:pathLst>
                <a:path w="1125855" h="1203325">
                  <a:moveTo>
                    <a:pt x="1125410" y="0"/>
                  </a:moveTo>
                  <a:lnTo>
                    <a:pt x="0" y="0"/>
                  </a:lnTo>
                  <a:lnTo>
                    <a:pt x="0" y="1203083"/>
                  </a:lnTo>
                  <a:lnTo>
                    <a:pt x="1125410" y="1203083"/>
                  </a:lnTo>
                  <a:lnTo>
                    <a:pt x="1125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92964" y="2840736"/>
              <a:ext cx="559308" cy="10241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14300" y="3165348"/>
              <a:ext cx="388620" cy="39776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37744" y="2886087"/>
              <a:ext cx="416559" cy="880110"/>
            </a:xfrm>
            <a:custGeom>
              <a:avLst/>
              <a:gdLst/>
              <a:ahLst/>
              <a:cxnLst/>
              <a:rect l="l" t="t" r="r" b="b"/>
              <a:pathLst>
                <a:path w="416559" h="880110">
                  <a:moveTo>
                    <a:pt x="416166" y="0"/>
                  </a:moveTo>
                  <a:lnTo>
                    <a:pt x="0" y="0"/>
                  </a:lnTo>
                  <a:lnTo>
                    <a:pt x="0" y="879716"/>
                  </a:lnTo>
                  <a:lnTo>
                    <a:pt x="416166" y="879716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09015" y="2840736"/>
              <a:ext cx="1269492" cy="102412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547115" y="2849880"/>
              <a:ext cx="1107948" cy="56540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553910" y="2886087"/>
              <a:ext cx="1125855" cy="880110"/>
            </a:xfrm>
            <a:custGeom>
              <a:avLst/>
              <a:gdLst/>
              <a:ahLst/>
              <a:cxnLst/>
              <a:rect l="l" t="t" r="r" b="b"/>
              <a:pathLst>
                <a:path w="1125855" h="880110">
                  <a:moveTo>
                    <a:pt x="1125410" y="0"/>
                  </a:moveTo>
                  <a:lnTo>
                    <a:pt x="0" y="0"/>
                  </a:lnTo>
                  <a:lnTo>
                    <a:pt x="0" y="879716"/>
                  </a:lnTo>
                  <a:lnTo>
                    <a:pt x="1125410" y="879716"/>
                  </a:lnTo>
                  <a:lnTo>
                    <a:pt x="1125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633727" y="1638300"/>
              <a:ext cx="5437632" cy="134721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671827" y="1647443"/>
              <a:ext cx="2708148" cy="146761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679321" y="1682991"/>
              <a:ext cx="5293360" cy="1203325"/>
            </a:xfrm>
            <a:custGeom>
              <a:avLst/>
              <a:gdLst/>
              <a:ahLst/>
              <a:cxnLst/>
              <a:rect l="l" t="t" r="r" b="b"/>
              <a:pathLst>
                <a:path w="5293359" h="1203325">
                  <a:moveTo>
                    <a:pt x="5292979" y="0"/>
                  </a:moveTo>
                  <a:lnTo>
                    <a:pt x="0" y="0"/>
                  </a:lnTo>
                  <a:lnTo>
                    <a:pt x="0" y="1203083"/>
                  </a:lnTo>
                  <a:lnTo>
                    <a:pt x="5292979" y="1203083"/>
                  </a:lnTo>
                  <a:lnTo>
                    <a:pt x="5292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633727" y="2840736"/>
              <a:ext cx="5437632" cy="10241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673352" y="2851403"/>
              <a:ext cx="4992624" cy="62483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679321" y="2886087"/>
              <a:ext cx="5293360" cy="880110"/>
            </a:xfrm>
            <a:custGeom>
              <a:avLst/>
              <a:gdLst/>
              <a:ahLst/>
              <a:cxnLst/>
              <a:rect l="l" t="t" r="r" b="b"/>
              <a:pathLst>
                <a:path w="5293359" h="880110">
                  <a:moveTo>
                    <a:pt x="5292979" y="0"/>
                  </a:moveTo>
                  <a:lnTo>
                    <a:pt x="0" y="0"/>
                  </a:lnTo>
                  <a:lnTo>
                    <a:pt x="0" y="879716"/>
                  </a:lnTo>
                  <a:lnTo>
                    <a:pt x="5292979" y="879716"/>
                  </a:lnTo>
                  <a:lnTo>
                    <a:pt x="5292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6928104" y="1638300"/>
              <a:ext cx="382524" cy="118567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6970775" y="1648968"/>
              <a:ext cx="408431" cy="34442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6973823" y="1683004"/>
              <a:ext cx="237490" cy="1041400"/>
            </a:xfrm>
            <a:custGeom>
              <a:avLst/>
              <a:gdLst/>
              <a:ahLst/>
              <a:cxnLst/>
              <a:rect l="l" t="t" r="r" b="b"/>
              <a:pathLst>
                <a:path w="237490" h="1041400">
                  <a:moveTo>
                    <a:pt x="237388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237388" y="1041400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6928104" y="2679191"/>
              <a:ext cx="382524" cy="118567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6970775" y="2689860"/>
              <a:ext cx="408431" cy="3444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6973823" y="2724403"/>
              <a:ext cx="237490" cy="1041400"/>
            </a:xfrm>
            <a:custGeom>
              <a:avLst/>
              <a:gdLst/>
              <a:ahLst/>
              <a:cxnLst/>
              <a:rect l="l" t="t" r="r" b="b"/>
              <a:pathLst>
                <a:path w="237490" h="1041400">
                  <a:moveTo>
                    <a:pt x="237388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237388" y="1041400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92964" y="3721607"/>
              <a:ext cx="559308" cy="118414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8159242" y="1330578"/>
              <a:ext cx="669925" cy="346075"/>
            </a:xfrm>
            <a:custGeom>
              <a:avLst/>
              <a:gdLst/>
              <a:ahLst/>
              <a:cxnLst/>
              <a:rect l="l" t="t" r="r" b="b"/>
              <a:pathLst>
                <a:path w="669925" h="346075">
                  <a:moveTo>
                    <a:pt x="669683" y="0"/>
                  </a:moveTo>
                  <a:lnTo>
                    <a:pt x="0" y="0"/>
                  </a:lnTo>
                  <a:lnTo>
                    <a:pt x="0" y="346075"/>
                  </a:lnTo>
                  <a:lnTo>
                    <a:pt x="669683" y="346075"/>
                  </a:lnTo>
                  <a:lnTo>
                    <a:pt x="6696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14300" y="4125467"/>
              <a:ext cx="388620" cy="39776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37744" y="3765804"/>
              <a:ext cx="416559" cy="1041400"/>
            </a:xfrm>
            <a:custGeom>
              <a:avLst/>
              <a:gdLst/>
              <a:ahLst/>
              <a:cxnLst/>
              <a:rect l="l" t="t" r="r" b="b"/>
              <a:pathLst>
                <a:path w="416559" h="1041400">
                  <a:moveTo>
                    <a:pt x="416166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416166" y="1041400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09015" y="3721607"/>
              <a:ext cx="1269492" cy="118414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547115" y="3729227"/>
              <a:ext cx="1139952" cy="78486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553910" y="3765804"/>
              <a:ext cx="1125855" cy="1041400"/>
            </a:xfrm>
            <a:custGeom>
              <a:avLst/>
              <a:gdLst/>
              <a:ahLst/>
              <a:cxnLst/>
              <a:rect l="l" t="t" r="r" b="b"/>
              <a:pathLst>
                <a:path w="1125855" h="1041400">
                  <a:moveTo>
                    <a:pt x="1125410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1125410" y="1041400"/>
                  </a:lnTo>
                  <a:lnTo>
                    <a:pt x="1125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633727" y="3721607"/>
              <a:ext cx="5437632" cy="118414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676400" y="3730751"/>
              <a:ext cx="4145279" cy="62484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679321" y="3765804"/>
              <a:ext cx="5293360" cy="1041400"/>
            </a:xfrm>
            <a:custGeom>
              <a:avLst/>
              <a:gdLst/>
              <a:ahLst/>
              <a:cxnLst/>
              <a:rect l="l" t="t" r="r" b="b"/>
              <a:pathLst>
                <a:path w="5293359" h="1041400">
                  <a:moveTo>
                    <a:pt x="5292979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5292979" y="1041400"/>
                  </a:lnTo>
                  <a:lnTo>
                    <a:pt x="5292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6928104" y="3721607"/>
              <a:ext cx="382524" cy="118414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6970775" y="3730751"/>
              <a:ext cx="408431" cy="34442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6973823" y="3765804"/>
              <a:ext cx="237490" cy="1041400"/>
            </a:xfrm>
            <a:custGeom>
              <a:avLst/>
              <a:gdLst/>
              <a:ahLst/>
              <a:cxnLst/>
              <a:rect l="l" t="t" r="r" b="b"/>
              <a:pathLst>
                <a:path w="237490" h="1041400">
                  <a:moveTo>
                    <a:pt x="237388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237388" y="1041400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7165847" y="1638300"/>
              <a:ext cx="381000" cy="118567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7206995" y="1648968"/>
              <a:ext cx="408431" cy="344424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7211186" y="1683004"/>
              <a:ext cx="237490" cy="1041400"/>
            </a:xfrm>
            <a:custGeom>
              <a:avLst/>
              <a:gdLst/>
              <a:ahLst/>
              <a:cxnLst/>
              <a:rect l="l" t="t" r="r" b="b"/>
              <a:pathLst>
                <a:path w="237490" h="1041400">
                  <a:moveTo>
                    <a:pt x="237388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237388" y="1041400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7165847" y="2679191"/>
              <a:ext cx="381000" cy="118567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7206995" y="2689860"/>
              <a:ext cx="408431" cy="34442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7211186" y="2724403"/>
              <a:ext cx="237490" cy="1041400"/>
            </a:xfrm>
            <a:custGeom>
              <a:avLst/>
              <a:gdLst/>
              <a:ahLst/>
              <a:cxnLst/>
              <a:rect l="l" t="t" r="r" b="b"/>
              <a:pathLst>
                <a:path w="237490" h="1041400">
                  <a:moveTo>
                    <a:pt x="237388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237388" y="1041400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7165847" y="3721607"/>
              <a:ext cx="381000" cy="118414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7206995" y="3730751"/>
              <a:ext cx="408431" cy="344424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7211186" y="3765804"/>
              <a:ext cx="237490" cy="1041400"/>
            </a:xfrm>
            <a:custGeom>
              <a:avLst/>
              <a:gdLst/>
              <a:ahLst/>
              <a:cxnLst/>
              <a:rect l="l" t="t" r="r" b="b"/>
              <a:pathLst>
                <a:path w="237490" h="1041400">
                  <a:moveTo>
                    <a:pt x="237388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237388" y="1041400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7403592" y="1638300"/>
              <a:ext cx="381000" cy="118567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7444740" y="1648968"/>
              <a:ext cx="408431" cy="344424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7448549" y="1683004"/>
              <a:ext cx="237490" cy="1041400"/>
            </a:xfrm>
            <a:custGeom>
              <a:avLst/>
              <a:gdLst/>
              <a:ahLst/>
              <a:cxnLst/>
              <a:rect l="l" t="t" r="r" b="b"/>
              <a:pathLst>
                <a:path w="237490" h="1041400">
                  <a:moveTo>
                    <a:pt x="237388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237388" y="1041400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7403592" y="2679191"/>
              <a:ext cx="381000" cy="118567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7444740" y="2689860"/>
              <a:ext cx="408431" cy="344424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7448549" y="2724403"/>
              <a:ext cx="237490" cy="1041400"/>
            </a:xfrm>
            <a:custGeom>
              <a:avLst/>
              <a:gdLst/>
              <a:ahLst/>
              <a:cxnLst/>
              <a:rect l="l" t="t" r="r" b="b"/>
              <a:pathLst>
                <a:path w="237490" h="1041400">
                  <a:moveTo>
                    <a:pt x="237388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237388" y="1041400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7403592" y="3721607"/>
              <a:ext cx="381000" cy="118414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7444740" y="3730751"/>
              <a:ext cx="408431" cy="344424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7448549" y="3765804"/>
              <a:ext cx="237490" cy="1041400"/>
            </a:xfrm>
            <a:custGeom>
              <a:avLst/>
              <a:gdLst/>
              <a:ahLst/>
              <a:cxnLst/>
              <a:rect l="l" t="t" r="r" b="b"/>
              <a:pathLst>
                <a:path w="237490" h="1041400">
                  <a:moveTo>
                    <a:pt x="237388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237388" y="1041400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7641335" y="1638300"/>
              <a:ext cx="381000" cy="118567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7682483" y="1648968"/>
              <a:ext cx="408431" cy="34442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7685912" y="1683004"/>
              <a:ext cx="237490" cy="1041400"/>
            </a:xfrm>
            <a:custGeom>
              <a:avLst/>
              <a:gdLst/>
              <a:ahLst/>
              <a:cxnLst/>
              <a:rect l="l" t="t" r="r" b="b"/>
              <a:pathLst>
                <a:path w="237490" h="1041400">
                  <a:moveTo>
                    <a:pt x="237388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237388" y="1041400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7641335" y="2679191"/>
              <a:ext cx="381000" cy="118567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7682483" y="2689860"/>
              <a:ext cx="408431" cy="344424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7685912" y="2724403"/>
              <a:ext cx="237490" cy="1041400"/>
            </a:xfrm>
            <a:custGeom>
              <a:avLst/>
              <a:gdLst/>
              <a:ahLst/>
              <a:cxnLst/>
              <a:rect l="l" t="t" r="r" b="b"/>
              <a:pathLst>
                <a:path w="237490" h="1041400">
                  <a:moveTo>
                    <a:pt x="237388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237388" y="1041400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7641335" y="3721607"/>
              <a:ext cx="381000" cy="118414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7682483" y="3730751"/>
              <a:ext cx="408431" cy="344424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7685912" y="3765804"/>
              <a:ext cx="237490" cy="1041400"/>
            </a:xfrm>
            <a:custGeom>
              <a:avLst/>
              <a:gdLst/>
              <a:ahLst/>
              <a:cxnLst/>
              <a:rect l="l" t="t" r="r" b="b"/>
              <a:pathLst>
                <a:path w="237490" h="1041400">
                  <a:moveTo>
                    <a:pt x="237388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237388" y="1041400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7877556" y="1638300"/>
              <a:ext cx="381000" cy="1185672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7918704" y="1648968"/>
              <a:ext cx="408431" cy="344424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7921879" y="1683004"/>
              <a:ext cx="237490" cy="1041400"/>
            </a:xfrm>
            <a:custGeom>
              <a:avLst/>
              <a:gdLst/>
              <a:ahLst/>
              <a:cxnLst/>
              <a:rect l="l" t="t" r="r" b="b"/>
              <a:pathLst>
                <a:path w="237490" h="1041400">
                  <a:moveTo>
                    <a:pt x="237388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237388" y="1041400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7877556" y="2679191"/>
              <a:ext cx="381000" cy="1185672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7918704" y="2689860"/>
              <a:ext cx="408431" cy="344424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7921879" y="2724403"/>
              <a:ext cx="237490" cy="1041400"/>
            </a:xfrm>
            <a:custGeom>
              <a:avLst/>
              <a:gdLst/>
              <a:ahLst/>
              <a:cxnLst/>
              <a:rect l="l" t="t" r="r" b="b"/>
              <a:pathLst>
                <a:path w="237490" h="1041400">
                  <a:moveTo>
                    <a:pt x="237388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237388" y="1041400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7877556" y="3721607"/>
              <a:ext cx="381000" cy="118414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7918704" y="3730751"/>
              <a:ext cx="408431" cy="344424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7921879" y="3765804"/>
              <a:ext cx="237490" cy="1041400"/>
            </a:xfrm>
            <a:custGeom>
              <a:avLst/>
              <a:gdLst/>
              <a:ahLst/>
              <a:cxnLst/>
              <a:rect l="l" t="t" r="r" b="b"/>
              <a:pathLst>
                <a:path w="237490" h="1041400">
                  <a:moveTo>
                    <a:pt x="237388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237388" y="1041400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92964" y="4759452"/>
              <a:ext cx="559308" cy="714756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8113775" y="1638300"/>
              <a:ext cx="813816" cy="1185672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8159242" y="1683004"/>
              <a:ext cx="669925" cy="1041400"/>
            </a:xfrm>
            <a:custGeom>
              <a:avLst/>
              <a:gdLst/>
              <a:ahLst/>
              <a:cxnLst/>
              <a:rect l="l" t="t" r="r" b="b"/>
              <a:pathLst>
                <a:path w="669925" h="1041400">
                  <a:moveTo>
                    <a:pt x="669683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669683" y="1041400"/>
                  </a:lnTo>
                  <a:lnTo>
                    <a:pt x="669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8113775" y="2679191"/>
              <a:ext cx="813816" cy="1185672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114300" y="4928615"/>
              <a:ext cx="388620" cy="397763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137744" y="4804016"/>
              <a:ext cx="416559" cy="571500"/>
            </a:xfrm>
            <a:custGeom>
              <a:avLst/>
              <a:gdLst/>
              <a:ahLst/>
              <a:cxnLst/>
              <a:rect l="l" t="t" r="r" b="b"/>
              <a:pathLst>
                <a:path w="416559" h="571500">
                  <a:moveTo>
                    <a:pt x="416166" y="0"/>
                  </a:moveTo>
                  <a:lnTo>
                    <a:pt x="0" y="0"/>
                  </a:lnTo>
                  <a:lnTo>
                    <a:pt x="0" y="571258"/>
                  </a:lnTo>
                  <a:lnTo>
                    <a:pt x="416166" y="571258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509015" y="4759452"/>
              <a:ext cx="1269492" cy="702564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550164" y="4770120"/>
              <a:ext cx="1199388" cy="454151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553910" y="4804054"/>
              <a:ext cx="1125855" cy="560070"/>
            </a:xfrm>
            <a:custGeom>
              <a:avLst/>
              <a:gdLst/>
              <a:ahLst/>
              <a:cxnLst/>
              <a:rect l="l" t="t" r="r" b="b"/>
              <a:pathLst>
                <a:path w="1125855" h="560070">
                  <a:moveTo>
                    <a:pt x="1125410" y="0"/>
                  </a:moveTo>
                  <a:lnTo>
                    <a:pt x="0" y="0"/>
                  </a:lnTo>
                  <a:lnTo>
                    <a:pt x="0" y="559917"/>
                  </a:lnTo>
                  <a:lnTo>
                    <a:pt x="1125410" y="559917"/>
                  </a:lnTo>
                  <a:lnTo>
                    <a:pt x="1125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1633727" y="4759452"/>
              <a:ext cx="5437632" cy="681228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1676400" y="4770120"/>
              <a:ext cx="1594103" cy="62484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1679321" y="4804003"/>
              <a:ext cx="5293360" cy="537845"/>
            </a:xfrm>
            <a:custGeom>
              <a:avLst/>
              <a:gdLst/>
              <a:ahLst/>
              <a:cxnLst/>
              <a:rect l="l" t="t" r="r" b="b"/>
              <a:pathLst>
                <a:path w="5293359" h="537845">
                  <a:moveTo>
                    <a:pt x="5292979" y="0"/>
                  </a:moveTo>
                  <a:lnTo>
                    <a:pt x="0" y="0"/>
                  </a:lnTo>
                  <a:lnTo>
                    <a:pt x="0" y="537235"/>
                  </a:lnTo>
                  <a:lnTo>
                    <a:pt x="5292979" y="537235"/>
                  </a:lnTo>
                  <a:lnTo>
                    <a:pt x="5292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6928104" y="4759452"/>
              <a:ext cx="394716" cy="691896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6970775" y="4770120"/>
              <a:ext cx="408431" cy="344424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6973823" y="4803965"/>
              <a:ext cx="250190" cy="548640"/>
            </a:xfrm>
            <a:custGeom>
              <a:avLst/>
              <a:gdLst/>
              <a:ahLst/>
              <a:cxnLst/>
              <a:rect l="l" t="t" r="r" b="b"/>
              <a:pathLst>
                <a:path w="250190" h="548639">
                  <a:moveTo>
                    <a:pt x="249580" y="0"/>
                  </a:moveTo>
                  <a:lnTo>
                    <a:pt x="0" y="0"/>
                  </a:lnTo>
                  <a:lnTo>
                    <a:pt x="0" y="548576"/>
                  </a:lnTo>
                  <a:lnTo>
                    <a:pt x="249580" y="548576"/>
                  </a:lnTo>
                  <a:lnTo>
                    <a:pt x="2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7165847" y="4759452"/>
              <a:ext cx="440435" cy="691896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7206995" y="4770120"/>
              <a:ext cx="408431" cy="344424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7211186" y="4803965"/>
              <a:ext cx="295910" cy="548640"/>
            </a:xfrm>
            <a:custGeom>
              <a:avLst/>
              <a:gdLst/>
              <a:ahLst/>
              <a:cxnLst/>
              <a:rect l="l" t="t" r="r" b="b"/>
              <a:pathLst>
                <a:path w="295909" h="548639">
                  <a:moveTo>
                    <a:pt x="295681" y="0"/>
                  </a:moveTo>
                  <a:lnTo>
                    <a:pt x="0" y="0"/>
                  </a:lnTo>
                  <a:lnTo>
                    <a:pt x="0" y="548576"/>
                  </a:lnTo>
                  <a:lnTo>
                    <a:pt x="295681" y="548576"/>
                  </a:lnTo>
                  <a:lnTo>
                    <a:pt x="295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7403592" y="4759452"/>
              <a:ext cx="394716" cy="702564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7444740" y="4770120"/>
              <a:ext cx="408431" cy="344424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7448549" y="4804054"/>
              <a:ext cx="251460" cy="560070"/>
            </a:xfrm>
            <a:custGeom>
              <a:avLst/>
              <a:gdLst/>
              <a:ahLst/>
              <a:cxnLst/>
              <a:rect l="l" t="t" r="r" b="b"/>
              <a:pathLst>
                <a:path w="251459" h="560070">
                  <a:moveTo>
                    <a:pt x="251066" y="0"/>
                  </a:moveTo>
                  <a:lnTo>
                    <a:pt x="0" y="0"/>
                  </a:lnTo>
                  <a:lnTo>
                    <a:pt x="0" y="559917"/>
                  </a:lnTo>
                  <a:lnTo>
                    <a:pt x="251066" y="559917"/>
                  </a:lnTo>
                  <a:lnTo>
                    <a:pt x="251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7629144" y="4747259"/>
              <a:ext cx="384048" cy="749807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7671816" y="4757928"/>
              <a:ext cx="408431" cy="344424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7674609" y="4792738"/>
              <a:ext cx="240665" cy="605790"/>
            </a:xfrm>
            <a:custGeom>
              <a:avLst/>
              <a:gdLst/>
              <a:ahLst/>
              <a:cxnLst/>
              <a:rect l="l" t="t" r="r" b="b"/>
              <a:pathLst>
                <a:path w="240665" h="605789">
                  <a:moveTo>
                    <a:pt x="240461" y="0"/>
                  </a:moveTo>
                  <a:lnTo>
                    <a:pt x="0" y="0"/>
                  </a:lnTo>
                  <a:lnTo>
                    <a:pt x="0" y="605269"/>
                  </a:lnTo>
                  <a:lnTo>
                    <a:pt x="240461" y="605269"/>
                  </a:lnTo>
                  <a:lnTo>
                    <a:pt x="240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7877556" y="4759452"/>
              <a:ext cx="385572" cy="714756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7918704" y="4770120"/>
              <a:ext cx="408431" cy="344424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7921879" y="2724403"/>
              <a:ext cx="907415" cy="2651125"/>
            </a:xfrm>
            <a:custGeom>
              <a:avLst/>
              <a:gdLst/>
              <a:ahLst/>
              <a:cxnLst/>
              <a:rect l="l" t="t" r="r" b="b"/>
              <a:pathLst>
                <a:path w="907415" h="2651125">
                  <a:moveTo>
                    <a:pt x="242658" y="2079612"/>
                  </a:moveTo>
                  <a:lnTo>
                    <a:pt x="0" y="2079612"/>
                  </a:lnTo>
                  <a:lnTo>
                    <a:pt x="0" y="2650871"/>
                  </a:lnTo>
                  <a:lnTo>
                    <a:pt x="242658" y="2650871"/>
                  </a:lnTo>
                  <a:lnTo>
                    <a:pt x="242658" y="2079612"/>
                  </a:lnTo>
                  <a:close/>
                </a:path>
                <a:path w="907415" h="2651125">
                  <a:moveTo>
                    <a:pt x="907046" y="0"/>
                  </a:moveTo>
                  <a:lnTo>
                    <a:pt x="237363" y="0"/>
                  </a:lnTo>
                  <a:lnTo>
                    <a:pt x="237363" y="1041400"/>
                  </a:lnTo>
                  <a:lnTo>
                    <a:pt x="907046" y="1041400"/>
                  </a:lnTo>
                  <a:lnTo>
                    <a:pt x="907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8113775" y="3721607"/>
              <a:ext cx="813816" cy="1184147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8159242" y="3765804"/>
              <a:ext cx="669925" cy="1041400"/>
            </a:xfrm>
            <a:custGeom>
              <a:avLst/>
              <a:gdLst/>
              <a:ahLst/>
              <a:cxnLst/>
              <a:rect l="l" t="t" r="r" b="b"/>
              <a:pathLst>
                <a:path w="669925" h="1041400">
                  <a:moveTo>
                    <a:pt x="669683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669683" y="1041400"/>
                  </a:lnTo>
                  <a:lnTo>
                    <a:pt x="669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8113775" y="4759452"/>
              <a:ext cx="813816" cy="714756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8159242" y="4804016"/>
              <a:ext cx="669925" cy="571500"/>
            </a:xfrm>
            <a:custGeom>
              <a:avLst/>
              <a:gdLst/>
              <a:ahLst/>
              <a:cxnLst/>
              <a:rect l="l" t="t" r="r" b="b"/>
              <a:pathLst>
                <a:path w="669925" h="571500">
                  <a:moveTo>
                    <a:pt x="669683" y="0"/>
                  </a:moveTo>
                  <a:lnTo>
                    <a:pt x="0" y="0"/>
                  </a:lnTo>
                  <a:lnTo>
                    <a:pt x="0" y="571258"/>
                  </a:lnTo>
                  <a:lnTo>
                    <a:pt x="669683" y="571258"/>
                  </a:lnTo>
                  <a:lnTo>
                    <a:pt x="669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8377555" y="5145278"/>
              <a:ext cx="228600" cy="247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8377555" y="5145278"/>
              <a:ext cx="228600" cy="247650"/>
            </a:xfrm>
            <a:custGeom>
              <a:avLst/>
              <a:gdLst/>
              <a:ahLst/>
              <a:cxnLst/>
              <a:rect l="l" t="t" r="r" b="b"/>
              <a:pathLst>
                <a:path w="228600" h="247650">
                  <a:moveTo>
                    <a:pt x="228600" y="123825"/>
                  </a:moveTo>
                  <a:lnTo>
                    <a:pt x="219616" y="75652"/>
                  </a:lnTo>
                  <a:lnTo>
                    <a:pt x="195119" y="36290"/>
                  </a:lnTo>
                  <a:lnTo>
                    <a:pt x="158787" y="9739"/>
                  </a:lnTo>
                  <a:lnTo>
                    <a:pt x="114300" y="0"/>
                  </a:lnTo>
                  <a:lnTo>
                    <a:pt x="69812" y="9739"/>
                  </a:lnTo>
                  <a:lnTo>
                    <a:pt x="33480" y="36290"/>
                  </a:lnTo>
                  <a:lnTo>
                    <a:pt x="8983" y="75652"/>
                  </a:lnTo>
                  <a:lnTo>
                    <a:pt x="0" y="123825"/>
                  </a:lnTo>
                  <a:lnTo>
                    <a:pt x="8983" y="172051"/>
                  </a:lnTo>
                  <a:lnTo>
                    <a:pt x="33480" y="211407"/>
                  </a:lnTo>
                  <a:lnTo>
                    <a:pt x="69812" y="237928"/>
                  </a:lnTo>
                  <a:lnTo>
                    <a:pt x="114300" y="247650"/>
                  </a:lnTo>
                  <a:lnTo>
                    <a:pt x="158787" y="237928"/>
                  </a:lnTo>
                  <a:lnTo>
                    <a:pt x="195119" y="211407"/>
                  </a:lnTo>
                  <a:lnTo>
                    <a:pt x="219616" y="172051"/>
                  </a:lnTo>
                  <a:lnTo>
                    <a:pt x="228600" y="123825"/>
                  </a:lnTo>
                  <a:close/>
                </a:path>
              </a:pathLst>
            </a:custGeom>
            <a:ln w="12700">
              <a:solidFill>
                <a:srgbClr val="009B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1068324" y="5343144"/>
              <a:ext cx="7876032" cy="772668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1100327" y="5359908"/>
              <a:ext cx="7869935" cy="777240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0" name="object 150"/>
          <p:cNvGrpSpPr/>
          <p:nvPr/>
        </p:nvGrpSpPr>
        <p:grpSpPr>
          <a:xfrm>
            <a:off x="1082433" y="5358219"/>
            <a:ext cx="7746365" cy="641985"/>
            <a:chOff x="1082433" y="5358219"/>
            <a:chExt cx="7746365" cy="641985"/>
          </a:xfrm>
        </p:grpSpPr>
        <p:sp>
          <p:nvSpPr>
            <p:cNvPr id="151" name="object 151"/>
            <p:cNvSpPr/>
            <p:nvPr/>
          </p:nvSpPr>
          <p:spPr>
            <a:xfrm>
              <a:off x="1088783" y="5364569"/>
              <a:ext cx="7733665" cy="629285"/>
            </a:xfrm>
            <a:custGeom>
              <a:avLst/>
              <a:gdLst/>
              <a:ahLst/>
              <a:cxnLst/>
              <a:rect l="l" t="t" r="r" b="b"/>
              <a:pathLst>
                <a:path w="7733665" h="629285">
                  <a:moveTo>
                    <a:pt x="7733410" y="0"/>
                  </a:moveTo>
                  <a:lnTo>
                    <a:pt x="0" y="0"/>
                  </a:lnTo>
                  <a:lnTo>
                    <a:pt x="0" y="629145"/>
                  </a:lnTo>
                  <a:lnTo>
                    <a:pt x="7733410" y="629145"/>
                  </a:lnTo>
                  <a:lnTo>
                    <a:pt x="7733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1088783" y="5364569"/>
              <a:ext cx="7733665" cy="629285"/>
            </a:xfrm>
            <a:custGeom>
              <a:avLst/>
              <a:gdLst/>
              <a:ahLst/>
              <a:cxnLst/>
              <a:rect l="l" t="t" r="r" b="b"/>
              <a:pathLst>
                <a:path w="7733665" h="629285">
                  <a:moveTo>
                    <a:pt x="0" y="629145"/>
                  </a:moveTo>
                  <a:lnTo>
                    <a:pt x="7733410" y="629145"/>
                  </a:lnTo>
                  <a:lnTo>
                    <a:pt x="7733410" y="0"/>
                  </a:lnTo>
                  <a:lnTo>
                    <a:pt x="0" y="0"/>
                  </a:lnTo>
                  <a:lnTo>
                    <a:pt x="0" y="62914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53" name="object 153"/>
          <p:cNvGraphicFramePr>
            <a:graphicFrameLocks noGrp="1"/>
          </p:cNvGraphicFramePr>
          <p:nvPr/>
        </p:nvGraphicFramePr>
        <p:xfrm>
          <a:off x="131394" y="1324228"/>
          <a:ext cx="8710295" cy="4669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925"/>
                <a:gridCol w="1125220"/>
                <a:gridCol w="5293359"/>
                <a:gridCol w="237490"/>
                <a:gridCol w="236854"/>
                <a:gridCol w="236854"/>
                <a:gridCol w="236220"/>
                <a:gridCol w="236220"/>
                <a:gridCol w="669290"/>
              </a:tblGrid>
              <a:tr h="3492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dirty="0" sz="800" spc="3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800" spc="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ụ</a:t>
                      </a:r>
                      <a:r>
                        <a:rPr dirty="0" sz="800" spc="3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8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tiêu</a:t>
                      </a:r>
                      <a:r>
                        <a:rPr dirty="0" sz="800" spc="-1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chính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800" spc="2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Các </a:t>
                      </a:r>
                      <a:r>
                        <a:rPr dirty="0" sz="800" spc="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ho</a:t>
                      </a:r>
                      <a:r>
                        <a:rPr dirty="0" sz="800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800" spc="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800" spc="3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sz="800" spc="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800" spc="3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sz="800" spc="-1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chính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marR="135255">
                        <a:lnSpc>
                          <a:spcPts val="860"/>
                        </a:lnSpc>
                        <a:spcBef>
                          <a:spcPts val="65"/>
                        </a:spcBef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Đã</a:t>
                      </a:r>
                      <a:r>
                        <a:rPr dirty="0" sz="8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hoàn  thành 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chưa?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  <a:tr h="104458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marL="193675" marR="215265" indent="-102235">
                        <a:lnSpc>
                          <a:spcPct val="90600"/>
                        </a:lnSpc>
                        <a:spcBef>
                          <a:spcPts val="370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40">
                          <a:latin typeface="Trebuchet MS"/>
                          <a:cs typeface="Trebuchet MS"/>
                        </a:rPr>
                        <a:t>Nâng </a:t>
                      </a:r>
                      <a:r>
                        <a:rPr dirty="0" sz="800" spc="35">
                          <a:latin typeface="Trebuchet MS"/>
                          <a:cs typeface="Trebuchet MS"/>
                        </a:rPr>
                        <a:t>cao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t  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ượ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giáo</a:t>
                      </a:r>
                      <a:r>
                        <a:rPr dirty="0" sz="8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ụ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c  </a:t>
                      </a:r>
                      <a:r>
                        <a:rPr dirty="0" sz="800" spc="35">
                          <a:latin typeface="Trebuchet MS"/>
                          <a:cs typeface="Trebuchet MS"/>
                        </a:rPr>
                        <a:t>STEM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05740" marR="1630680" indent="-114300">
                        <a:lnSpc>
                          <a:spcPct val="114999"/>
                        </a:lnSpc>
                        <a:spcBef>
                          <a:spcPts val="150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  <a:tab pos="2202815" algn="l"/>
                        </a:tabLst>
                      </a:pPr>
                      <a:r>
                        <a:rPr dirty="0" sz="800" spc="40">
                          <a:latin typeface="Trebuchet MS"/>
                          <a:cs typeface="Trebuchet MS"/>
                        </a:rPr>
                        <a:t>mô</a:t>
                      </a:r>
                      <a:r>
                        <a:rPr dirty="0" sz="8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hình</a:t>
                      </a:r>
                      <a:r>
                        <a:rPr dirty="0" sz="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và</a:t>
                      </a:r>
                      <a:r>
                        <a:rPr dirty="0" sz="8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quy</a:t>
                      </a:r>
                      <a:r>
                        <a:rPr dirty="0" sz="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40">
                          <a:latin typeface="Trebuchet MS"/>
                          <a:cs typeface="Trebuchet MS"/>
                        </a:rPr>
                        <a:t>mô</a:t>
                      </a:r>
                      <a:r>
                        <a:rPr dirty="0" sz="8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ủ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các</a:t>
                      </a:r>
                      <a:r>
                        <a:rPr dirty="0" sz="8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ho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sz="800" spc="30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ng	</a:t>
                      </a:r>
                      <a:r>
                        <a:rPr dirty="0" sz="800" spc="-20">
                          <a:solidFill>
                            <a:srgbClr val="009BCC"/>
                          </a:solidFill>
                          <a:latin typeface="Trebuchet MS"/>
                          <a:cs typeface="Trebuchet MS"/>
                        </a:rPr>
                        <a:t>•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800" spc="30">
                          <a:latin typeface="Arial"/>
                          <a:cs typeface="Arial"/>
                        </a:rPr>
                        <a:t>ử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00" spc="30">
                          <a:latin typeface="Arial"/>
                          <a:cs typeface="Arial"/>
                        </a:rPr>
                        <a:t>ụ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ng m</a:t>
                      </a:r>
                      <a:r>
                        <a:rPr dirty="0" sz="800" spc="30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800" spc="-2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ướ</a:t>
                      </a:r>
                      <a:r>
                        <a:rPr dirty="0" sz="800" spc="-20">
                          <a:latin typeface="Trebuchet MS"/>
                          <a:cs typeface="Trebuchet MS"/>
                        </a:rPr>
                        <a:t>i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khu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sz="800" spc="25">
                          <a:latin typeface="Arial"/>
                          <a:cs typeface="Arial"/>
                        </a:rPr>
                        <a:t>ự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c 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ự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hành</a:t>
                      </a:r>
                      <a:r>
                        <a:rPr dirty="0" sz="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3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800" spc="-30">
                          <a:latin typeface="Trebuchet MS"/>
                          <a:cs typeface="Trebuchet MS"/>
                        </a:rPr>
                        <a:t>t	</a:t>
                      </a:r>
                      <a:r>
                        <a:rPr dirty="0" sz="800" spc="-20">
                          <a:solidFill>
                            <a:srgbClr val="009BCC"/>
                          </a:solidFill>
                          <a:latin typeface="Trebuchet MS"/>
                          <a:cs typeface="Trebuchet MS"/>
                        </a:rPr>
                        <a:t>•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800" spc="30">
                          <a:latin typeface="Arial"/>
                          <a:cs typeface="Arial"/>
                        </a:rPr>
                        <a:t>ử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00" spc="30">
                          <a:latin typeface="Arial"/>
                          <a:cs typeface="Arial"/>
                        </a:rPr>
                        <a:t>ụ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ng các 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ườ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800" spc="-20">
                          <a:latin typeface="Trebuchet MS"/>
                          <a:cs typeface="Trebuchet MS"/>
                        </a:rPr>
                        <a:t>thí</a:t>
                      </a:r>
                      <a:r>
                        <a:rPr dirty="0" sz="800" spc="-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m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  <a:tab pos="2202815" algn="l"/>
                        </a:tabLst>
                      </a:pPr>
                      <a:r>
                        <a:rPr dirty="0" sz="800" spc="15">
                          <a:latin typeface="Trebuchet MS"/>
                          <a:cs typeface="Trebuchet MS"/>
                        </a:rPr>
                        <a:t>Thúc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ẩ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các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ho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sz="800" spc="30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sz="800" spc="-1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ự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hành	</a:t>
                      </a:r>
                      <a:r>
                        <a:rPr dirty="0" sz="800" spc="-20">
                          <a:solidFill>
                            <a:srgbClr val="009BCC"/>
                          </a:solidFill>
                          <a:latin typeface="Trebuchet MS"/>
                          <a:cs typeface="Trebuchet MS"/>
                        </a:rPr>
                        <a:t>•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sz="800" spc="30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ự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800" spc="40">
                          <a:latin typeface="Trebuchet MS"/>
                          <a:cs typeface="Trebuchet MS"/>
                        </a:rPr>
                        <a:t>cho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các 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ườ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800" spc="-20">
                          <a:latin typeface="Trebuchet MS"/>
                          <a:cs typeface="Trebuchet MS"/>
                        </a:rPr>
                        <a:t>thí</a:t>
                      </a:r>
                      <a:r>
                        <a:rPr dirty="0" sz="800" spc="-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m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205740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2202815" algn="l"/>
                        </a:tabLst>
                      </a:pPr>
                      <a:r>
                        <a:rPr dirty="0" sz="800" spc="-5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ớ</a:t>
                      </a:r>
                      <a:r>
                        <a:rPr dirty="0" sz="800" spc="-5">
                          <a:latin typeface="Trebuchet MS"/>
                          <a:cs typeface="Trebuchet MS"/>
                        </a:rPr>
                        <a:t>i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và</a:t>
                      </a:r>
                      <a:r>
                        <a:rPr dirty="0" sz="8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40">
                          <a:latin typeface="Trebuchet MS"/>
                          <a:cs typeface="Trebuchet MS"/>
                        </a:rPr>
                        <a:t>sáng</a:t>
                      </a:r>
                      <a:r>
                        <a:rPr dirty="0" sz="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o	</a:t>
                      </a:r>
                      <a:r>
                        <a:rPr dirty="0" sz="800" spc="-20">
                          <a:solidFill>
                            <a:srgbClr val="009BCC"/>
                          </a:solidFill>
                          <a:latin typeface="Trebuchet MS"/>
                          <a:cs typeface="Trebuchet MS"/>
                        </a:rPr>
                        <a:t>•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Văn </a:t>
                      </a:r>
                      <a:r>
                        <a:rPr dirty="0" sz="800" spc="40">
                          <a:latin typeface="Trebuchet MS"/>
                          <a:cs typeface="Trebuchet MS"/>
                        </a:rPr>
                        <a:t>phòng 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ự 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án đ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ể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hành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quá</a:t>
                      </a:r>
                      <a:r>
                        <a:rPr dirty="0" sz="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latin typeface="Trebuchet MS"/>
                          <a:cs typeface="Trebuchet MS"/>
                        </a:rPr>
                        <a:t>trình </a:t>
                      </a:r>
                      <a:r>
                        <a:rPr dirty="0" sz="800" spc="-10">
                          <a:latin typeface="Trebuchet MS"/>
                          <a:cs typeface="Trebuchet MS"/>
                        </a:rPr>
                        <a:t>tri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800" spc="-10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khai </a:t>
                      </a:r>
                      <a:r>
                        <a:rPr dirty="0" sz="800" spc="-20">
                          <a:latin typeface="Trebuchet MS"/>
                          <a:cs typeface="Trebuchet MS"/>
                        </a:rPr>
                        <a:t>thí 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m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  <a:tab pos="2202815" algn="l"/>
                        </a:tabLst>
                      </a:pPr>
                      <a:r>
                        <a:rPr dirty="0" sz="800" spc="10">
                          <a:latin typeface="Trebuchet MS"/>
                          <a:cs typeface="Trebuchet MS"/>
                        </a:rPr>
                        <a:t>Thành </a:t>
                      </a:r>
                      <a:r>
                        <a:rPr dirty="0" sz="800" spc="-5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800" spc="-5">
                          <a:latin typeface="Trebuchet MS"/>
                          <a:cs typeface="Trebuchet MS"/>
                        </a:rPr>
                        <a:t>p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ban </a:t>
                      </a:r>
                      <a:r>
                        <a:rPr dirty="0" sz="800" spc="-2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ư 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8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800" spc="-5">
                          <a:latin typeface="Trebuchet MS"/>
                          <a:cs typeface="Trebuchet MS"/>
                        </a:rPr>
                        <a:t>p	</a:t>
                      </a:r>
                      <a:r>
                        <a:rPr dirty="0" sz="800" spc="-20">
                          <a:solidFill>
                            <a:srgbClr val="009BCC"/>
                          </a:solidFill>
                          <a:latin typeface="Trebuchet MS"/>
                          <a:cs typeface="Trebuchet MS"/>
                        </a:rPr>
                        <a:t>•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Xây </a:t>
                      </a:r>
                      <a:r>
                        <a:rPr dirty="0" sz="800" spc="35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00" spc="35">
                          <a:latin typeface="Arial"/>
                          <a:cs typeface="Arial"/>
                        </a:rPr>
                        <a:t>ự</a:t>
                      </a:r>
                      <a:r>
                        <a:rPr dirty="0" sz="800" spc="3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quy </a:t>
                      </a:r>
                      <a:r>
                        <a:rPr dirty="0" sz="800" spc="-5">
                          <a:latin typeface="Trebuchet MS"/>
                          <a:cs typeface="Trebuchet MS"/>
                        </a:rPr>
                        <a:t>trình </a:t>
                      </a:r>
                      <a:r>
                        <a:rPr dirty="0" sz="800" spc="35">
                          <a:latin typeface="Trebuchet MS"/>
                          <a:cs typeface="Trebuchet MS"/>
                        </a:rPr>
                        <a:t>nâng cao </a:t>
                      </a:r>
                      <a:r>
                        <a:rPr dirty="0" sz="800" spc="-10">
                          <a:latin typeface="Trebuchet MS"/>
                          <a:cs typeface="Trebuchet MS"/>
                        </a:rPr>
                        <a:t>liên</a:t>
                      </a:r>
                      <a:r>
                        <a:rPr dirty="0" sz="800" spc="-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ụ</a:t>
                      </a:r>
                      <a:r>
                        <a:rPr dirty="0" sz="800" spc="-5">
                          <a:latin typeface="Trebuchet MS"/>
                          <a:cs typeface="Trebuchet MS"/>
                        </a:rPr>
                        <a:t>c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205740" marR="3237865" indent="-114300">
                        <a:lnSpc>
                          <a:spcPts val="1100"/>
                        </a:lnSpc>
                        <a:spcBef>
                          <a:spcPts val="50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25">
                          <a:latin typeface="Trebuchet MS"/>
                          <a:cs typeface="Trebuchet MS"/>
                        </a:rPr>
                        <a:t>Phân </a:t>
                      </a:r>
                      <a:r>
                        <a:rPr dirty="0" sz="800" spc="-15">
                          <a:latin typeface="Trebuchet MS"/>
                          <a:cs typeface="Trebuchet MS"/>
                        </a:rPr>
                        <a:t>bi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800" spc="-15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các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ho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sz="800" spc="30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ự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hành </a:t>
                      </a:r>
                      <a:r>
                        <a:rPr dirty="0" sz="800" spc="-5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00" spc="-55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800" spc="-55">
                          <a:latin typeface="Trebuchet MS"/>
                          <a:cs typeface="Trebuchet MS"/>
                        </a:rPr>
                        <a:t>t,  </a:t>
                      </a:r>
                      <a:r>
                        <a:rPr dirty="0" sz="800" spc="-15">
                          <a:latin typeface="Trebuchet MS"/>
                          <a:cs typeface="Trebuchet MS"/>
                        </a:rPr>
                        <a:t>hay, </a:t>
                      </a:r>
                      <a:r>
                        <a:rPr dirty="0" sz="800" spc="40">
                          <a:latin typeface="Trebuchet MS"/>
                          <a:cs typeface="Trebuchet MS"/>
                        </a:rPr>
                        <a:t>sáng</a:t>
                      </a:r>
                      <a:r>
                        <a:rPr dirty="0" sz="8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o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263525" indent="-172720">
                        <a:lnSpc>
                          <a:spcPct val="100000"/>
                        </a:lnSpc>
                        <a:spcBef>
                          <a:spcPts val="85"/>
                        </a:spcBef>
                        <a:buClr>
                          <a:srgbClr val="009BCC"/>
                        </a:buClr>
                        <a:buFont typeface="Arial"/>
                        <a:buChar char="•"/>
                        <a:tabLst>
                          <a:tab pos="263525" algn="l"/>
                          <a:tab pos="264160" algn="l"/>
                        </a:tabLst>
                      </a:pPr>
                      <a:r>
                        <a:rPr dirty="0" sz="800" spc="20">
                          <a:latin typeface="Trebuchet MS"/>
                          <a:cs typeface="Trebuchet MS"/>
                        </a:rPr>
                        <a:t>Chu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ẩ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b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ị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ho</a:t>
                      </a:r>
                      <a:r>
                        <a:rPr dirty="0" sz="800" spc="2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sz="8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tháng</a:t>
                      </a:r>
                      <a:r>
                        <a:rPr dirty="0" sz="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10,</a:t>
                      </a:r>
                      <a:r>
                        <a:rPr dirty="0" sz="8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tháng</a:t>
                      </a:r>
                      <a:r>
                        <a:rPr dirty="0" sz="8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7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dirty="0" sz="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và</a:t>
                      </a:r>
                      <a:r>
                        <a:rPr dirty="0" sz="8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tháng</a:t>
                      </a:r>
                      <a:r>
                        <a:rPr dirty="0" sz="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70">
                          <a:latin typeface="Trebuchet MS"/>
                          <a:cs typeface="Trebuchet MS"/>
                        </a:rPr>
                        <a:t>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  <a:tr h="16167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699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0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  <a:tr h="8797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3675" marR="196215" indent="-102235">
                        <a:lnSpc>
                          <a:spcPts val="860"/>
                        </a:lnSpc>
                        <a:spcBef>
                          <a:spcPts val="36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2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ợ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p 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tác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trong  </a:t>
                      </a:r>
                      <a:r>
                        <a:rPr dirty="0" sz="800" spc="3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00" spc="35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800" spc="3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sz="800" spc="30">
                          <a:latin typeface="Arial"/>
                          <a:cs typeface="Arial"/>
                        </a:rPr>
                        <a:t>ồ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sz="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giáo  d</a:t>
                      </a:r>
                      <a:r>
                        <a:rPr dirty="0" sz="800" spc="25">
                          <a:latin typeface="Arial"/>
                          <a:cs typeface="Arial"/>
                        </a:rPr>
                        <a:t>ụ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c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254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Khuyến khích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các dự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án thí</a:t>
                      </a:r>
                      <a:r>
                        <a:rPr dirty="0" sz="8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điểm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10">
                          <a:latin typeface="Trebuchet MS"/>
                          <a:cs typeface="Trebuchet MS"/>
                        </a:rPr>
                        <a:t>Liên</a:t>
                      </a:r>
                      <a:r>
                        <a:rPr dirty="0" sz="8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800" spc="-1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theo</a:t>
                      </a:r>
                      <a:r>
                        <a:rPr dirty="0" sz="8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chi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8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nganh</a:t>
                      </a:r>
                      <a:r>
                        <a:rPr dirty="0" sz="800" spc="2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và</a:t>
                      </a:r>
                      <a:r>
                        <a:rPr dirty="0" sz="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chi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8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gi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ữ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các</a:t>
                      </a:r>
                      <a:r>
                        <a:rPr dirty="0" sz="8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ườ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sz="8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20">
                          <a:latin typeface="Trebuchet MS"/>
                          <a:cs typeface="Trebuchet MS"/>
                        </a:rPr>
                        <a:t>thí</a:t>
                      </a:r>
                      <a:r>
                        <a:rPr dirty="0" sz="8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và</a:t>
                      </a:r>
                      <a:r>
                        <a:rPr dirty="0" sz="8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gi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ữ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các</a:t>
                      </a:r>
                      <a:r>
                        <a:rPr dirty="0" sz="8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giai</a:t>
                      </a:r>
                      <a:r>
                        <a:rPr dirty="0" sz="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đo</a:t>
                      </a:r>
                      <a:r>
                        <a:rPr dirty="0" sz="800" spc="2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8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ủ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8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ự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án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20">
                          <a:latin typeface="Trebuchet MS"/>
                          <a:cs typeface="Trebuchet MS"/>
                        </a:rPr>
                        <a:t>Nh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di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800" spc="5">
                          <a:latin typeface="Wingdings"/>
                          <a:cs typeface="Wingdings"/>
                        </a:rPr>
                        <a:t></a:t>
                      </a:r>
                      <a:r>
                        <a:rPr dirty="0" sz="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Khuy</a:t>
                      </a:r>
                      <a:r>
                        <a:rPr dirty="0" sz="800" spc="25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khích</a:t>
                      </a:r>
                      <a:r>
                        <a:rPr dirty="0" sz="800" spc="-1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latin typeface="Wingdings"/>
                          <a:cs typeface="Wingdings"/>
                        </a:rPr>
                        <a:t></a:t>
                      </a:r>
                      <a:r>
                        <a:rPr dirty="0" sz="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ỗ </a:t>
                      </a:r>
                      <a:r>
                        <a:rPr dirty="0" sz="800" spc="-10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ợ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  <a:tr h="10397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766E5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3675" marR="166370" indent="-102235">
                        <a:lnSpc>
                          <a:spcPct val="90000"/>
                        </a:lnSpc>
                        <a:spcBef>
                          <a:spcPts val="35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40">
                          <a:latin typeface="Trebuchet MS"/>
                          <a:cs typeface="Trebuchet MS"/>
                        </a:rPr>
                        <a:t>Nâng </a:t>
                      </a:r>
                      <a:r>
                        <a:rPr dirty="0" sz="800" spc="35">
                          <a:latin typeface="Trebuchet MS"/>
                          <a:cs typeface="Trebuchet MS"/>
                        </a:rPr>
                        <a:t>cao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t  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ượ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các  ch</a:t>
                      </a:r>
                      <a:r>
                        <a:rPr dirty="0" sz="800" spc="30">
                          <a:latin typeface="Arial"/>
                          <a:cs typeface="Arial"/>
                        </a:rPr>
                        <a:t>ươ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800" spc="-5">
                          <a:latin typeface="Trebuchet MS"/>
                          <a:cs typeface="Trebuchet MS"/>
                        </a:rPr>
                        <a:t>trình  </a:t>
                      </a:r>
                      <a:r>
                        <a:rPr dirty="0" sz="800" spc="35">
                          <a:latin typeface="Trebuchet MS"/>
                          <a:cs typeface="Trebuchet MS"/>
                        </a:rPr>
                        <a:t>nâng cao năng  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ự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chuyên</a:t>
                      </a:r>
                      <a:r>
                        <a:rPr dirty="0" sz="800" spc="-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35">
                          <a:latin typeface="Trebuchet MS"/>
                          <a:cs typeface="Trebuchet MS"/>
                        </a:rPr>
                        <a:t>môn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254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>
                          <a:latin typeface="Arial"/>
                          <a:cs typeface="Arial"/>
                        </a:rPr>
                        <a:t>Kết hợp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chặt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chẽ sự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phát triển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cá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nhân và quản</a:t>
                      </a:r>
                      <a:r>
                        <a:rPr dirty="0" sz="8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lý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Thúc đẩy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cơ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hội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mới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Làm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cho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nó dễ dàng để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sử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dụng </a:t>
                      </a:r>
                      <a:r>
                        <a:rPr dirty="0" sz="800">
                          <a:latin typeface="Wingdings"/>
                          <a:cs typeface="Wingdings"/>
                        </a:rPr>
                        <a:t>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Linh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ho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800" spc="-15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800" spc="-15">
                          <a:latin typeface="Trebuchet MS"/>
                          <a:cs typeface="Trebuchet MS"/>
                        </a:rPr>
                        <a:t>p 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nh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800">
                          <a:latin typeface="Wingdings"/>
                          <a:cs typeface="Wingdings"/>
                        </a:rPr>
                        <a:t>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Ghi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chép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sự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sáng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tạo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  <a:tr h="535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R w="12700">
                      <a:solidFill>
                        <a:srgbClr val="766E5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3675" marR="105410" indent="-102235">
                        <a:lnSpc>
                          <a:spcPts val="860"/>
                        </a:lnSpc>
                        <a:spcBef>
                          <a:spcPts val="359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Theo dõi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tác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động 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của dự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án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24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Trong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các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trường thí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điểm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>
                          <a:latin typeface="Arial"/>
                          <a:cs typeface="Arial"/>
                        </a:rPr>
                        <a:t>Giữa các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trường thí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điểm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>
                          <a:latin typeface="Arial"/>
                          <a:cs typeface="Arial"/>
                        </a:rPr>
                        <a:t>Với các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đối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tác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</a:tcPr>
                </a:tc>
              </a:tr>
              <a:tr h="652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marL="682625" marR="146685">
                        <a:lnSpc>
                          <a:spcPts val="1730"/>
                        </a:lnSpc>
                        <a:spcBef>
                          <a:spcPts val="92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Chúng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ta cần một sự hiểu biết chung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về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các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mục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tiêu thực hiện mà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chúng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tôi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đang  hướng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tới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747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54" name="object 154"/>
          <p:cNvSpPr txBox="1"/>
          <p:nvPr/>
        </p:nvSpPr>
        <p:spPr>
          <a:xfrm>
            <a:off x="8398256" y="6648034"/>
            <a:ext cx="63500" cy="165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>
                <a:solidFill>
                  <a:srgbClr val="888888"/>
                </a:solidFill>
                <a:latin typeface="TeXGyreAdventor"/>
                <a:cs typeface="TeXGyreAdventor"/>
              </a:rPr>
              <a:t>-</a:t>
            </a:r>
            <a:endParaRPr sz="9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64" y="1086611"/>
            <a:ext cx="559308" cy="490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92964" y="1059180"/>
            <a:ext cx="8834755" cy="4715510"/>
            <a:chOff x="92964" y="1059180"/>
            <a:chExt cx="8834755" cy="4715510"/>
          </a:xfrm>
        </p:grpSpPr>
        <p:sp>
          <p:nvSpPr>
            <p:cNvPr id="4" name="object 4"/>
            <p:cNvSpPr/>
            <p:nvPr/>
          </p:nvSpPr>
          <p:spPr>
            <a:xfrm>
              <a:off x="217932" y="1168908"/>
              <a:ext cx="338327" cy="344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9015" y="1086612"/>
              <a:ext cx="1269492" cy="490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5132" y="1167384"/>
              <a:ext cx="967740" cy="3459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53910" y="1131951"/>
              <a:ext cx="1125855" cy="346075"/>
            </a:xfrm>
            <a:custGeom>
              <a:avLst/>
              <a:gdLst/>
              <a:ahLst/>
              <a:cxnLst/>
              <a:rect l="l" t="t" r="r" b="b"/>
              <a:pathLst>
                <a:path w="1125855" h="346075">
                  <a:moveTo>
                    <a:pt x="1125410" y="0"/>
                  </a:moveTo>
                  <a:lnTo>
                    <a:pt x="0" y="0"/>
                  </a:lnTo>
                  <a:lnTo>
                    <a:pt x="0" y="346075"/>
                  </a:lnTo>
                  <a:lnTo>
                    <a:pt x="1125410" y="346075"/>
                  </a:lnTo>
                  <a:lnTo>
                    <a:pt x="11254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727" y="1086612"/>
              <a:ext cx="5437632" cy="4907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753611" y="1168908"/>
              <a:ext cx="1225296" cy="3444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79321" y="1131951"/>
              <a:ext cx="5293360" cy="346075"/>
            </a:xfrm>
            <a:custGeom>
              <a:avLst/>
              <a:gdLst/>
              <a:ahLst/>
              <a:cxnLst/>
              <a:rect l="l" t="t" r="r" b="b"/>
              <a:pathLst>
                <a:path w="5293359" h="346075">
                  <a:moveTo>
                    <a:pt x="5292979" y="0"/>
                  </a:moveTo>
                  <a:lnTo>
                    <a:pt x="0" y="0"/>
                  </a:lnTo>
                  <a:lnTo>
                    <a:pt x="0" y="346075"/>
                  </a:lnTo>
                  <a:lnTo>
                    <a:pt x="5292979" y="346075"/>
                  </a:lnTo>
                  <a:lnTo>
                    <a:pt x="52929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928104" y="1086612"/>
              <a:ext cx="382524" cy="4907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958583" y="1168908"/>
              <a:ext cx="350520" cy="3444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973823" y="1131951"/>
              <a:ext cx="237490" cy="346075"/>
            </a:xfrm>
            <a:custGeom>
              <a:avLst/>
              <a:gdLst/>
              <a:ahLst/>
              <a:cxnLst/>
              <a:rect l="l" t="t" r="r" b="b"/>
              <a:pathLst>
                <a:path w="237490" h="346075">
                  <a:moveTo>
                    <a:pt x="237388" y="0"/>
                  </a:moveTo>
                  <a:lnTo>
                    <a:pt x="0" y="0"/>
                  </a:lnTo>
                  <a:lnTo>
                    <a:pt x="0" y="346075"/>
                  </a:lnTo>
                  <a:lnTo>
                    <a:pt x="237388" y="3460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165847" y="1086612"/>
              <a:ext cx="381000" cy="4907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188707" y="1168908"/>
              <a:ext cx="365759" cy="3444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211186" y="1131951"/>
              <a:ext cx="237490" cy="346075"/>
            </a:xfrm>
            <a:custGeom>
              <a:avLst/>
              <a:gdLst/>
              <a:ahLst/>
              <a:cxnLst/>
              <a:rect l="l" t="t" r="r" b="b"/>
              <a:pathLst>
                <a:path w="237490" h="346075">
                  <a:moveTo>
                    <a:pt x="237388" y="0"/>
                  </a:moveTo>
                  <a:lnTo>
                    <a:pt x="0" y="0"/>
                  </a:lnTo>
                  <a:lnTo>
                    <a:pt x="0" y="346075"/>
                  </a:lnTo>
                  <a:lnTo>
                    <a:pt x="237388" y="3460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403592" y="1086612"/>
              <a:ext cx="381000" cy="4907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434071" y="1168908"/>
              <a:ext cx="350520" cy="3444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448549" y="1131951"/>
              <a:ext cx="237490" cy="346075"/>
            </a:xfrm>
            <a:custGeom>
              <a:avLst/>
              <a:gdLst/>
              <a:ahLst/>
              <a:cxnLst/>
              <a:rect l="l" t="t" r="r" b="b"/>
              <a:pathLst>
                <a:path w="237490" h="346075">
                  <a:moveTo>
                    <a:pt x="237388" y="0"/>
                  </a:moveTo>
                  <a:lnTo>
                    <a:pt x="0" y="0"/>
                  </a:lnTo>
                  <a:lnTo>
                    <a:pt x="0" y="346075"/>
                  </a:lnTo>
                  <a:lnTo>
                    <a:pt x="237388" y="3460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641335" y="1086612"/>
              <a:ext cx="381000" cy="4907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668768" y="1168908"/>
              <a:ext cx="355092" cy="3444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685912" y="1131951"/>
              <a:ext cx="237490" cy="346075"/>
            </a:xfrm>
            <a:custGeom>
              <a:avLst/>
              <a:gdLst/>
              <a:ahLst/>
              <a:cxnLst/>
              <a:rect l="l" t="t" r="r" b="b"/>
              <a:pathLst>
                <a:path w="237490" h="346075">
                  <a:moveTo>
                    <a:pt x="237388" y="0"/>
                  </a:moveTo>
                  <a:lnTo>
                    <a:pt x="0" y="0"/>
                  </a:lnTo>
                  <a:lnTo>
                    <a:pt x="0" y="346075"/>
                  </a:lnTo>
                  <a:lnTo>
                    <a:pt x="237388" y="3460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877556" y="1086612"/>
              <a:ext cx="381000" cy="4907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909559" y="1168908"/>
              <a:ext cx="344424" cy="3444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21879" y="1131951"/>
              <a:ext cx="237490" cy="346075"/>
            </a:xfrm>
            <a:custGeom>
              <a:avLst/>
              <a:gdLst/>
              <a:ahLst/>
              <a:cxnLst/>
              <a:rect l="l" t="t" r="r" b="b"/>
              <a:pathLst>
                <a:path w="237490" h="346075">
                  <a:moveTo>
                    <a:pt x="237388" y="0"/>
                  </a:moveTo>
                  <a:lnTo>
                    <a:pt x="0" y="0"/>
                  </a:lnTo>
                  <a:lnTo>
                    <a:pt x="0" y="346075"/>
                  </a:lnTo>
                  <a:lnTo>
                    <a:pt x="237388" y="3460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113775" y="1086612"/>
              <a:ext cx="813816" cy="4907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200644" y="1059180"/>
              <a:ext cx="669035" cy="56387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2964" y="1429512"/>
              <a:ext cx="559308" cy="9860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14300" y="1734312"/>
              <a:ext cx="388620" cy="39776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37744" y="1474851"/>
              <a:ext cx="416559" cy="841375"/>
            </a:xfrm>
            <a:custGeom>
              <a:avLst/>
              <a:gdLst/>
              <a:ahLst/>
              <a:cxnLst/>
              <a:rect l="l" t="t" r="r" b="b"/>
              <a:pathLst>
                <a:path w="416559" h="841375">
                  <a:moveTo>
                    <a:pt x="416166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416166" y="841375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09015" y="1429512"/>
              <a:ext cx="1269492" cy="9860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50164" y="1440180"/>
              <a:ext cx="1187196" cy="67360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53910" y="1474851"/>
              <a:ext cx="1125855" cy="841375"/>
            </a:xfrm>
            <a:custGeom>
              <a:avLst/>
              <a:gdLst/>
              <a:ahLst/>
              <a:cxnLst/>
              <a:rect l="l" t="t" r="r" b="b"/>
              <a:pathLst>
                <a:path w="1125855" h="841375">
                  <a:moveTo>
                    <a:pt x="1125410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1125410" y="841375"/>
                  </a:lnTo>
                  <a:lnTo>
                    <a:pt x="1125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633727" y="1429512"/>
              <a:ext cx="5437632" cy="9860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676400" y="1440180"/>
              <a:ext cx="2865120" cy="90525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679321" y="1474851"/>
              <a:ext cx="5293360" cy="841375"/>
            </a:xfrm>
            <a:custGeom>
              <a:avLst/>
              <a:gdLst/>
              <a:ahLst/>
              <a:cxnLst/>
              <a:rect l="l" t="t" r="r" b="b"/>
              <a:pathLst>
                <a:path w="5293359" h="841375">
                  <a:moveTo>
                    <a:pt x="5292979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5292979" y="841375"/>
                  </a:lnTo>
                  <a:lnTo>
                    <a:pt x="5292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928104" y="1429512"/>
              <a:ext cx="382524" cy="9860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970775" y="1440180"/>
              <a:ext cx="408431" cy="34442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973823" y="1474851"/>
              <a:ext cx="237490" cy="841375"/>
            </a:xfrm>
            <a:custGeom>
              <a:avLst/>
              <a:gdLst/>
              <a:ahLst/>
              <a:cxnLst/>
              <a:rect l="l" t="t" r="r" b="b"/>
              <a:pathLst>
                <a:path w="237490" h="841375">
                  <a:moveTo>
                    <a:pt x="237388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237388" y="8413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2964" y="2270760"/>
              <a:ext cx="559308" cy="98450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159242" y="1131951"/>
              <a:ext cx="669925" cy="346075"/>
            </a:xfrm>
            <a:custGeom>
              <a:avLst/>
              <a:gdLst/>
              <a:ahLst/>
              <a:cxnLst/>
              <a:rect l="l" t="t" r="r" b="b"/>
              <a:pathLst>
                <a:path w="669925" h="346075">
                  <a:moveTo>
                    <a:pt x="669683" y="0"/>
                  </a:moveTo>
                  <a:lnTo>
                    <a:pt x="0" y="0"/>
                  </a:lnTo>
                  <a:lnTo>
                    <a:pt x="0" y="346075"/>
                  </a:lnTo>
                  <a:lnTo>
                    <a:pt x="669683" y="346075"/>
                  </a:lnTo>
                  <a:lnTo>
                    <a:pt x="6696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14300" y="2575560"/>
              <a:ext cx="388620" cy="39776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37744" y="2316162"/>
              <a:ext cx="416559" cy="840105"/>
            </a:xfrm>
            <a:custGeom>
              <a:avLst/>
              <a:gdLst/>
              <a:ahLst/>
              <a:cxnLst/>
              <a:rect l="l" t="t" r="r" b="b"/>
              <a:pathLst>
                <a:path w="416559" h="840105">
                  <a:moveTo>
                    <a:pt x="416166" y="0"/>
                  </a:moveTo>
                  <a:lnTo>
                    <a:pt x="0" y="0"/>
                  </a:lnTo>
                  <a:lnTo>
                    <a:pt x="0" y="839787"/>
                  </a:lnTo>
                  <a:lnTo>
                    <a:pt x="416166" y="839787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09015" y="2270760"/>
              <a:ext cx="1269492" cy="98450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50164" y="2281427"/>
              <a:ext cx="1078992" cy="34442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53910" y="2316162"/>
              <a:ext cx="1125855" cy="840105"/>
            </a:xfrm>
            <a:custGeom>
              <a:avLst/>
              <a:gdLst/>
              <a:ahLst/>
              <a:cxnLst/>
              <a:rect l="l" t="t" r="r" b="b"/>
              <a:pathLst>
                <a:path w="1125855" h="840105">
                  <a:moveTo>
                    <a:pt x="1125410" y="0"/>
                  </a:moveTo>
                  <a:lnTo>
                    <a:pt x="0" y="0"/>
                  </a:lnTo>
                  <a:lnTo>
                    <a:pt x="0" y="839787"/>
                  </a:lnTo>
                  <a:lnTo>
                    <a:pt x="1125410" y="839787"/>
                  </a:lnTo>
                  <a:lnTo>
                    <a:pt x="1125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633727" y="2270760"/>
              <a:ext cx="5437632" cy="98450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676400" y="2281427"/>
              <a:ext cx="4287012" cy="83210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679321" y="2316162"/>
              <a:ext cx="5293360" cy="840105"/>
            </a:xfrm>
            <a:custGeom>
              <a:avLst/>
              <a:gdLst/>
              <a:ahLst/>
              <a:cxnLst/>
              <a:rect l="l" t="t" r="r" b="b"/>
              <a:pathLst>
                <a:path w="5293359" h="840105">
                  <a:moveTo>
                    <a:pt x="5292979" y="0"/>
                  </a:moveTo>
                  <a:lnTo>
                    <a:pt x="0" y="0"/>
                  </a:lnTo>
                  <a:lnTo>
                    <a:pt x="0" y="839787"/>
                  </a:lnTo>
                  <a:lnTo>
                    <a:pt x="5292979" y="839787"/>
                  </a:lnTo>
                  <a:lnTo>
                    <a:pt x="5292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928104" y="2270760"/>
              <a:ext cx="382524" cy="98450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970775" y="2281427"/>
              <a:ext cx="408431" cy="34442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973823" y="2316162"/>
              <a:ext cx="237490" cy="840105"/>
            </a:xfrm>
            <a:custGeom>
              <a:avLst/>
              <a:gdLst/>
              <a:ahLst/>
              <a:cxnLst/>
              <a:rect l="l" t="t" r="r" b="b"/>
              <a:pathLst>
                <a:path w="237490" h="840105">
                  <a:moveTo>
                    <a:pt x="237388" y="0"/>
                  </a:moveTo>
                  <a:lnTo>
                    <a:pt x="0" y="0"/>
                  </a:lnTo>
                  <a:lnTo>
                    <a:pt x="0" y="839787"/>
                  </a:lnTo>
                  <a:lnTo>
                    <a:pt x="237388" y="839787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165847" y="1429512"/>
              <a:ext cx="381000" cy="9860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7206995" y="1440180"/>
              <a:ext cx="408431" cy="34442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211186" y="1474851"/>
              <a:ext cx="237490" cy="841375"/>
            </a:xfrm>
            <a:custGeom>
              <a:avLst/>
              <a:gdLst/>
              <a:ahLst/>
              <a:cxnLst/>
              <a:rect l="l" t="t" r="r" b="b"/>
              <a:pathLst>
                <a:path w="237490" h="841375">
                  <a:moveTo>
                    <a:pt x="237388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237388" y="8413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7165847" y="2270760"/>
              <a:ext cx="381000" cy="98450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206995" y="2281427"/>
              <a:ext cx="408431" cy="34442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7211186" y="2316162"/>
              <a:ext cx="237490" cy="840105"/>
            </a:xfrm>
            <a:custGeom>
              <a:avLst/>
              <a:gdLst/>
              <a:ahLst/>
              <a:cxnLst/>
              <a:rect l="l" t="t" r="r" b="b"/>
              <a:pathLst>
                <a:path w="237490" h="840105">
                  <a:moveTo>
                    <a:pt x="237388" y="0"/>
                  </a:moveTo>
                  <a:lnTo>
                    <a:pt x="0" y="0"/>
                  </a:lnTo>
                  <a:lnTo>
                    <a:pt x="0" y="839787"/>
                  </a:lnTo>
                  <a:lnTo>
                    <a:pt x="237388" y="839787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7403592" y="1429512"/>
              <a:ext cx="381000" cy="9860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7444740" y="1440180"/>
              <a:ext cx="408431" cy="34442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448549" y="1474851"/>
              <a:ext cx="237490" cy="841375"/>
            </a:xfrm>
            <a:custGeom>
              <a:avLst/>
              <a:gdLst/>
              <a:ahLst/>
              <a:cxnLst/>
              <a:rect l="l" t="t" r="r" b="b"/>
              <a:pathLst>
                <a:path w="237490" h="841375">
                  <a:moveTo>
                    <a:pt x="237388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237388" y="8413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7403592" y="2270760"/>
              <a:ext cx="381000" cy="98450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7444740" y="2281427"/>
              <a:ext cx="408431" cy="34442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7448549" y="2316162"/>
              <a:ext cx="237490" cy="840105"/>
            </a:xfrm>
            <a:custGeom>
              <a:avLst/>
              <a:gdLst/>
              <a:ahLst/>
              <a:cxnLst/>
              <a:rect l="l" t="t" r="r" b="b"/>
              <a:pathLst>
                <a:path w="237490" h="840105">
                  <a:moveTo>
                    <a:pt x="237388" y="0"/>
                  </a:moveTo>
                  <a:lnTo>
                    <a:pt x="0" y="0"/>
                  </a:lnTo>
                  <a:lnTo>
                    <a:pt x="0" y="839787"/>
                  </a:lnTo>
                  <a:lnTo>
                    <a:pt x="237388" y="839787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7641335" y="1429512"/>
              <a:ext cx="381000" cy="98602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7682483" y="1440180"/>
              <a:ext cx="408431" cy="34442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7685912" y="1474851"/>
              <a:ext cx="237490" cy="841375"/>
            </a:xfrm>
            <a:custGeom>
              <a:avLst/>
              <a:gdLst/>
              <a:ahLst/>
              <a:cxnLst/>
              <a:rect l="l" t="t" r="r" b="b"/>
              <a:pathLst>
                <a:path w="237490" h="841375">
                  <a:moveTo>
                    <a:pt x="237388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237388" y="8413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7641335" y="2270760"/>
              <a:ext cx="381000" cy="984503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7682483" y="2281427"/>
              <a:ext cx="408431" cy="34442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7685912" y="2316162"/>
              <a:ext cx="237490" cy="840105"/>
            </a:xfrm>
            <a:custGeom>
              <a:avLst/>
              <a:gdLst/>
              <a:ahLst/>
              <a:cxnLst/>
              <a:rect l="l" t="t" r="r" b="b"/>
              <a:pathLst>
                <a:path w="237490" h="840105">
                  <a:moveTo>
                    <a:pt x="237388" y="0"/>
                  </a:moveTo>
                  <a:lnTo>
                    <a:pt x="0" y="0"/>
                  </a:lnTo>
                  <a:lnTo>
                    <a:pt x="0" y="839787"/>
                  </a:lnTo>
                  <a:lnTo>
                    <a:pt x="237388" y="839787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7877556" y="1429512"/>
              <a:ext cx="381000" cy="98602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7918704" y="1440180"/>
              <a:ext cx="408431" cy="34442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7921879" y="1474851"/>
              <a:ext cx="237490" cy="841375"/>
            </a:xfrm>
            <a:custGeom>
              <a:avLst/>
              <a:gdLst/>
              <a:ahLst/>
              <a:cxnLst/>
              <a:rect l="l" t="t" r="r" b="b"/>
              <a:pathLst>
                <a:path w="237490" h="841375">
                  <a:moveTo>
                    <a:pt x="237388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237388" y="8413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7877556" y="2270760"/>
              <a:ext cx="381000" cy="984503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7918704" y="2281427"/>
              <a:ext cx="408431" cy="344424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7921879" y="2316162"/>
              <a:ext cx="237490" cy="840105"/>
            </a:xfrm>
            <a:custGeom>
              <a:avLst/>
              <a:gdLst/>
              <a:ahLst/>
              <a:cxnLst/>
              <a:rect l="l" t="t" r="r" b="b"/>
              <a:pathLst>
                <a:path w="237490" h="840105">
                  <a:moveTo>
                    <a:pt x="237388" y="0"/>
                  </a:moveTo>
                  <a:lnTo>
                    <a:pt x="0" y="0"/>
                  </a:lnTo>
                  <a:lnTo>
                    <a:pt x="0" y="839787"/>
                  </a:lnTo>
                  <a:lnTo>
                    <a:pt x="237388" y="839787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92964" y="3107436"/>
              <a:ext cx="559308" cy="894588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14300" y="3368040"/>
              <a:ext cx="388620" cy="397764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37744" y="3152838"/>
              <a:ext cx="416559" cy="751205"/>
            </a:xfrm>
            <a:custGeom>
              <a:avLst/>
              <a:gdLst/>
              <a:ahLst/>
              <a:cxnLst/>
              <a:rect l="l" t="t" r="r" b="b"/>
              <a:pathLst>
                <a:path w="416559" h="751204">
                  <a:moveTo>
                    <a:pt x="416166" y="0"/>
                  </a:moveTo>
                  <a:lnTo>
                    <a:pt x="0" y="0"/>
                  </a:lnTo>
                  <a:lnTo>
                    <a:pt x="0" y="750887"/>
                  </a:lnTo>
                  <a:lnTo>
                    <a:pt x="416166" y="750887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509015" y="3107436"/>
              <a:ext cx="1269492" cy="89458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550164" y="3118103"/>
              <a:ext cx="1069848" cy="454151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553910" y="3152838"/>
              <a:ext cx="1125855" cy="751205"/>
            </a:xfrm>
            <a:custGeom>
              <a:avLst/>
              <a:gdLst/>
              <a:ahLst/>
              <a:cxnLst/>
              <a:rect l="l" t="t" r="r" b="b"/>
              <a:pathLst>
                <a:path w="1125855" h="751204">
                  <a:moveTo>
                    <a:pt x="1125410" y="0"/>
                  </a:moveTo>
                  <a:lnTo>
                    <a:pt x="0" y="0"/>
                  </a:lnTo>
                  <a:lnTo>
                    <a:pt x="0" y="750887"/>
                  </a:lnTo>
                  <a:lnTo>
                    <a:pt x="1125410" y="750887"/>
                  </a:lnTo>
                  <a:lnTo>
                    <a:pt x="1125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92964" y="3858768"/>
              <a:ext cx="559308" cy="107442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14300" y="4207763"/>
              <a:ext cx="388620" cy="397763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37744" y="3903725"/>
              <a:ext cx="416559" cy="930275"/>
            </a:xfrm>
            <a:custGeom>
              <a:avLst/>
              <a:gdLst/>
              <a:ahLst/>
              <a:cxnLst/>
              <a:rect l="l" t="t" r="r" b="b"/>
              <a:pathLst>
                <a:path w="416559" h="930275">
                  <a:moveTo>
                    <a:pt x="416166" y="0"/>
                  </a:moveTo>
                  <a:lnTo>
                    <a:pt x="0" y="0"/>
                  </a:lnTo>
                  <a:lnTo>
                    <a:pt x="0" y="930275"/>
                  </a:lnTo>
                  <a:lnTo>
                    <a:pt x="416166" y="930275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509015" y="3858768"/>
              <a:ext cx="1269492" cy="107442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550164" y="3869436"/>
              <a:ext cx="1141476" cy="56388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553910" y="3903725"/>
              <a:ext cx="1125855" cy="930275"/>
            </a:xfrm>
            <a:custGeom>
              <a:avLst/>
              <a:gdLst/>
              <a:ahLst/>
              <a:cxnLst/>
              <a:rect l="l" t="t" r="r" b="b"/>
              <a:pathLst>
                <a:path w="1125855" h="930275">
                  <a:moveTo>
                    <a:pt x="1125410" y="0"/>
                  </a:moveTo>
                  <a:lnTo>
                    <a:pt x="0" y="0"/>
                  </a:lnTo>
                  <a:lnTo>
                    <a:pt x="0" y="930275"/>
                  </a:lnTo>
                  <a:lnTo>
                    <a:pt x="1125410" y="930275"/>
                  </a:lnTo>
                  <a:lnTo>
                    <a:pt x="1125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633727" y="3107436"/>
              <a:ext cx="5437632" cy="89458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676400" y="3118103"/>
              <a:ext cx="3960876" cy="893064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679321" y="3152838"/>
              <a:ext cx="5293360" cy="751205"/>
            </a:xfrm>
            <a:custGeom>
              <a:avLst/>
              <a:gdLst/>
              <a:ahLst/>
              <a:cxnLst/>
              <a:rect l="l" t="t" r="r" b="b"/>
              <a:pathLst>
                <a:path w="5293359" h="751204">
                  <a:moveTo>
                    <a:pt x="5292979" y="0"/>
                  </a:moveTo>
                  <a:lnTo>
                    <a:pt x="0" y="0"/>
                  </a:lnTo>
                  <a:lnTo>
                    <a:pt x="0" y="750887"/>
                  </a:lnTo>
                  <a:lnTo>
                    <a:pt x="5292979" y="750887"/>
                  </a:lnTo>
                  <a:lnTo>
                    <a:pt x="5292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633727" y="3858768"/>
              <a:ext cx="5437632" cy="107442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671827" y="3867912"/>
              <a:ext cx="2249424" cy="1333500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679321" y="3903725"/>
              <a:ext cx="5293360" cy="930275"/>
            </a:xfrm>
            <a:custGeom>
              <a:avLst/>
              <a:gdLst/>
              <a:ahLst/>
              <a:cxnLst/>
              <a:rect l="l" t="t" r="r" b="b"/>
              <a:pathLst>
                <a:path w="5293359" h="930275">
                  <a:moveTo>
                    <a:pt x="5292979" y="0"/>
                  </a:moveTo>
                  <a:lnTo>
                    <a:pt x="0" y="0"/>
                  </a:lnTo>
                  <a:lnTo>
                    <a:pt x="0" y="930275"/>
                  </a:lnTo>
                  <a:lnTo>
                    <a:pt x="5292979" y="930275"/>
                  </a:lnTo>
                  <a:lnTo>
                    <a:pt x="5292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6928104" y="3107436"/>
              <a:ext cx="382524" cy="894588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6970775" y="3118103"/>
              <a:ext cx="408431" cy="344424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6973823" y="3152838"/>
              <a:ext cx="237490" cy="751205"/>
            </a:xfrm>
            <a:custGeom>
              <a:avLst/>
              <a:gdLst/>
              <a:ahLst/>
              <a:cxnLst/>
              <a:rect l="l" t="t" r="r" b="b"/>
              <a:pathLst>
                <a:path w="237490" h="751204">
                  <a:moveTo>
                    <a:pt x="237388" y="0"/>
                  </a:moveTo>
                  <a:lnTo>
                    <a:pt x="0" y="0"/>
                  </a:lnTo>
                  <a:lnTo>
                    <a:pt x="0" y="750887"/>
                  </a:lnTo>
                  <a:lnTo>
                    <a:pt x="237388" y="750887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6928104" y="3858768"/>
              <a:ext cx="382524" cy="1074420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6970775" y="3869436"/>
              <a:ext cx="408431" cy="34442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6973823" y="3903725"/>
              <a:ext cx="237490" cy="930275"/>
            </a:xfrm>
            <a:custGeom>
              <a:avLst/>
              <a:gdLst/>
              <a:ahLst/>
              <a:cxnLst/>
              <a:rect l="l" t="t" r="r" b="b"/>
              <a:pathLst>
                <a:path w="237490" h="930275">
                  <a:moveTo>
                    <a:pt x="237388" y="0"/>
                  </a:moveTo>
                  <a:lnTo>
                    <a:pt x="0" y="0"/>
                  </a:lnTo>
                  <a:lnTo>
                    <a:pt x="0" y="930275"/>
                  </a:lnTo>
                  <a:lnTo>
                    <a:pt x="237388" y="9302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92964" y="4788408"/>
              <a:ext cx="559308" cy="9860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14300" y="5094732"/>
              <a:ext cx="388620" cy="397764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37744" y="4833937"/>
              <a:ext cx="416559" cy="841375"/>
            </a:xfrm>
            <a:custGeom>
              <a:avLst/>
              <a:gdLst/>
              <a:ahLst/>
              <a:cxnLst/>
              <a:rect l="l" t="t" r="r" b="b"/>
              <a:pathLst>
                <a:path w="416559" h="841375">
                  <a:moveTo>
                    <a:pt x="416166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416166" y="841375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509015" y="4788408"/>
              <a:ext cx="1269492" cy="9860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550164" y="4799076"/>
              <a:ext cx="1214628" cy="56388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553910" y="4833937"/>
              <a:ext cx="1125855" cy="841375"/>
            </a:xfrm>
            <a:custGeom>
              <a:avLst/>
              <a:gdLst/>
              <a:ahLst/>
              <a:cxnLst/>
              <a:rect l="l" t="t" r="r" b="b"/>
              <a:pathLst>
                <a:path w="1125855" h="841375">
                  <a:moveTo>
                    <a:pt x="1125410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1125410" y="841375"/>
                  </a:lnTo>
                  <a:lnTo>
                    <a:pt x="1125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633727" y="4788408"/>
              <a:ext cx="5437632" cy="9860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676400" y="4799076"/>
              <a:ext cx="4770120" cy="62484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679321" y="4833937"/>
              <a:ext cx="5293360" cy="841375"/>
            </a:xfrm>
            <a:custGeom>
              <a:avLst/>
              <a:gdLst/>
              <a:ahLst/>
              <a:cxnLst/>
              <a:rect l="l" t="t" r="r" b="b"/>
              <a:pathLst>
                <a:path w="5293359" h="841375">
                  <a:moveTo>
                    <a:pt x="5292979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5292979" y="841375"/>
                  </a:lnTo>
                  <a:lnTo>
                    <a:pt x="5292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6928104" y="4788408"/>
              <a:ext cx="382524" cy="9860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6970775" y="4799076"/>
              <a:ext cx="408431" cy="344424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6973823" y="4833937"/>
              <a:ext cx="237490" cy="841375"/>
            </a:xfrm>
            <a:custGeom>
              <a:avLst/>
              <a:gdLst/>
              <a:ahLst/>
              <a:cxnLst/>
              <a:rect l="l" t="t" r="r" b="b"/>
              <a:pathLst>
                <a:path w="237490" h="841375">
                  <a:moveTo>
                    <a:pt x="237388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237388" y="8413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7165847" y="3107436"/>
              <a:ext cx="381000" cy="894588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7206995" y="3118103"/>
              <a:ext cx="408431" cy="34442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7211186" y="3152838"/>
              <a:ext cx="237490" cy="751205"/>
            </a:xfrm>
            <a:custGeom>
              <a:avLst/>
              <a:gdLst/>
              <a:ahLst/>
              <a:cxnLst/>
              <a:rect l="l" t="t" r="r" b="b"/>
              <a:pathLst>
                <a:path w="237490" h="751204">
                  <a:moveTo>
                    <a:pt x="237388" y="0"/>
                  </a:moveTo>
                  <a:lnTo>
                    <a:pt x="0" y="0"/>
                  </a:lnTo>
                  <a:lnTo>
                    <a:pt x="0" y="750887"/>
                  </a:lnTo>
                  <a:lnTo>
                    <a:pt x="237388" y="750887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7165847" y="3858768"/>
              <a:ext cx="381000" cy="1074420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7206995" y="3869436"/>
              <a:ext cx="408431" cy="344424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7211186" y="3903725"/>
              <a:ext cx="237490" cy="930275"/>
            </a:xfrm>
            <a:custGeom>
              <a:avLst/>
              <a:gdLst/>
              <a:ahLst/>
              <a:cxnLst/>
              <a:rect l="l" t="t" r="r" b="b"/>
              <a:pathLst>
                <a:path w="237490" h="930275">
                  <a:moveTo>
                    <a:pt x="237388" y="0"/>
                  </a:moveTo>
                  <a:lnTo>
                    <a:pt x="0" y="0"/>
                  </a:lnTo>
                  <a:lnTo>
                    <a:pt x="0" y="930275"/>
                  </a:lnTo>
                  <a:lnTo>
                    <a:pt x="237388" y="9302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7165847" y="4788408"/>
              <a:ext cx="381000" cy="9860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7206995" y="4799076"/>
              <a:ext cx="408431" cy="344424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7211186" y="4833937"/>
              <a:ext cx="237490" cy="841375"/>
            </a:xfrm>
            <a:custGeom>
              <a:avLst/>
              <a:gdLst/>
              <a:ahLst/>
              <a:cxnLst/>
              <a:rect l="l" t="t" r="r" b="b"/>
              <a:pathLst>
                <a:path w="237490" h="841375">
                  <a:moveTo>
                    <a:pt x="237388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237388" y="8413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7403592" y="3107436"/>
              <a:ext cx="381000" cy="894588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7444740" y="3118103"/>
              <a:ext cx="408431" cy="34442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7448549" y="3152838"/>
              <a:ext cx="237490" cy="751205"/>
            </a:xfrm>
            <a:custGeom>
              <a:avLst/>
              <a:gdLst/>
              <a:ahLst/>
              <a:cxnLst/>
              <a:rect l="l" t="t" r="r" b="b"/>
              <a:pathLst>
                <a:path w="237490" h="751204">
                  <a:moveTo>
                    <a:pt x="237388" y="0"/>
                  </a:moveTo>
                  <a:lnTo>
                    <a:pt x="0" y="0"/>
                  </a:lnTo>
                  <a:lnTo>
                    <a:pt x="0" y="750887"/>
                  </a:lnTo>
                  <a:lnTo>
                    <a:pt x="237388" y="750887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7403592" y="3858768"/>
              <a:ext cx="381000" cy="1074420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7444740" y="3869436"/>
              <a:ext cx="408431" cy="344424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7448549" y="3903725"/>
              <a:ext cx="237490" cy="930275"/>
            </a:xfrm>
            <a:custGeom>
              <a:avLst/>
              <a:gdLst/>
              <a:ahLst/>
              <a:cxnLst/>
              <a:rect l="l" t="t" r="r" b="b"/>
              <a:pathLst>
                <a:path w="237490" h="930275">
                  <a:moveTo>
                    <a:pt x="237388" y="0"/>
                  </a:moveTo>
                  <a:lnTo>
                    <a:pt x="0" y="0"/>
                  </a:lnTo>
                  <a:lnTo>
                    <a:pt x="0" y="930275"/>
                  </a:lnTo>
                  <a:lnTo>
                    <a:pt x="237388" y="9302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7403592" y="4788408"/>
              <a:ext cx="381000" cy="98602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7444740" y="4799076"/>
              <a:ext cx="408431" cy="344424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7448549" y="4833937"/>
              <a:ext cx="237490" cy="841375"/>
            </a:xfrm>
            <a:custGeom>
              <a:avLst/>
              <a:gdLst/>
              <a:ahLst/>
              <a:cxnLst/>
              <a:rect l="l" t="t" r="r" b="b"/>
              <a:pathLst>
                <a:path w="237490" h="841375">
                  <a:moveTo>
                    <a:pt x="237388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237388" y="8413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7641335" y="3107436"/>
              <a:ext cx="381000" cy="894588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7682483" y="3118103"/>
              <a:ext cx="408431" cy="34442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7685912" y="3152838"/>
              <a:ext cx="237490" cy="751205"/>
            </a:xfrm>
            <a:custGeom>
              <a:avLst/>
              <a:gdLst/>
              <a:ahLst/>
              <a:cxnLst/>
              <a:rect l="l" t="t" r="r" b="b"/>
              <a:pathLst>
                <a:path w="237490" h="751204">
                  <a:moveTo>
                    <a:pt x="237388" y="0"/>
                  </a:moveTo>
                  <a:lnTo>
                    <a:pt x="0" y="0"/>
                  </a:lnTo>
                  <a:lnTo>
                    <a:pt x="0" y="750887"/>
                  </a:lnTo>
                  <a:lnTo>
                    <a:pt x="237388" y="750887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7641335" y="3858768"/>
              <a:ext cx="381000" cy="1074420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7682483" y="3869436"/>
              <a:ext cx="408431" cy="344424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7685912" y="3903725"/>
              <a:ext cx="237490" cy="930275"/>
            </a:xfrm>
            <a:custGeom>
              <a:avLst/>
              <a:gdLst/>
              <a:ahLst/>
              <a:cxnLst/>
              <a:rect l="l" t="t" r="r" b="b"/>
              <a:pathLst>
                <a:path w="237490" h="930275">
                  <a:moveTo>
                    <a:pt x="237388" y="0"/>
                  </a:moveTo>
                  <a:lnTo>
                    <a:pt x="0" y="0"/>
                  </a:lnTo>
                  <a:lnTo>
                    <a:pt x="0" y="930275"/>
                  </a:lnTo>
                  <a:lnTo>
                    <a:pt x="237388" y="9302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7641335" y="4788408"/>
              <a:ext cx="381000" cy="98602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7682483" y="4799076"/>
              <a:ext cx="408431" cy="344424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7685912" y="4833937"/>
              <a:ext cx="237490" cy="841375"/>
            </a:xfrm>
            <a:custGeom>
              <a:avLst/>
              <a:gdLst/>
              <a:ahLst/>
              <a:cxnLst/>
              <a:rect l="l" t="t" r="r" b="b"/>
              <a:pathLst>
                <a:path w="237490" h="841375">
                  <a:moveTo>
                    <a:pt x="237388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237388" y="8413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7877556" y="3107436"/>
              <a:ext cx="381000" cy="894588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7918704" y="3118103"/>
              <a:ext cx="408431" cy="344424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7921879" y="3152838"/>
              <a:ext cx="237490" cy="751205"/>
            </a:xfrm>
            <a:custGeom>
              <a:avLst/>
              <a:gdLst/>
              <a:ahLst/>
              <a:cxnLst/>
              <a:rect l="l" t="t" r="r" b="b"/>
              <a:pathLst>
                <a:path w="237490" h="751204">
                  <a:moveTo>
                    <a:pt x="237388" y="0"/>
                  </a:moveTo>
                  <a:lnTo>
                    <a:pt x="0" y="0"/>
                  </a:lnTo>
                  <a:lnTo>
                    <a:pt x="0" y="750887"/>
                  </a:lnTo>
                  <a:lnTo>
                    <a:pt x="237388" y="750887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7877556" y="3858768"/>
              <a:ext cx="381000" cy="1074420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7918704" y="3869436"/>
              <a:ext cx="408431" cy="344424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7921879" y="3903725"/>
              <a:ext cx="237490" cy="930275"/>
            </a:xfrm>
            <a:custGeom>
              <a:avLst/>
              <a:gdLst/>
              <a:ahLst/>
              <a:cxnLst/>
              <a:rect l="l" t="t" r="r" b="b"/>
              <a:pathLst>
                <a:path w="237490" h="930275">
                  <a:moveTo>
                    <a:pt x="237388" y="0"/>
                  </a:moveTo>
                  <a:lnTo>
                    <a:pt x="0" y="0"/>
                  </a:lnTo>
                  <a:lnTo>
                    <a:pt x="0" y="930275"/>
                  </a:lnTo>
                  <a:lnTo>
                    <a:pt x="237388" y="930275"/>
                  </a:lnTo>
                  <a:lnTo>
                    <a:pt x="2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7877556" y="4788408"/>
              <a:ext cx="381000" cy="98602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8113775" y="1429512"/>
              <a:ext cx="813816" cy="986027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8159242" y="1474851"/>
              <a:ext cx="669925" cy="841375"/>
            </a:xfrm>
            <a:custGeom>
              <a:avLst/>
              <a:gdLst/>
              <a:ahLst/>
              <a:cxnLst/>
              <a:rect l="l" t="t" r="r" b="b"/>
              <a:pathLst>
                <a:path w="669925" h="841375">
                  <a:moveTo>
                    <a:pt x="669683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669683" y="841375"/>
                  </a:lnTo>
                  <a:lnTo>
                    <a:pt x="669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8113775" y="2270760"/>
              <a:ext cx="813816" cy="984503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8159242" y="2316162"/>
              <a:ext cx="669925" cy="840105"/>
            </a:xfrm>
            <a:custGeom>
              <a:avLst/>
              <a:gdLst/>
              <a:ahLst/>
              <a:cxnLst/>
              <a:rect l="l" t="t" r="r" b="b"/>
              <a:pathLst>
                <a:path w="669925" h="840105">
                  <a:moveTo>
                    <a:pt x="669683" y="0"/>
                  </a:moveTo>
                  <a:lnTo>
                    <a:pt x="0" y="0"/>
                  </a:lnTo>
                  <a:lnTo>
                    <a:pt x="0" y="839787"/>
                  </a:lnTo>
                  <a:lnTo>
                    <a:pt x="669683" y="839787"/>
                  </a:lnTo>
                  <a:lnTo>
                    <a:pt x="669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8113775" y="3107436"/>
              <a:ext cx="813816" cy="894588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7918704" y="4799076"/>
              <a:ext cx="408431" cy="344424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7921879" y="3152838"/>
              <a:ext cx="907415" cy="2522855"/>
            </a:xfrm>
            <a:custGeom>
              <a:avLst/>
              <a:gdLst/>
              <a:ahLst/>
              <a:cxnLst/>
              <a:rect l="l" t="t" r="r" b="b"/>
              <a:pathLst>
                <a:path w="907415" h="2522854">
                  <a:moveTo>
                    <a:pt x="237388" y="1681099"/>
                  </a:moveTo>
                  <a:lnTo>
                    <a:pt x="0" y="1681099"/>
                  </a:lnTo>
                  <a:lnTo>
                    <a:pt x="0" y="2522474"/>
                  </a:lnTo>
                  <a:lnTo>
                    <a:pt x="237388" y="2522474"/>
                  </a:lnTo>
                  <a:lnTo>
                    <a:pt x="237388" y="1681099"/>
                  </a:lnTo>
                  <a:close/>
                </a:path>
                <a:path w="907415" h="2522854">
                  <a:moveTo>
                    <a:pt x="907046" y="0"/>
                  </a:moveTo>
                  <a:lnTo>
                    <a:pt x="237363" y="0"/>
                  </a:lnTo>
                  <a:lnTo>
                    <a:pt x="237363" y="750887"/>
                  </a:lnTo>
                  <a:lnTo>
                    <a:pt x="907046" y="750887"/>
                  </a:lnTo>
                  <a:lnTo>
                    <a:pt x="907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8113775" y="3858768"/>
              <a:ext cx="813816" cy="1074420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8159242" y="3903725"/>
              <a:ext cx="669925" cy="930275"/>
            </a:xfrm>
            <a:custGeom>
              <a:avLst/>
              <a:gdLst/>
              <a:ahLst/>
              <a:cxnLst/>
              <a:rect l="l" t="t" r="r" b="b"/>
              <a:pathLst>
                <a:path w="669925" h="930275">
                  <a:moveTo>
                    <a:pt x="669683" y="0"/>
                  </a:moveTo>
                  <a:lnTo>
                    <a:pt x="0" y="0"/>
                  </a:lnTo>
                  <a:lnTo>
                    <a:pt x="0" y="930275"/>
                  </a:lnTo>
                  <a:lnTo>
                    <a:pt x="669683" y="930275"/>
                  </a:lnTo>
                  <a:lnTo>
                    <a:pt x="669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8113775" y="4788408"/>
              <a:ext cx="813816" cy="986027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8159242" y="4833937"/>
              <a:ext cx="669925" cy="841375"/>
            </a:xfrm>
            <a:custGeom>
              <a:avLst/>
              <a:gdLst/>
              <a:ahLst/>
              <a:cxnLst/>
              <a:rect l="l" t="t" r="r" b="b"/>
              <a:pathLst>
                <a:path w="669925" h="841375">
                  <a:moveTo>
                    <a:pt x="669683" y="0"/>
                  </a:moveTo>
                  <a:lnTo>
                    <a:pt x="0" y="0"/>
                  </a:lnTo>
                  <a:lnTo>
                    <a:pt x="0" y="841375"/>
                  </a:lnTo>
                  <a:lnTo>
                    <a:pt x="669683" y="841375"/>
                  </a:lnTo>
                  <a:lnTo>
                    <a:pt x="669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8" name="object 158"/>
          <p:cNvSpPr/>
          <p:nvPr/>
        </p:nvSpPr>
        <p:spPr>
          <a:xfrm>
            <a:off x="137744" y="2316162"/>
            <a:ext cx="416559" cy="3359150"/>
          </a:xfrm>
          <a:custGeom>
            <a:avLst/>
            <a:gdLst/>
            <a:ahLst/>
            <a:cxnLst/>
            <a:rect l="l" t="t" r="r" b="b"/>
            <a:pathLst>
              <a:path w="416559" h="3359150">
                <a:moveTo>
                  <a:pt x="0" y="839787"/>
                </a:moveTo>
                <a:lnTo>
                  <a:pt x="416166" y="839787"/>
                </a:lnTo>
                <a:lnTo>
                  <a:pt x="416166" y="0"/>
                </a:lnTo>
                <a:lnTo>
                  <a:pt x="0" y="0"/>
                </a:lnTo>
                <a:lnTo>
                  <a:pt x="0" y="839787"/>
                </a:lnTo>
                <a:close/>
              </a:path>
              <a:path w="416559" h="3359150">
                <a:moveTo>
                  <a:pt x="0" y="1587563"/>
                </a:moveTo>
                <a:lnTo>
                  <a:pt x="416166" y="1587563"/>
                </a:lnTo>
                <a:lnTo>
                  <a:pt x="416166" y="836676"/>
                </a:lnTo>
                <a:lnTo>
                  <a:pt x="0" y="836676"/>
                </a:lnTo>
                <a:lnTo>
                  <a:pt x="0" y="1587563"/>
                </a:lnTo>
                <a:close/>
              </a:path>
              <a:path w="416559" h="3359150">
                <a:moveTo>
                  <a:pt x="0" y="2517838"/>
                </a:moveTo>
                <a:lnTo>
                  <a:pt x="416166" y="2517838"/>
                </a:lnTo>
                <a:lnTo>
                  <a:pt x="416166" y="1587563"/>
                </a:lnTo>
                <a:lnTo>
                  <a:pt x="0" y="1587563"/>
                </a:lnTo>
                <a:lnTo>
                  <a:pt x="0" y="2517838"/>
                </a:lnTo>
                <a:close/>
              </a:path>
              <a:path w="416559" h="3359150">
                <a:moveTo>
                  <a:pt x="0" y="3359150"/>
                </a:moveTo>
                <a:lnTo>
                  <a:pt x="416166" y="3359150"/>
                </a:lnTo>
                <a:lnTo>
                  <a:pt x="416166" y="2517775"/>
                </a:lnTo>
                <a:lnTo>
                  <a:pt x="0" y="2517775"/>
                </a:lnTo>
                <a:lnTo>
                  <a:pt x="0" y="3359150"/>
                </a:lnTo>
                <a:close/>
              </a:path>
            </a:pathLst>
          </a:custGeom>
          <a:ln w="12700">
            <a:solidFill>
              <a:srgbClr val="766E53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59" name="object 159"/>
          <p:cNvGraphicFramePr>
            <a:graphicFrameLocks noGrp="1"/>
          </p:cNvGraphicFramePr>
          <p:nvPr/>
        </p:nvGraphicFramePr>
        <p:xfrm>
          <a:off x="131394" y="1125600"/>
          <a:ext cx="8710295" cy="4556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925"/>
                <a:gridCol w="1125220"/>
                <a:gridCol w="5293359"/>
                <a:gridCol w="237490"/>
                <a:gridCol w="236854"/>
                <a:gridCol w="236854"/>
                <a:gridCol w="236220"/>
                <a:gridCol w="236220"/>
                <a:gridCol w="669290"/>
              </a:tblGrid>
              <a:tr h="344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r" marR="210820">
                        <a:lnSpc>
                          <a:spcPct val="100000"/>
                        </a:lnSpc>
                      </a:pPr>
                      <a:r>
                        <a:rPr dirty="0" sz="800" spc="3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800" spc="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ụ</a:t>
                      </a:r>
                      <a:r>
                        <a:rPr dirty="0" sz="800" spc="3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8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tiêu</a:t>
                      </a:r>
                      <a:r>
                        <a:rPr dirty="0" sz="800" spc="-1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chính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Các hoạt động</a:t>
                      </a:r>
                      <a:r>
                        <a:rPr dirty="0" sz="800" spc="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chính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marR="135255">
                        <a:lnSpc>
                          <a:spcPts val="860"/>
                        </a:lnSpc>
                        <a:spcBef>
                          <a:spcPts val="60"/>
                        </a:spcBef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Đã</a:t>
                      </a:r>
                      <a:r>
                        <a:rPr dirty="0" sz="8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hoàn  thành 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chưa?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  <a:tr h="839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 marR="116839" indent="-102235">
                        <a:lnSpc>
                          <a:spcPts val="860"/>
                        </a:lnSpc>
                        <a:spcBef>
                          <a:spcPts val="350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Đóng góp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cho</a:t>
                      </a:r>
                      <a:r>
                        <a:rPr dirty="0" sz="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Dự  án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Thí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điêm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Giáo 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dục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STEM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tại  Việt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Nam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240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Xây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dựng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các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hoạt động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STEM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tại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các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trường thí</a:t>
                      </a:r>
                      <a:r>
                        <a:rPr dirty="0" sz="8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điểm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>
                          <a:latin typeface="Arial"/>
                          <a:cs typeface="Arial"/>
                        </a:rPr>
                        <a:t>Thương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lượng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Không trùng</a:t>
                      </a:r>
                      <a:r>
                        <a:rPr dirty="0" sz="8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lặp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140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Người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chủ của các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hoạt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động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150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Nội dung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học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và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kết quả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hoạt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tập rõ</a:t>
                      </a:r>
                      <a:r>
                        <a:rPr dirty="0" sz="8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ràng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L="102235" marR="224790" indent="-102235">
                        <a:lnSpc>
                          <a:spcPct val="100000"/>
                        </a:lnSpc>
                        <a:spcBef>
                          <a:spcPts val="254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02235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Cải tiến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liên</a:t>
                      </a:r>
                      <a:r>
                        <a:rPr dirty="0" sz="8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tục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254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Lập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kế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hoạch rà soát và đánh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giá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thường</a:t>
                      </a:r>
                      <a:r>
                        <a:rPr dirty="0" sz="8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xuyên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Đối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tác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bên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ngoài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Quan điểm trong nhóm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dự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án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Duy trì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cảm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hứng </a:t>
                      </a:r>
                      <a:r>
                        <a:rPr dirty="0" sz="800">
                          <a:latin typeface="Wingdings"/>
                          <a:cs typeface="Wingdings"/>
                        </a:rPr>
                        <a:t>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truyền thông </a:t>
                      </a:r>
                      <a:r>
                        <a:rPr dirty="0" sz="800">
                          <a:latin typeface="Wingdings"/>
                          <a:cs typeface="Wingdings"/>
                        </a:rPr>
                        <a:t>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phân tích nhu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cầu </a:t>
                      </a:r>
                      <a:r>
                        <a:rPr dirty="0" sz="800">
                          <a:latin typeface="Wingdings"/>
                          <a:cs typeface="Wingdings"/>
                        </a:rPr>
                        <a:t>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Nhận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xét </a:t>
                      </a:r>
                      <a:r>
                        <a:rPr dirty="0" sz="800">
                          <a:latin typeface="Wingdings"/>
                          <a:cs typeface="Wingdings"/>
                        </a:rPr>
                        <a:t></a:t>
                      </a:r>
                      <a:r>
                        <a:rPr dirty="0" sz="8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Tạo cảm</a:t>
                      </a:r>
                      <a:r>
                        <a:rPr dirty="0" sz="8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hứng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>
                          <a:latin typeface="Arial"/>
                          <a:cs typeface="Arial"/>
                        </a:rPr>
                        <a:t>Kết hợp chặt chẽ chất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lượng vào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các dự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án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  <a:tr h="7493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766E5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L="102235" marR="236220" indent="-102235">
                        <a:lnSpc>
                          <a:spcPts val="915"/>
                        </a:lnSpc>
                        <a:spcBef>
                          <a:spcPts val="244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02235" algn="l"/>
                        </a:tabLst>
                      </a:pPr>
                      <a:r>
                        <a:rPr dirty="0" sz="800">
                          <a:latin typeface="Arial"/>
                          <a:cs typeface="Arial"/>
                        </a:rPr>
                        <a:t>Kế hoạch</a:t>
                      </a:r>
                      <a:r>
                        <a:rPr dirty="0" sz="8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đánh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r" marR="264795">
                        <a:lnSpc>
                          <a:spcPts val="915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giá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chất</a:t>
                      </a:r>
                      <a:r>
                        <a:rPr dirty="0" sz="8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lượng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 indent="-102870">
                        <a:lnSpc>
                          <a:spcPts val="915"/>
                        </a:lnSpc>
                        <a:spcBef>
                          <a:spcPts val="244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Đối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tác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trong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nhóm dự án –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Đối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tác bên</a:t>
                      </a:r>
                      <a:r>
                        <a:rPr dirty="0" sz="8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ngoài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ts val="865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Đưa ra định nghĩa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“tiêu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chuẩn chất</a:t>
                      </a:r>
                      <a:r>
                        <a:rPr dirty="0" sz="8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lượng”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ts val="865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Xây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dựng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các cột mốc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chất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lượng cho dự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án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STEM của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Việt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Nam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ts val="865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>
                          <a:latin typeface="Arial"/>
                          <a:cs typeface="Arial"/>
                        </a:rPr>
                        <a:t>Phù hợp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với tiệu chuẩn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của Bộ Giáo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dục và Đào</a:t>
                      </a:r>
                      <a:r>
                        <a:rPr dirty="0" sz="8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tạo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ts val="865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>
                          <a:latin typeface="Arial"/>
                          <a:cs typeface="Arial"/>
                        </a:rPr>
                        <a:t>Phù hợp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với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mục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đích, “Có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thể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không đúng hạn”, “không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che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giấu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sự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sáng</a:t>
                      </a:r>
                      <a:r>
                        <a:rPr dirty="0" sz="800" spc="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tạo”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ts val="910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Kiến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tạo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nhiều phương thức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chia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sẻ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  <a:tr h="9302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766E5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3675" marR="161925" indent="-102235">
                        <a:lnSpc>
                          <a:spcPts val="860"/>
                        </a:lnSpc>
                        <a:spcBef>
                          <a:spcPts val="370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Mô hình thí điểm  theo vùng địa  phương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 indent="-102870">
                        <a:lnSpc>
                          <a:spcPts val="910"/>
                        </a:lnSpc>
                        <a:spcBef>
                          <a:spcPts val="270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  <a:tab pos="2167890" algn="l"/>
                        </a:tabLst>
                      </a:pPr>
                      <a:r>
                        <a:rPr dirty="0" sz="800" spc="30">
                          <a:latin typeface="Trebuchet MS"/>
                          <a:cs typeface="Trebuchet MS"/>
                        </a:rPr>
                        <a:t>Xác</a:t>
                      </a:r>
                      <a:r>
                        <a:rPr dirty="0" sz="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ị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nh</a:t>
                      </a:r>
                      <a:r>
                        <a:rPr dirty="0" sz="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sinh</a:t>
                      </a:r>
                      <a:r>
                        <a:rPr dirty="0" sz="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và</a:t>
                      </a:r>
                      <a:r>
                        <a:rPr dirty="0" sz="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ầ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8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latin typeface="Trebuchet MS"/>
                          <a:cs typeface="Trebuchet MS"/>
                        </a:rPr>
                        <a:t>ki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800" spc="-5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ứ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ể	</a:t>
                      </a: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Đánh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giá so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với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các dự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án</a:t>
                      </a:r>
                      <a:r>
                        <a:rPr dirty="0" sz="8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khác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ts val="865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  <a:tab pos="2167890" algn="l"/>
                        </a:tabLst>
                      </a:pPr>
                      <a:r>
                        <a:rPr dirty="0" sz="800" spc="-20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800" spc="-20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hành</a:t>
                      </a:r>
                      <a:r>
                        <a:rPr dirty="0" sz="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20">
                          <a:latin typeface="Trebuchet MS"/>
                          <a:cs typeface="Trebuchet MS"/>
                        </a:rPr>
                        <a:t>thí</a:t>
                      </a:r>
                      <a:r>
                        <a:rPr dirty="0" sz="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m	</a:t>
                      </a: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 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Xuất</a:t>
                      </a:r>
                      <a:r>
                        <a:rPr dirty="0" sz="8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bản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ts val="865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  <a:tab pos="2167890" algn="l"/>
                        </a:tabLst>
                      </a:pPr>
                      <a:r>
                        <a:rPr dirty="0" sz="800">
                          <a:latin typeface="Trebuchet MS"/>
                          <a:cs typeface="Trebuchet MS"/>
                        </a:rPr>
                        <a:t>Giám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sát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các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ầ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800" spc="-5">
                          <a:latin typeface="Trebuchet MS"/>
                          <a:cs typeface="Trebuchet MS"/>
                        </a:rPr>
                        <a:t>ki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800" spc="-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ứ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80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phù</a:t>
                      </a:r>
                      <a:r>
                        <a:rPr dirty="0" sz="800" spc="-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ợ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p	</a:t>
                      </a: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 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Làm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mới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865"/>
                        </a:lnSpc>
                        <a:tabLst>
                          <a:tab pos="2167890" algn="l"/>
                        </a:tabLst>
                      </a:pPr>
                      <a:r>
                        <a:rPr dirty="0" sz="800" spc="30">
                          <a:latin typeface="Trebuchet MS"/>
                          <a:cs typeface="Trebuchet MS"/>
                        </a:rPr>
                        <a:t>nh</a:t>
                      </a:r>
                      <a:r>
                        <a:rPr dirty="0" sz="800" spc="30">
                          <a:latin typeface="Arial"/>
                          <a:cs typeface="Arial"/>
                        </a:rPr>
                        <a:t>ư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ư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ư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vào</a:t>
                      </a:r>
                      <a:r>
                        <a:rPr dirty="0" sz="800" spc="-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20">
                          <a:latin typeface="Trebuchet MS"/>
                          <a:cs typeface="Trebuchet MS"/>
                        </a:rPr>
                        <a:t>thí</a:t>
                      </a:r>
                      <a:r>
                        <a:rPr dirty="0" sz="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m	</a:t>
                      </a: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Thống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kê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tài liệu để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sử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dụng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sau</a:t>
                      </a:r>
                      <a:r>
                        <a:rPr dirty="0" sz="8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này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ts val="855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  <a:tab pos="2167890" algn="l"/>
                        </a:tabLst>
                      </a:pPr>
                      <a:r>
                        <a:rPr dirty="0" sz="800" spc="1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ờ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i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các 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ườ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800" spc="35">
                          <a:latin typeface="Trebuchet MS"/>
                          <a:cs typeface="Trebuchet MS"/>
                        </a:rPr>
                        <a:t>không</a:t>
                      </a:r>
                      <a:r>
                        <a:rPr dirty="0" sz="800" spc="-1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trong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danh</a:t>
                      </a:r>
                      <a:r>
                        <a:rPr dirty="0" sz="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30">
                          <a:latin typeface="Trebuchet MS"/>
                          <a:cs typeface="Trebuchet MS"/>
                        </a:rPr>
                        <a:t>sách	</a:t>
                      </a: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Xây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dựng quan hệ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hợp tác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với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các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trường đại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học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855"/>
                        </a:lnSpc>
                      </a:pPr>
                      <a:r>
                        <a:rPr dirty="0" sz="800" spc="-20">
                          <a:latin typeface="Trebuchet MS"/>
                          <a:cs typeface="Trebuchet MS"/>
                        </a:rPr>
                        <a:t>thí 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m </a:t>
                      </a:r>
                      <a:r>
                        <a:rPr dirty="0" sz="800" spc="40">
                          <a:latin typeface="Trebuchet MS"/>
                          <a:cs typeface="Trebuchet MS"/>
                        </a:rPr>
                        <a:t>cùng </a:t>
                      </a:r>
                      <a:r>
                        <a:rPr dirty="0" sz="800" spc="25">
                          <a:latin typeface="Trebuchet MS"/>
                          <a:cs typeface="Trebuchet MS"/>
                        </a:rPr>
                        <a:t>quan</a:t>
                      </a:r>
                      <a:r>
                        <a:rPr dirty="0" sz="800" spc="-1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sát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93675" indent="-102870">
                        <a:lnSpc>
                          <a:spcPts val="865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10">
                          <a:latin typeface="Trebuchet MS"/>
                          <a:cs typeface="Trebuchet MS"/>
                        </a:rPr>
                        <a:t>Liên</a:t>
                      </a:r>
                      <a:r>
                        <a:rPr dirty="0" sz="8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800" spc="-1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ượ</a:t>
                      </a:r>
                      <a:r>
                        <a:rPr dirty="0" sz="800" spc="10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sz="8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ớ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800" spc="-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đánh</a:t>
                      </a:r>
                      <a:r>
                        <a:rPr dirty="0" sz="8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5">
                          <a:latin typeface="Trebuchet MS"/>
                          <a:cs typeface="Trebuchet MS"/>
                        </a:rPr>
                        <a:t>giá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93675" indent="-102870">
                        <a:lnSpc>
                          <a:spcPts val="869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10">
                          <a:latin typeface="Trebuchet MS"/>
                          <a:cs typeface="Trebuchet MS"/>
                        </a:rPr>
                        <a:t>Thu 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800">
                          <a:latin typeface="Trebuchet MS"/>
                          <a:cs typeface="Trebuchet MS"/>
                        </a:rPr>
                        <a:t>p </a:t>
                      </a:r>
                      <a:r>
                        <a:rPr dirty="0" sz="800" spc="5">
                          <a:latin typeface="Trebuchet MS"/>
                          <a:cs typeface="Trebuchet MS"/>
                        </a:rPr>
                        <a:t>kinh</a:t>
                      </a:r>
                      <a:r>
                        <a:rPr dirty="0" sz="8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nghi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800" spc="20">
                          <a:latin typeface="Trebuchet MS"/>
                          <a:cs typeface="Trebuchet MS"/>
                        </a:rPr>
                        <a:t>m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19050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  <a:tr h="841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766E5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3675" marR="89535" indent="-102235">
                        <a:lnSpc>
                          <a:spcPts val="860"/>
                        </a:lnSpc>
                        <a:spcBef>
                          <a:spcPts val="370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Nâng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cao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chất 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lượng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và quy</a:t>
                      </a:r>
                      <a:r>
                        <a:rPr dirty="0" sz="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trình  theo dõi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lợi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ích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259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>
                          <a:latin typeface="Arial"/>
                          <a:cs typeface="Arial"/>
                        </a:rPr>
                        <a:t>Tiến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hành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các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việc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trên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140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Nếu đạt được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các mục tiêu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trên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có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nghĩa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là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quy trình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giám sát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chất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lượng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đã hoàn</a:t>
                      </a:r>
                      <a:r>
                        <a:rPr dirty="0" sz="800" spc="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thành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Thay đổi đường hướng trong việc đánh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giá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việc triển khai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dự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án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thể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hiện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sự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phát</a:t>
                      </a:r>
                      <a:r>
                        <a:rPr dirty="0" sz="8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triển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của dự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án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800">
                          <a:solidFill>
                            <a:srgbClr val="009BCC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9050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60" name="object 160"/>
          <p:cNvGrpSpPr/>
          <p:nvPr/>
        </p:nvGrpSpPr>
        <p:grpSpPr>
          <a:xfrm>
            <a:off x="8377173" y="1757426"/>
            <a:ext cx="241300" cy="260350"/>
            <a:chOff x="8377173" y="1757426"/>
            <a:chExt cx="241300" cy="260350"/>
          </a:xfrm>
        </p:grpSpPr>
        <p:sp>
          <p:nvSpPr>
            <p:cNvPr id="161" name="object 161"/>
            <p:cNvSpPr/>
            <p:nvPr/>
          </p:nvSpPr>
          <p:spPr>
            <a:xfrm>
              <a:off x="8383523" y="1763776"/>
              <a:ext cx="228600" cy="247650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8383523" y="1763776"/>
              <a:ext cx="228600" cy="247650"/>
            </a:xfrm>
            <a:custGeom>
              <a:avLst/>
              <a:gdLst/>
              <a:ahLst/>
              <a:cxnLst/>
              <a:rect l="l" t="t" r="r" b="b"/>
              <a:pathLst>
                <a:path w="228600" h="247650">
                  <a:moveTo>
                    <a:pt x="228600" y="123825"/>
                  </a:moveTo>
                  <a:lnTo>
                    <a:pt x="219616" y="75598"/>
                  </a:lnTo>
                  <a:lnTo>
                    <a:pt x="195119" y="36242"/>
                  </a:lnTo>
                  <a:lnTo>
                    <a:pt x="158787" y="9721"/>
                  </a:lnTo>
                  <a:lnTo>
                    <a:pt x="114300" y="0"/>
                  </a:lnTo>
                  <a:lnTo>
                    <a:pt x="69758" y="9721"/>
                  </a:lnTo>
                  <a:lnTo>
                    <a:pt x="33432" y="36242"/>
                  </a:lnTo>
                  <a:lnTo>
                    <a:pt x="8965" y="75598"/>
                  </a:lnTo>
                  <a:lnTo>
                    <a:pt x="0" y="123825"/>
                  </a:lnTo>
                  <a:lnTo>
                    <a:pt x="8965" y="171997"/>
                  </a:lnTo>
                  <a:lnTo>
                    <a:pt x="33432" y="211359"/>
                  </a:lnTo>
                  <a:lnTo>
                    <a:pt x="69758" y="237910"/>
                  </a:lnTo>
                  <a:lnTo>
                    <a:pt x="114300" y="247650"/>
                  </a:lnTo>
                  <a:lnTo>
                    <a:pt x="158787" y="237910"/>
                  </a:lnTo>
                  <a:lnTo>
                    <a:pt x="195119" y="211359"/>
                  </a:lnTo>
                  <a:lnTo>
                    <a:pt x="219616" y="171997"/>
                  </a:lnTo>
                  <a:lnTo>
                    <a:pt x="228600" y="123825"/>
                  </a:lnTo>
                  <a:close/>
                </a:path>
              </a:pathLst>
            </a:custGeom>
            <a:ln w="12700">
              <a:solidFill>
                <a:srgbClr val="009B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3" name="object 163"/>
          <p:cNvGrpSpPr/>
          <p:nvPr/>
        </p:nvGrpSpPr>
        <p:grpSpPr>
          <a:xfrm>
            <a:off x="8377173" y="2619375"/>
            <a:ext cx="241300" cy="260350"/>
            <a:chOff x="8377173" y="2619375"/>
            <a:chExt cx="241300" cy="260350"/>
          </a:xfrm>
        </p:grpSpPr>
        <p:sp>
          <p:nvSpPr>
            <p:cNvPr id="164" name="object 164"/>
            <p:cNvSpPr/>
            <p:nvPr/>
          </p:nvSpPr>
          <p:spPr>
            <a:xfrm>
              <a:off x="8383523" y="2625725"/>
              <a:ext cx="228600" cy="247650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8383523" y="2625725"/>
              <a:ext cx="228600" cy="247650"/>
            </a:xfrm>
            <a:custGeom>
              <a:avLst/>
              <a:gdLst/>
              <a:ahLst/>
              <a:cxnLst/>
              <a:rect l="l" t="t" r="r" b="b"/>
              <a:pathLst>
                <a:path w="228600" h="247650">
                  <a:moveTo>
                    <a:pt x="228600" y="123825"/>
                  </a:moveTo>
                  <a:lnTo>
                    <a:pt x="219616" y="75652"/>
                  </a:lnTo>
                  <a:lnTo>
                    <a:pt x="195119" y="36290"/>
                  </a:lnTo>
                  <a:lnTo>
                    <a:pt x="158787" y="9739"/>
                  </a:lnTo>
                  <a:lnTo>
                    <a:pt x="114300" y="0"/>
                  </a:lnTo>
                  <a:lnTo>
                    <a:pt x="69758" y="9739"/>
                  </a:lnTo>
                  <a:lnTo>
                    <a:pt x="33432" y="36290"/>
                  </a:lnTo>
                  <a:lnTo>
                    <a:pt x="8965" y="75652"/>
                  </a:lnTo>
                  <a:lnTo>
                    <a:pt x="0" y="123825"/>
                  </a:lnTo>
                  <a:lnTo>
                    <a:pt x="8965" y="171997"/>
                  </a:lnTo>
                  <a:lnTo>
                    <a:pt x="33432" y="211359"/>
                  </a:lnTo>
                  <a:lnTo>
                    <a:pt x="69758" y="237910"/>
                  </a:lnTo>
                  <a:lnTo>
                    <a:pt x="114300" y="247650"/>
                  </a:lnTo>
                  <a:lnTo>
                    <a:pt x="158787" y="237910"/>
                  </a:lnTo>
                  <a:lnTo>
                    <a:pt x="195119" y="211359"/>
                  </a:lnTo>
                  <a:lnTo>
                    <a:pt x="219616" y="171997"/>
                  </a:lnTo>
                  <a:lnTo>
                    <a:pt x="228600" y="123825"/>
                  </a:lnTo>
                  <a:close/>
                </a:path>
              </a:pathLst>
            </a:custGeom>
            <a:ln w="12700">
              <a:solidFill>
                <a:srgbClr val="009B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6" name="object 166"/>
          <p:cNvGrpSpPr/>
          <p:nvPr/>
        </p:nvGrpSpPr>
        <p:grpSpPr>
          <a:xfrm>
            <a:off x="8377173" y="3394075"/>
            <a:ext cx="241300" cy="260350"/>
            <a:chOff x="8377173" y="3394075"/>
            <a:chExt cx="241300" cy="260350"/>
          </a:xfrm>
        </p:grpSpPr>
        <p:sp>
          <p:nvSpPr>
            <p:cNvPr id="167" name="object 167"/>
            <p:cNvSpPr/>
            <p:nvPr/>
          </p:nvSpPr>
          <p:spPr>
            <a:xfrm>
              <a:off x="8383523" y="3400425"/>
              <a:ext cx="228600" cy="247650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8383523" y="3400425"/>
              <a:ext cx="228600" cy="247650"/>
            </a:xfrm>
            <a:custGeom>
              <a:avLst/>
              <a:gdLst/>
              <a:ahLst/>
              <a:cxnLst/>
              <a:rect l="l" t="t" r="r" b="b"/>
              <a:pathLst>
                <a:path w="228600" h="247650">
                  <a:moveTo>
                    <a:pt x="228600" y="123825"/>
                  </a:moveTo>
                  <a:lnTo>
                    <a:pt x="219616" y="75652"/>
                  </a:lnTo>
                  <a:lnTo>
                    <a:pt x="195119" y="36290"/>
                  </a:lnTo>
                  <a:lnTo>
                    <a:pt x="158787" y="9739"/>
                  </a:lnTo>
                  <a:lnTo>
                    <a:pt x="114300" y="0"/>
                  </a:lnTo>
                  <a:lnTo>
                    <a:pt x="69758" y="9739"/>
                  </a:lnTo>
                  <a:lnTo>
                    <a:pt x="33432" y="36290"/>
                  </a:lnTo>
                  <a:lnTo>
                    <a:pt x="8965" y="75652"/>
                  </a:lnTo>
                  <a:lnTo>
                    <a:pt x="0" y="123825"/>
                  </a:lnTo>
                  <a:lnTo>
                    <a:pt x="8965" y="171997"/>
                  </a:lnTo>
                  <a:lnTo>
                    <a:pt x="33432" y="211359"/>
                  </a:lnTo>
                  <a:lnTo>
                    <a:pt x="69758" y="237910"/>
                  </a:lnTo>
                  <a:lnTo>
                    <a:pt x="114300" y="247650"/>
                  </a:lnTo>
                  <a:lnTo>
                    <a:pt x="158787" y="237910"/>
                  </a:lnTo>
                  <a:lnTo>
                    <a:pt x="195119" y="211359"/>
                  </a:lnTo>
                  <a:lnTo>
                    <a:pt x="219616" y="171997"/>
                  </a:lnTo>
                  <a:lnTo>
                    <a:pt x="228600" y="123825"/>
                  </a:lnTo>
                  <a:close/>
                </a:path>
              </a:pathLst>
            </a:custGeom>
            <a:ln w="12700">
              <a:solidFill>
                <a:srgbClr val="009B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9" name="object 169"/>
          <p:cNvGrpSpPr/>
          <p:nvPr/>
        </p:nvGrpSpPr>
        <p:grpSpPr>
          <a:xfrm>
            <a:off x="8377173" y="4232275"/>
            <a:ext cx="241300" cy="260350"/>
            <a:chOff x="8377173" y="4232275"/>
            <a:chExt cx="241300" cy="260350"/>
          </a:xfrm>
        </p:grpSpPr>
        <p:sp>
          <p:nvSpPr>
            <p:cNvPr id="170" name="object 170"/>
            <p:cNvSpPr/>
            <p:nvPr/>
          </p:nvSpPr>
          <p:spPr>
            <a:xfrm>
              <a:off x="8383523" y="4238625"/>
              <a:ext cx="228600" cy="247650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8383523" y="4238625"/>
              <a:ext cx="228600" cy="247650"/>
            </a:xfrm>
            <a:custGeom>
              <a:avLst/>
              <a:gdLst/>
              <a:ahLst/>
              <a:cxnLst/>
              <a:rect l="l" t="t" r="r" b="b"/>
              <a:pathLst>
                <a:path w="228600" h="247650">
                  <a:moveTo>
                    <a:pt x="228600" y="123825"/>
                  </a:moveTo>
                  <a:lnTo>
                    <a:pt x="219616" y="75652"/>
                  </a:lnTo>
                  <a:lnTo>
                    <a:pt x="195119" y="36290"/>
                  </a:lnTo>
                  <a:lnTo>
                    <a:pt x="158787" y="9739"/>
                  </a:lnTo>
                  <a:lnTo>
                    <a:pt x="114300" y="0"/>
                  </a:lnTo>
                  <a:lnTo>
                    <a:pt x="69758" y="9739"/>
                  </a:lnTo>
                  <a:lnTo>
                    <a:pt x="33432" y="36290"/>
                  </a:lnTo>
                  <a:lnTo>
                    <a:pt x="8965" y="75652"/>
                  </a:lnTo>
                  <a:lnTo>
                    <a:pt x="0" y="123825"/>
                  </a:lnTo>
                  <a:lnTo>
                    <a:pt x="8965" y="171997"/>
                  </a:lnTo>
                  <a:lnTo>
                    <a:pt x="33432" y="211359"/>
                  </a:lnTo>
                  <a:lnTo>
                    <a:pt x="69758" y="237910"/>
                  </a:lnTo>
                  <a:lnTo>
                    <a:pt x="114300" y="247650"/>
                  </a:lnTo>
                  <a:lnTo>
                    <a:pt x="158787" y="237910"/>
                  </a:lnTo>
                  <a:lnTo>
                    <a:pt x="195119" y="211359"/>
                  </a:lnTo>
                  <a:lnTo>
                    <a:pt x="219616" y="171997"/>
                  </a:lnTo>
                  <a:lnTo>
                    <a:pt x="228600" y="123825"/>
                  </a:lnTo>
                  <a:close/>
                </a:path>
              </a:pathLst>
            </a:custGeom>
            <a:ln w="12700">
              <a:solidFill>
                <a:srgbClr val="009B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2" name="object 172"/>
          <p:cNvGrpSpPr/>
          <p:nvPr/>
        </p:nvGrpSpPr>
        <p:grpSpPr>
          <a:xfrm>
            <a:off x="923544" y="5049901"/>
            <a:ext cx="7876540" cy="1141095"/>
            <a:chOff x="923544" y="5049901"/>
            <a:chExt cx="7876540" cy="1141095"/>
          </a:xfrm>
        </p:grpSpPr>
        <p:sp>
          <p:nvSpPr>
            <p:cNvPr id="173" name="object 173"/>
            <p:cNvSpPr/>
            <p:nvPr/>
          </p:nvSpPr>
          <p:spPr>
            <a:xfrm>
              <a:off x="8384921" y="5056251"/>
              <a:ext cx="228600" cy="247650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8384921" y="5056251"/>
              <a:ext cx="228600" cy="247650"/>
            </a:xfrm>
            <a:custGeom>
              <a:avLst/>
              <a:gdLst/>
              <a:ahLst/>
              <a:cxnLst/>
              <a:rect l="l" t="t" r="r" b="b"/>
              <a:pathLst>
                <a:path w="228600" h="247650">
                  <a:moveTo>
                    <a:pt x="228600" y="123825"/>
                  </a:moveTo>
                  <a:lnTo>
                    <a:pt x="219616" y="75598"/>
                  </a:lnTo>
                  <a:lnTo>
                    <a:pt x="195119" y="36242"/>
                  </a:lnTo>
                  <a:lnTo>
                    <a:pt x="158787" y="9721"/>
                  </a:lnTo>
                  <a:lnTo>
                    <a:pt x="114300" y="0"/>
                  </a:lnTo>
                  <a:lnTo>
                    <a:pt x="69812" y="9721"/>
                  </a:lnTo>
                  <a:lnTo>
                    <a:pt x="33480" y="36242"/>
                  </a:lnTo>
                  <a:lnTo>
                    <a:pt x="8983" y="75598"/>
                  </a:lnTo>
                  <a:lnTo>
                    <a:pt x="0" y="123825"/>
                  </a:lnTo>
                  <a:lnTo>
                    <a:pt x="8983" y="171997"/>
                  </a:lnTo>
                  <a:lnTo>
                    <a:pt x="33480" y="211359"/>
                  </a:lnTo>
                  <a:lnTo>
                    <a:pt x="69812" y="237910"/>
                  </a:lnTo>
                  <a:lnTo>
                    <a:pt x="114300" y="247650"/>
                  </a:lnTo>
                  <a:lnTo>
                    <a:pt x="158787" y="237910"/>
                  </a:lnTo>
                  <a:lnTo>
                    <a:pt x="195119" y="211359"/>
                  </a:lnTo>
                  <a:lnTo>
                    <a:pt x="219616" y="171997"/>
                  </a:lnTo>
                  <a:lnTo>
                    <a:pt x="228600" y="123825"/>
                  </a:lnTo>
                  <a:close/>
                </a:path>
              </a:pathLst>
            </a:custGeom>
            <a:ln w="12700">
              <a:solidFill>
                <a:srgbClr val="009B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923544" y="5695188"/>
              <a:ext cx="7876032" cy="495300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1537716" y="5728716"/>
              <a:ext cx="6688835" cy="452628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943978" y="5715901"/>
              <a:ext cx="7733665" cy="352425"/>
            </a:xfrm>
            <a:custGeom>
              <a:avLst/>
              <a:gdLst/>
              <a:ahLst/>
              <a:cxnLst/>
              <a:rect l="l" t="t" r="r" b="b"/>
              <a:pathLst>
                <a:path w="7733665" h="352425">
                  <a:moveTo>
                    <a:pt x="7733410" y="0"/>
                  </a:moveTo>
                  <a:lnTo>
                    <a:pt x="0" y="0"/>
                  </a:lnTo>
                  <a:lnTo>
                    <a:pt x="0" y="352145"/>
                  </a:lnTo>
                  <a:lnTo>
                    <a:pt x="7733410" y="352145"/>
                  </a:lnTo>
                  <a:lnTo>
                    <a:pt x="7733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943978" y="5715901"/>
              <a:ext cx="7733665" cy="352425"/>
            </a:xfrm>
            <a:custGeom>
              <a:avLst/>
              <a:gdLst/>
              <a:ahLst/>
              <a:cxnLst/>
              <a:rect l="l" t="t" r="r" b="b"/>
              <a:pathLst>
                <a:path w="7733665" h="352425">
                  <a:moveTo>
                    <a:pt x="0" y="352145"/>
                  </a:moveTo>
                  <a:lnTo>
                    <a:pt x="7733410" y="352145"/>
                  </a:lnTo>
                  <a:lnTo>
                    <a:pt x="7733410" y="0"/>
                  </a:lnTo>
                  <a:lnTo>
                    <a:pt x="0" y="0"/>
                  </a:lnTo>
                  <a:lnTo>
                    <a:pt x="0" y="35214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9" name="object 179"/>
          <p:cNvSpPr txBox="1">
            <a:spLocks noGrp="1"/>
          </p:cNvSpPr>
          <p:nvPr>
            <p:ph type="title"/>
          </p:nvPr>
        </p:nvSpPr>
        <p:spPr>
          <a:xfrm>
            <a:off x="1492122" y="339788"/>
            <a:ext cx="7371715" cy="792480"/>
          </a:xfrm>
          <a:prstGeom prst="rect"/>
          <a:solidFill>
            <a:srgbClr val="EAEEDB"/>
          </a:solidFill>
        </p:spPr>
        <p:txBody>
          <a:bodyPr wrap="square" lIns="0" tIns="39370" rIns="0" bIns="0" rtlCol="0" vert="horz">
            <a:spAutoFit/>
          </a:bodyPr>
          <a:lstStyle/>
          <a:p>
            <a:pPr marL="91440" marR="151130">
              <a:lnSpc>
                <a:spcPct val="100000"/>
              </a:lnSpc>
              <a:spcBef>
                <a:spcPts val="310"/>
              </a:spcBef>
            </a:pPr>
            <a:r>
              <a:rPr dirty="0" sz="1800" spc="85"/>
              <a:t>Chúng</a:t>
            </a:r>
            <a:r>
              <a:rPr dirty="0" sz="1800" spc="-70"/>
              <a:t> </a:t>
            </a:r>
            <a:r>
              <a:rPr dirty="0" sz="1800" spc="-35"/>
              <a:t>ta</a:t>
            </a:r>
            <a:r>
              <a:rPr dirty="0" sz="1800" spc="-50"/>
              <a:t> </a:t>
            </a:r>
            <a:r>
              <a:rPr dirty="0" sz="1800" spc="55"/>
              <a:t>đã</a:t>
            </a:r>
            <a:r>
              <a:rPr dirty="0" sz="1800" spc="-50"/>
              <a:t> </a:t>
            </a:r>
            <a:r>
              <a:rPr dirty="0" sz="1800" spc="75"/>
              <a:t>đ</a:t>
            </a:r>
            <a:r>
              <a:rPr dirty="0" sz="1800" spc="75">
                <a:latin typeface="Arial"/>
                <a:cs typeface="Arial"/>
              </a:rPr>
              <a:t>ồ</a:t>
            </a:r>
            <a:r>
              <a:rPr dirty="0" sz="1800" spc="75"/>
              <a:t>ng</a:t>
            </a:r>
            <a:r>
              <a:rPr dirty="0" sz="1800" spc="-55"/>
              <a:t> </a:t>
            </a:r>
            <a:r>
              <a:rPr dirty="0" sz="1800" spc="65"/>
              <a:t>ý</a:t>
            </a:r>
            <a:r>
              <a:rPr dirty="0" sz="1800" spc="-60"/>
              <a:t> </a:t>
            </a:r>
            <a:r>
              <a:rPr dirty="0" sz="1800"/>
              <a:t>v</a:t>
            </a:r>
            <a:r>
              <a:rPr dirty="0" sz="1800">
                <a:latin typeface="Arial"/>
                <a:cs typeface="Arial"/>
              </a:rPr>
              <a:t>ớ</a:t>
            </a:r>
            <a:r>
              <a:rPr dirty="0" sz="1800"/>
              <a:t>i</a:t>
            </a:r>
            <a:r>
              <a:rPr dirty="0" sz="1800" spc="-40"/>
              <a:t> </a:t>
            </a:r>
            <a:r>
              <a:rPr dirty="0" sz="1800" spc="70"/>
              <a:t>nh</a:t>
            </a:r>
            <a:r>
              <a:rPr dirty="0" sz="1800" spc="70">
                <a:latin typeface="Arial"/>
                <a:cs typeface="Arial"/>
              </a:rPr>
              <a:t>ữ</a:t>
            </a:r>
            <a:r>
              <a:rPr dirty="0" sz="1800" spc="70"/>
              <a:t>ng</a:t>
            </a:r>
            <a:r>
              <a:rPr dirty="0" sz="1800" spc="-80"/>
              <a:t> </a:t>
            </a:r>
            <a:r>
              <a:rPr dirty="0" sz="1800" spc="-15"/>
              <a:t>tiêu</a:t>
            </a:r>
            <a:r>
              <a:rPr dirty="0" sz="1800" spc="-45"/>
              <a:t> </a:t>
            </a:r>
            <a:r>
              <a:rPr dirty="0" sz="1800" spc="20"/>
              <a:t>chí</a:t>
            </a:r>
            <a:r>
              <a:rPr dirty="0" sz="1800" spc="-35"/>
              <a:t> </a:t>
            </a:r>
            <a:r>
              <a:rPr dirty="0" sz="1800" spc="20"/>
              <a:t>thành</a:t>
            </a:r>
            <a:r>
              <a:rPr dirty="0" sz="1800" spc="-60"/>
              <a:t> </a:t>
            </a:r>
            <a:r>
              <a:rPr dirty="0" sz="1800" spc="110"/>
              <a:t>công</a:t>
            </a:r>
            <a:r>
              <a:rPr dirty="0" sz="1800" spc="-65"/>
              <a:t> </a:t>
            </a:r>
            <a:r>
              <a:rPr dirty="0" sz="1800" spc="40"/>
              <a:t>mà</a:t>
            </a:r>
            <a:r>
              <a:rPr dirty="0" sz="1800" spc="-60"/>
              <a:t> </a:t>
            </a:r>
            <a:r>
              <a:rPr dirty="0" sz="1800" spc="-15"/>
              <a:t>m</a:t>
            </a:r>
            <a:r>
              <a:rPr dirty="0" sz="1800" spc="-15">
                <a:latin typeface="Arial"/>
                <a:cs typeface="Arial"/>
              </a:rPr>
              <a:t>ọ</a:t>
            </a:r>
            <a:r>
              <a:rPr dirty="0" sz="1800" spc="-15"/>
              <a:t>i</a:t>
            </a:r>
            <a:r>
              <a:rPr dirty="0" sz="1800" spc="-45"/>
              <a:t> </a:t>
            </a:r>
            <a:r>
              <a:rPr dirty="0" sz="1800" spc="25"/>
              <a:t>ng</a:t>
            </a:r>
            <a:r>
              <a:rPr dirty="0" sz="1800" spc="25">
                <a:latin typeface="Arial"/>
                <a:cs typeface="Arial"/>
              </a:rPr>
              <a:t>ườ</a:t>
            </a:r>
            <a:r>
              <a:rPr dirty="0" sz="1800" spc="25"/>
              <a:t>i</a:t>
            </a:r>
            <a:r>
              <a:rPr dirty="0" sz="1800" spc="-55"/>
              <a:t> </a:t>
            </a:r>
            <a:r>
              <a:rPr dirty="0" sz="1800" spc="100"/>
              <a:t>có  </a:t>
            </a:r>
            <a:r>
              <a:rPr dirty="0" sz="1800" spc="-15"/>
              <a:t>th</a:t>
            </a:r>
            <a:r>
              <a:rPr dirty="0" sz="1800" spc="-15">
                <a:latin typeface="Arial"/>
                <a:cs typeface="Arial"/>
              </a:rPr>
              <a:t>ể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10"/>
              <a:t>th</a:t>
            </a:r>
            <a:r>
              <a:rPr dirty="0" sz="1800" spc="10">
                <a:latin typeface="Arial"/>
                <a:cs typeface="Arial"/>
              </a:rPr>
              <a:t>ự</a:t>
            </a:r>
            <a:r>
              <a:rPr dirty="0" sz="1800" spc="10"/>
              <a:t>c</a:t>
            </a:r>
            <a:r>
              <a:rPr dirty="0" sz="1800" spc="-55"/>
              <a:t> </a:t>
            </a:r>
            <a:r>
              <a:rPr dirty="0" sz="1800" spc="5"/>
              <a:t>hi</a:t>
            </a:r>
            <a:r>
              <a:rPr dirty="0" sz="1800" spc="5">
                <a:latin typeface="Arial"/>
                <a:cs typeface="Arial"/>
              </a:rPr>
              <a:t>ệ</a:t>
            </a:r>
            <a:r>
              <a:rPr dirty="0" sz="1800" spc="5"/>
              <a:t>n</a:t>
            </a:r>
            <a:r>
              <a:rPr dirty="0" sz="1800" spc="-45"/>
              <a:t> </a:t>
            </a:r>
            <a:r>
              <a:rPr dirty="0" sz="1800" spc="40"/>
              <a:t>đ</a:t>
            </a:r>
            <a:r>
              <a:rPr dirty="0" sz="1800" spc="40">
                <a:latin typeface="Arial"/>
                <a:cs typeface="Arial"/>
              </a:rPr>
              <a:t>ượ</a:t>
            </a:r>
            <a:r>
              <a:rPr dirty="0" sz="1800" spc="40"/>
              <a:t>c</a:t>
            </a:r>
            <a:r>
              <a:rPr dirty="0" sz="1800" spc="-45"/>
              <a:t> </a:t>
            </a:r>
            <a:r>
              <a:rPr dirty="0" sz="1800" spc="35"/>
              <a:t>đ</a:t>
            </a:r>
            <a:r>
              <a:rPr dirty="0" sz="1800" spc="35">
                <a:latin typeface="Arial"/>
                <a:cs typeface="Arial"/>
              </a:rPr>
              <a:t>ể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20"/>
              <a:t>g</a:t>
            </a:r>
            <a:r>
              <a:rPr dirty="0" sz="1800" spc="20">
                <a:latin typeface="Arial"/>
                <a:cs typeface="Arial"/>
              </a:rPr>
              <a:t>ặ</a:t>
            </a:r>
            <a:r>
              <a:rPr dirty="0" sz="1800" spc="20"/>
              <a:t>t</a:t>
            </a:r>
            <a:r>
              <a:rPr dirty="0" sz="1800" spc="-35"/>
              <a:t> </a:t>
            </a:r>
            <a:r>
              <a:rPr dirty="0" sz="1800" spc="5"/>
              <a:t>hái</a:t>
            </a:r>
            <a:r>
              <a:rPr dirty="0" sz="1800" spc="-55"/>
              <a:t> </a:t>
            </a:r>
            <a:r>
              <a:rPr dirty="0" sz="1800" spc="20"/>
              <a:t>thành</a:t>
            </a:r>
            <a:r>
              <a:rPr dirty="0" sz="1800" spc="-70"/>
              <a:t> </a:t>
            </a:r>
            <a:r>
              <a:rPr dirty="0" sz="1800" spc="110"/>
              <a:t>công</a:t>
            </a:r>
            <a:r>
              <a:rPr dirty="0" sz="1800" spc="-50"/>
              <a:t> </a:t>
            </a:r>
            <a:r>
              <a:rPr dirty="0" sz="1800" spc="85"/>
              <a:t>cho</a:t>
            </a:r>
            <a:r>
              <a:rPr dirty="0" sz="1800" spc="-50"/>
              <a:t> </a:t>
            </a:r>
            <a:r>
              <a:rPr dirty="0" sz="1800" spc="35"/>
              <a:t>d</a:t>
            </a:r>
            <a:r>
              <a:rPr dirty="0" sz="1800" spc="35">
                <a:latin typeface="Arial"/>
                <a:cs typeface="Arial"/>
              </a:rPr>
              <a:t>ự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40"/>
              <a:t>án</a:t>
            </a:r>
            <a:r>
              <a:rPr dirty="0" sz="1800" spc="-45"/>
              <a:t> </a:t>
            </a:r>
            <a:r>
              <a:rPr dirty="0" sz="1800" spc="35"/>
              <a:t>c</a:t>
            </a:r>
            <a:r>
              <a:rPr dirty="0" sz="1800" spc="35">
                <a:latin typeface="Arial"/>
                <a:cs typeface="Arial"/>
              </a:rPr>
              <a:t>ủ</a:t>
            </a:r>
            <a:r>
              <a:rPr dirty="0" sz="1800" spc="35"/>
              <a:t>a</a:t>
            </a:r>
            <a:r>
              <a:rPr dirty="0" sz="1800" spc="-50"/>
              <a:t> </a:t>
            </a:r>
            <a:r>
              <a:rPr dirty="0" sz="1800" spc="20"/>
              <a:t>mình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1631950" y="5776901"/>
            <a:ext cx="6357620" cy="210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ahoma"/>
                <a:cs typeface="Tahoma"/>
              </a:rPr>
              <a:t>Chúng </a:t>
            </a:r>
            <a:r>
              <a:rPr dirty="0" sz="1200" spc="-5">
                <a:latin typeface="Tahoma"/>
                <a:cs typeface="Tahoma"/>
              </a:rPr>
              <a:t>ta </a:t>
            </a:r>
            <a:r>
              <a:rPr dirty="0" sz="1200" spc="-200">
                <a:latin typeface="Tahoma"/>
                <a:cs typeface="Tahoma"/>
              </a:rPr>
              <a:t>cần </a:t>
            </a:r>
            <a:r>
              <a:rPr dirty="0" sz="1200" spc="-185">
                <a:latin typeface="Tahoma"/>
                <a:cs typeface="Tahoma"/>
              </a:rPr>
              <a:t>một </a:t>
            </a:r>
            <a:r>
              <a:rPr dirty="0" sz="1200" spc="-240">
                <a:latin typeface="Tahoma"/>
                <a:cs typeface="Tahoma"/>
              </a:rPr>
              <a:t>sự </a:t>
            </a:r>
            <a:r>
              <a:rPr dirty="0" sz="1200" spc="-145">
                <a:latin typeface="Tahoma"/>
                <a:cs typeface="Tahoma"/>
              </a:rPr>
              <a:t>hiểu biết </a:t>
            </a:r>
            <a:r>
              <a:rPr dirty="0" sz="1200" spc="-5">
                <a:latin typeface="Tahoma"/>
                <a:cs typeface="Tahoma"/>
              </a:rPr>
              <a:t>chung </a:t>
            </a:r>
            <a:r>
              <a:rPr dirty="0" sz="1200" spc="-290">
                <a:latin typeface="Tahoma"/>
                <a:cs typeface="Tahoma"/>
              </a:rPr>
              <a:t>về  </a:t>
            </a:r>
            <a:r>
              <a:rPr dirty="0" sz="1200" spc="-10">
                <a:latin typeface="Tahoma"/>
                <a:cs typeface="Tahoma"/>
              </a:rPr>
              <a:t>các </a:t>
            </a:r>
            <a:r>
              <a:rPr dirty="0" sz="1200" spc="-180">
                <a:latin typeface="Tahoma"/>
                <a:cs typeface="Tahoma"/>
              </a:rPr>
              <a:t>mục </a:t>
            </a:r>
            <a:r>
              <a:rPr dirty="0" sz="1200" spc="-5">
                <a:latin typeface="Tahoma"/>
                <a:cs typeface="Tahoma"/>
              </a:rPr>
              <a:t>tiêu </a:t>
            </a:r>
            <a:r>
              <a:rPr dirty="0" sz="1200" spc="5">
                <a:latin typeface="Trebuchet MS"/>
                <a:cs typeface="Trebuchet MS"/>
              </a:rPr>
              <a:t>th</a:t>
            </a:r>
            <a:r>
              <a:rPr dirty="0" sz="1200" spc="5">
                <a:latin typeface="Arial"/>
                <a:cs typeface="Arial"/>
              </a:rPr>
              <a:t>ự</a:t>
            </a:r>
            <a:r>
              <a:rPr dirty="0" sz="1200" spc="5">
                <a:latin typeface="Trebuchet MS"/>
                <a:cs typeface="Trebuchet MS"/>
              </a:rPr>
              <a:t>c </a:t>
            </a:r>
            <a:r>
              <a:rPr dirty="0" sz="1200">
                <a:latin typeface="Trebuchet MS"/>
                <a:cs typeface="Trebuchet MS"/>
              </a:rPr>
              <a:t>hi</a:t>
            </a:r>
            <a:r>
              <a:rPr dirty="0" sz="1200">
                <a:latin typeface="Arial"/>
                <a:cs typeface="Arial"/>
              </a:rPr>
              <a:t>ệ</a:t>
            </a:r>
            <a:r>
              <a:rPr dirty="0" sz="1200">
                <a:latin typeface="Trebuchet MS"/>
                <a:cs typeface="Trebuchet MS"/>
              </a:rPr>
              <a:t>n </a:t>
            </a:r>
            <a:r>
              <a:rPr dirty="0" sz="1200" spc="25">
                <a:latin typeface="Trebuchet MS"/>
                <a:cs typeface="Trebuchet MS"/>
              </a:rPr>
              <a:t>mà </a:t>
            </a:r>
            <a:r>
              <a:rPr dirty="0" sz="1200" spc="-5">
                <a:latin typeface="Tahoma"/>
                <a:cs typeface="Tahoma"/>
              </a:rPr>
              <a:t>chúng tôi </a:t>
            </a:r>
            <a:r>
              <a:rPr dirty="0" sz="1200">
                <a:latin typeface="Tahoma"/>
                <a:cs typeface="Tahoma"/>
              </a:rPr>
              <a:t>đang </a:t>
            </a:r>
            <a:r>
              <a:rPr dirty="0" sz="1200" spc="-200">
                <a:latin typeface="Tahoma"/>
                <a:cs typeface="Tahoma"/>
              </a:rPr>
              <a:t>hướng</a:t>
            </a:r>
            <a:r>
              <a:rPr dirty="0" sz="1200" spc="-170">
                <a:latin typeface="Tahoma"/>
                <a:cs typeface="Tahoma"/>
              </a:rPr>
              <a:t> </a:t>
            </a:r>
            <a:r>
              <a:rPr dirty="0" sz="1200" spc="-180">
                <a:latin typeface="Tahoma"/>
                <a:cs typeface="Tahoma"/>
              </a:rPr>
              <a:t>tới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488" y="1072896"/>
            <a:ext cx="8608060" cy="5580380"/>
            <a:chOff x="94488" y="1072896"/>
            <a:chExt cx="8608060" cy="5580380"/>
          </a:xfrm>
        </p:grpSpPr>
        <p:sp>
          <p:nvSpPr>
            <p:cNvPr id="3" name="object 3"/>
            <p:cNvSpPr/>
            <p:nvPr/>
          </p:nvSpPr>
          <p:spPr>
            <a:xfrm>
              <a:off x="94488" y="1088136"/>
              <a:ext cx="559308" cy="5379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8204" y="1072896"/>
              <a:ext cx="595884" cy="611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9217" y="1133475"/>
              <a:ext cx="416559" cy="393700"/>
            </a:xfrm>
            <a:custGeom>
              <a:avLst/>
              <a:gdLst/>
              <a:ahLst/>
              <a:cxnLst/>
              <a:rect l="l" t="t" r="r" b="b"/>
              <a:pathLst>
                <a:path w="416559" h="393700">
                  <a:moveTo>
                    <a:pt x="416166" y="0"/>
                  </a:moveTo>
                  <a:lnTo>
                    <a:pt x="0" y="0"/>
                  </a:lnTo>
                  <a:lnTo>
                    <a:pt x="0" y="393700"/>
                  </a:lnTo>
                  <a:lnTo>
                    <a:pt x="416166" y="393700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9217" y="1133475"/>
              <a:ext cx="416559" cy="393700"/>
            </a:xfrm>
            <a:custGeom>
              <a:avLst/>
              <a:gdLst/>
              <a:ahLst/>
              <a:cxnLst/>
              <a:rect l="l" t="t" r="r" b="b"/>
              <a:pathLst>
                <a:path w="416559" h="393700">
                  <a:moveTo>
                    <a:pt x="0" y="393700"/>
                  </a:moveTo>
                  <a:lnTo>
                    <a:pt x="416166" y="393700"/>
                  </a:lnTo>
                  <a:lnTo>
                    <a:pt x="416166" y="0"/>
                  </a:lnTo>
                  <a:lnTo>
                    <a:pt x="0" y="0"/>
                  </a:lnTo>
                  <a:lnTo>
                    <a:pt x="0" y="393700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14399" y="357378"/>
            <a:ext cx="70656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ahoma"/>
                <a:cs typeface="Tahoma"/>
              </a:rPr>
              <a:t>Chúng </a:t>
            </a:r>
            <a:r>
              <a:rPr dirty="0" sz="1800" spc="15">
                <a:latin typeface="Tahoma"/>
                <a:cs typeface="Tahoma"/>
              </a:rPr>
              <a:t>t</a:t>
            </a:r>
            <a:r>
              <a:rPr dirty="0" sz="1800" spc="15"/>
              <a:t>a </a:t>
            </a:r>
            <a:r>
              <a:rPr dirty="0" sz="1800" spc="55"/>
              <a:t>đã </a:t>
            </a:r>
            <a:r>
              <a:rPr dirty="0" sz="1800" spc="-220">
                <a:latin typeface="Tahoma"/>
                <a:cs typeface="Tahoma"/>
              </a:rPr>
              <a:t>thảo </a:t>
            </a:r>
            <a:r>
              <a:rPr dirty="0" sz="1800" spc="-215">
                <a:latin typeface="Tahoma"/>
                <a:cs typeface="Tahoma"/>
              </a:rPr>
              <a:t>luận </a:t>
            </a:r>
            <a:r>
              <a:rPr dirty="0" sz="1800" spc="-145">
                <a:latin typeface="Tahoma"/>
                <a:cs typeface="Tahoma"/>
              </a:rPr>
              <a:t>những </a:t>
            </a:r>
            <a:r>
              <a:rPr dirty="0" sz="1800" spc="-215">
                <a:latin typeface="Tahoma"/>
                <a:cs typeface="Tahoma"/>
              </a:rPr>
              <a:t>biện </a:t>
            </a:r>
            <a:r>
              <a:rPr dirty="0" sz="1800">
                <a:latin typeface="Tahoma"/>
                <a:cs typeface="Tahoma"/>
              </a:rPr>
              <a:t>pháp </a:t>
            </a:r>
            <a:r>
              <a:rPr dirty="0" sz="1800" spc="55"/>
              <a:t>đánh </a:t>
            </a:r>
            <a:r>
              <a:rPr dirty="0" sz="1800" spc="40"/>
              <a:t>giá </a:t>
            </a:r>
            <a:r>
              <a:rPr dirty="0" sz="1800" spc="-5">
                <a:latin typeface="Tahoma"/>
                <a:cs typeface="Tahoma"/>
              </a:rPr>
              <a:t>có </a:t>
            </a:r>
            <a:r>
              <a:rPr dirty="0" sz="1800" spc="-290">
                <a:latin typeface="Tahoma"/>
                <a:cs typeface="Tahoma"/>
              </a:rPr>
              <a:t>thể </a:t>
            </a:r>
            <a:r>
              <a:rPr dirty="0" sz="1800" spc="40"/>
              <a:t>đ</a:t>
            </a:r>
            <a:r>
              <a:rPr dirty="0" sz="1800" spc="40">
                <a:latin typeface="Arial"/>
                <a:cs typeface="Arial"/>
              </a:rPr>
              <a:t>ượ</a:t>
            </a:r>
            <a:r>
              <a:rPr dirty="0" sz="1800" spc="40"/>
              <a:t>c coi </a:t>
            </a:r>
            <a:r>
              <a:rPr dirty="0" sz="1800" spc="-35"/>
              <a:t>là  </a:t>
            </a:r>
            <a:r>
              <a:rPr dirty="0" sz="1800" spc="20"/>
              <a:t>vi</a:t>
            </a:r>
            <a:r>
              <a:rPr dirty="0" sz="1800" spc="20">
                <a:latin typeface="Arial"/>
                <a:cs typeface="Arial"/>
              </a:rPr>
              <a:t>ệ</a:t>
            </a:r>
            <a:r>
              <a:rPr dirty="0" sz="1800" spc="20"/>
              <a:t>c </a:t>
            </a:r>
            <a:r>
              <a:rPr dirty="0" sz="1800" spc="-5">
                <a:latin typeface="Tahoma"/>
                <a:cs typeface="Tahoma"/>
              </a:rPr>
              <a:t>theo dõi </a:t>
            </a:r>
            <a:r>
              <a:rPr dirty="0" sz="1800" spc="-220">
                <a:latin typeface="Tahoma"/>
                <a:cs typeface="Tahoma"/>
              </a:rPr>
              <a:t>tiến </a:t>
            </a:r>
            <a:r>
              <a:rPr dirty="0" sz="1800" spc="-395">
                <a:latin typeface="Tahoma"/>
                <a:cs typeface="Tahoma"/>
              </a:rPr>
              <a:t>độ </a:t>
            </a:r>
            <a:r>
              <a:rPr dirty="0" sz="1800" spc="55"/>
              <a:t>h</a:t>
            </a:r>
            <a:r>
              <a:rPr dirty="0" sz="1800" spc="55">
                <a:latin typeface="Arial"/>
                <a:cs typeface="Arial"/>
              </a:rPr>
              <a:t>ướ</a:t>
            </a:r>
            <a:r>
              <a:rPr dirty="0" sz="1800" spc="55"/>
              <a:t>ng </a:t>
            </a:r>
            <a:r>
              <a:rPr dirty="0" sz="1800" spc="-65"/>
              <a:t>t</a:t>
            </a:r>
            <a:r>
              <a:rPr dirty="0" sz="1800" spc="-65">
                <a:latin typeface="Arial"/>
                <a:cs typeface="Arial"/>
              </a:rPr>
              <a:t>ớ</a:t>
            </a:r>
            <a:r>
              <a:rPr dirty="0" sz="1800" spc="-65"/>
              <a:t>i </a:t>
            </a:r>
            <a:r>
              <a:rPr dirty="0" sz="1800" spc="20"/>
              <a:t>vi</a:t>
            </a:r>
            <a:r>
              <a:rPr dirty="0" sz="1800" spc="20">
                <a:latin typeface="Arial"/>
                <a:cs typeface="Arial"/>
              </a:rPr>
              <a:t>ệ</a:t>
            </a:r>
            <a:r>
              <a:rPr dirty="0" sz="1800" spc="20"/>
              <a:t>c </a:t>
            </a:r>
            <a:r>
              <a:rPr dirty="0" sz="1800" spc="-5">
                <a:latin typeface="Tahoma"/>
                <a:cs typeface="Tahoma"/>
              </a:rPr>
              <a:t>hoàn thành </a:t>
            </a:r>
            <a:r>
              <a:rPr dirty="0" sz="1800" spc="-185">
                <a:latin typeface="Tahoma"/>
                <a:cs typeface="Tahoma"/>
              </a:rPr>
              <a:t>từng </a:t>
            </a:r>
            <a:r>
              <a:rPr dirty="0" sz="1800" spc="-270">
                <a:latin typeface="Tahoma"/>
                <a:cs typeface="Tahoma"/>
              </a:rPr>
              <a:t>mục</a:t>
            </a:r>
            <a:r>
              <a:rPr dirty="0" sz="1800" spc="-400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tiêu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068" y="1160729"/>
            <a:ext cx="1530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#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0540" y="1088136"/>
            <a:ext cx="970915" cy="548640"/>
            <a:chOff x="510540" y="1088136"/>
            <a:chExt cx="970915" cy="548640"/>
          </a:xfrm>
        </p:grpSpPr>
        <p:sp>
          <p:nvSpPr>
            <p:cNvPr id="10" name="object 10"/>
            <p:cNvSpPr/>
            <p:nvPr/>
          </p:nvSpPr>
          <p:spPr>
            <a:xfrm>
              <a:off x="510540" y="1088136"/>
              <a:ext cx="970788" cy="5379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14172" y="1101852"/>
              <a:ext cx="795528" cy="5349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55383" y="1133475"/>
              <a:ext cx="826769" cy="393700"/>
            </a:xfrm>
            <a:custGeom>
              <a:avLst/>
              <a:gdLst/>
              <a:ahLst/>
              <a:cxnLst/>
              <a:rect l="l" t="t" r="r" b="b"/>
              <a:pathLst>
                <a:path w="826769" h="393700">
                  <a:moveTo>
                    <a:pt x="826477" y="0"/>
                  </a:moveTo>
                  <a:lnTo>
                    <a:pt x="0" y="0"/>
                  </a:lnTo>
                  <a:lnTo>
                    <a:pt x="0" y="393700"/>
                  </a:lnTo>
                  <a:lnTo>
                    <a:pt x="826477" y="393700"/>
                  </a:lnTo>
                  <a:lnTo>
                    <a:pt x="826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55383" y="1133475"/>
              <a:ext cx="826769" cy="393700"/>
            </a:xfrm>
            <a:custGeom>
              <a:avLst/>
              <a:gdLst/>
              <a:ahLst/>
              <a:cxnLst/>
              <a:rect l="l" t="t" r="r" b="b"/>
              <a:pathLst>
                <a:path w="826769" h="393700">
                  <a:moveTo>
                    <a:pt x="0" y="393700"/>
                  </a:moveTo>
                  <a:lnTo>
                    <a:pt x="826477" y="393700"/>
                  </a:lnTo>
                  <a:lnTo>
                    <a:pt x="826477" y="0"/>
                  </a:lnTo>
                  <a:lnTo>
                    <a:pt x="0" y="0"/>
                  </a:lnTo>
                  <a:lnTo>
                    <a:pt x="0" y="393700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716991" y="1162304"/>
            <a:ext cx="503555" cy="31496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14300" marR="5080" indent="-102235">
              <a:lnSpc>
                <a:spcPts val="1080"/>
              </a:lnSpc>
              <a:spcBef>
                <a:spcPts val="229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Mục</a:t>
            </a:r>
            <a:r>
              <a:rPr dirty="0" sz="1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tiêu  chính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36547" y="1088136"/>
            <a:ext cx="3601720" cy="538480"/>
            <a:chOff x="1336547" y="1088136"/>
            <a:chExt cx="3601720" cy="538480"/>
          </a:xfrm>
        </p:grpSpPr>
        <p:sp>
          <p:nvSpPr>
            <p:cNvPr id="16" name="object 16"/>
            <p:cNvSpPr/>
            <p:nvPr/>
          </p:nvSpPr>
          <p:spPr>
            <a:xfrm>
              <a:off x="1336547" y="1088136"/>
              <a:ext cx="3601212" cy="537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770631" y="1170432"/>
              <a:ext cx="768095" cy="3977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81886" y="1133475"/>
              <a:ext cx="3456940" cy="393700"/>
            </a:xfrm>
            <a:custGeom>
              <a:avLst/>
              <a:gdLst/>
              <a:ahLst/>
              <a:cxnLst/>
              <a:rect l="l" t="t" r="r" b="b"/>
              <a:pathLst>
                <a:path w="3456940" h="393700">
                  <a:moveTo>
                    <a:pt x="3456813" y="0"/>
                  </a:moveTo>
                  <a:lnTo>
                    <a:pt x="0" y="0"/>
                  </a:lnTo>
                  <a:lnTo>
                    <a:pt x="0" y="393700"/>
                  </a:lnTo>
                  <a:lnTo>
                    <a:pt x="3456813" y="393700"/>
                  </a:lnTo>
                  <a:lnTo>
                    <a:pt x="3456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381886" y="1133475"/>
              <a:ext cx="3456940" cy="393700"/>
            </a:xfrm>
            <a:custGeom>
              <a:avLst/>
              <a:gdLst/>
              <a:ahLst/>
              <a:cxnLst/>
              <a:rect l="l" t="t" r="r" b="b"/>
              <a:pathLst>
                <a:path w="3456940" h="393700">
                  <a:moveTo>
                    <a:pt x="0" y="393700"/>
                  </a:moveTo>
                  <a:lnTo>
                    <a:pt x="3456813" y="393700"/>
                  </a:lnTo>
                  <a:lnTo>
                    <a:pt x="3456813" y="0"/>
                  </a:lnTo>
                  <a:lnTo>
                    <a:pt x="0" y="0"/>
                  </a:lnTo>
                  <a:lnTo>
                    <a:pt x="0" y="393700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873501" y="1230833"/>
            <a:ext cx="4756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Tiêu</a:t>
            </a:r>
            <a:r>
              <a:rPr dirty="0" sz="1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chí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94503" y="1088136"/>
            <a:ext cx="3281679" cy="538480"/>
            <a:chOff x="4794503" y="1088136"/>
            <a:chExt cx="3281679" cy="538480"/>
          </a:xfrm>
        </p:grpSpPr>
        <p:sp>
          <p:nvSpPr>
            <p:cNvPr id="22" name="object 22"/>
            <p:cNvSpPr/>
            <p:nvPr/>
          </p:nvSpPr>
          <p:spPr>
            <a:xfrm>
              <a:off x="4794503" y="1088136"/>
              <a:ext cx="3281172" cy="5379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753099" y="1170432"/>
              <a:ext cx="1399031" cy="3977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838699" y="1133475"/>
              <a:ext cx="3138805" cy="393700"/>
            </a:xfrm>
            <a:custGeom>
              <a:avLst/>
              <a:gdLst/>
              <a:ahLst/>
              <a:cxnLst/>
              <a:rect l="l" t="t" r="r" b="b"/>
              <a:pathLst>
                <a:path w="3138804" h="393700">
                  <a:moveTo>
                    <a:pt x="3138804" y="0"/>
                  </a:moveTo>
                  <a:lnTo>
                    <a:pt x="0" y="0"/>
                  </a:lnTo>
                  <a:lnTo>
                    <a:pt x="0" y="393700"/>
                  </a:lnTo>
                  <a:lnTo>
                    <a:pt x="3138804" y="393700"/>
                  </a:lnTo>
                  <a:lnTo>
                    <a:pt x="31388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838699" y="1133475"/>
              <a:ext cx="3138805" cy="393700"/>
            </a:xfrm>
            <a:custGeom>
              <a:avLst/>
              <a:gdLst/>
              <a:ahLst/>
              <a:cxnLst/>
              <a:rect l="l" t="t" r="r" b="b"/>
              <a:pathLst>
                <a:path w="3138804" h="393700">
                  <a:moveTo>
                    <a:pt x="0" y="393700"/>
                  </a:moveTo>
                  <a:lnTo>
                    <a:pt x="3138804" y="393700"/>
                  </a:lnTo>
                  <a:lnTo>
                    <a:pt x="3138804" y="0"/>
                  </a:lnTo>
                  <a:lnTo>
                    <a:pt x="0" y="0"/>
                  </a:lnTo>
                  <a:lnTo>
                    <a:pt x="0" y="393700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5856859" y="1230833"/>
            <a:ext cx="11068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Các bước tiếp</a:t>
            </a:r>
            <a:r>
              <a:rPr dirty="0" sz="1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theo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860792" y="1088136"/>
            <a:ext cx="1123315" cy="548640"/>
            <a:chOff x="7860792" y="1088136"/>
            <a:chExt cx="1123315" cy="548640"/>
          </a:xfrm>
        </p:grpSpPr>
        <p:sp>
          <p:nvSpPr>
            <p:cNvPr id="28" name="object 28"/>
            <p:cNvSpPr/>
            <p:nvPr/>
          </p:nvSpPr>
          <p:spPr>
            <a:xfrm>
              <a:off x="7860792" y="1088136"/>
              <a:ext cx="1123188" cy="537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903464" y="1101852"/>
              <a:ext cx="1074420" cy="5349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905750" y="1133475"/>
              <a:ext cx="979169" cy="393700"/>
            </a:xfrm>
            <a:custGeom>
              <a:avLst/>
              <a:gdLst/>
              <a:ahLst/>
              <a:cxnLst/>
              <a:rect l="l" t="t" r="r" b="b"/>
              <a:pathLst>
                <a:path w="979170" h="393700">
                  <a:moveTo>
                    <a:pt x="978877" y="0"/>
                  </a:moveTo>
                  <a:lnTo>
                    <a:pt x="0" y="0"/>
                  </a:lnTo>
                  <a:lnTo>
                    <a:pt x="0" y="393700"/>
                  </a:lnTo>
                  <a:lnTo>
                    <a:pt x="978877" y="393700"/>
                  </a:lnTo>
                  <a:lnTo>
                    <a:pt x="978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905750" y="1133475"/>
              <a:ext cx="979169" cy="393700"/>
            </a:xfrm>
            <a:custGeom>
              <a:avLst/>
              <a:gdLst/>
              <a:ahLst/>
              <a:cxnLst/>
              <a:rect l="l" t="t" r="r" b="b"/>
              <a:pathLst>
                <a:path w="979170" h="393700">
                  <a:moveTo>
                    <a:pt x="0" y="393700"/>
                  </a:moveTo>
                  <a:lnTo>
                    <a:pt x="978877" y="393700"/>
                  </a:lnTo>
                  <a:lnTo>
                    <a:pt x="978877" y="0"/>
                  </a:lnTo>
                  <a:lnTo>
                    <a:pt x="0" y="0"/>
                  </a:lnTo>
                  <a:lnTo>
                    <a:pt x="0" y="393700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8007477" y="1162304"/>
            <a:ext cx="782320" cy="31496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14300" marR="5080" indent="-102235">
              <a:lnSpc>
                <a:spcPts val="1080"/>
              </a:lnSpc>
              <a:spcBef>
                <a:spcPts val="229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Dữ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liệu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có 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sẵn</a:t>
            </a:r>
            <a:r>
              <a:rPr dirty="0" sz="1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không?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4488" y="1482852"/>
            <a:ext cx="609600" cy="1181100"/>
            <a:chOff x="94488" y="1482852"/>
            <a:chExt cx="609600" cy="1181100"/>
          </a:xfrm>
        </p:grpSpPr>
        <p:sp>
          <p:nvSpPr>
            <p:cNvPr id="34" name="object 34"/>
            <p:cNvSpPr/>
            <p:nvPr/>
          </p:nvSpPr>
          <p:spPr>
            <a:xfrm>
              <a:off x="94488" y="1482852"/>
              <a:ext cx="559308" cy="11811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08204" y="1787652"/>
              <a:ext cx="595884" cy="6111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39217" y="1527175"/>
              <a:ext cx="416559" cy="1038225"/>
            </a:xfrm>
            <a:custGeom>
              <a:avLst/>
              <a:gdLst/>
              <a:ahLst/>
              <a:cxnLst/>
              <a:rect l="l" t="t" r="r" b="b"/>
              <a:pathLst>
                <a:path w="416559" h="1038225">
                  <a:moveTo>
                    <a:pt x="416166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416166" y="1038225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39217" y="1527175"/>
              <a:ext cx="416559" cy="1038225"/>
            </a:xfrm>
            <a:custGeom>
              <a:avLst/>
              <a:gdLst/>
              <a:ahLst/>
              <a:cxnLst/>
              <a:rect l="l" t="t" r="r" b="b"/>
              <a:pathLst>
                <a:path w="416559" h="1038225">
                  <a:moveTo>
                    <a:pt x="0" y="1038225"/>
                  </a:moveTo>
                  <a:lnTo>
                    <a:pt x="416166" y="1038225"/>
                  </a:lnTo>
                  <a:lnTo>
                    <a:pt x="416166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271068" y="1877059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10540" y="1482852"/>
            <a:ext cx="970915" cy="1181100"/>
            <a:chOff x="510540" y="1482852"/>
            <a:chExt cx="970915" cy="1181100"/>
          </a:xfrm>
        </p:grpSpPr>
        <p:sp>
          <p:nvSpPr>
            <p:cNvPr id="40" name="object 40"/>
            <p:cNvSpPr/>
            <p:nvPr/>
          </p:nvSpPr>
          <p:spPr>
            <a:xfrm>
              <a:off x="510540" y="1482852"/>
              <a:ext cx="970788" cy="11811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51688" y="1491996"/>
              <a:ext cx="873252" cy="6736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55383" y="1527175"/>
              <a:ext cx="826769" cy="1038225"/>
            </a:xfrm>
            <a:custGeom>
              <a:avLst/>
              <a:gdLst/>
              <a:ahLst/>
              <a:cxnLst/>
              <a:rect l="l" t="t" r="r" b="b"/>
              <a:pathLst>
                <a:path w="826769" h="1038225">
                  <a:moveTo>
                    <a:pt x="826477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826477" y="1038225"/>
                  </a:lnTo>
                  <a:lnTo>
                    <a:pt x="826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55383" y="1527175"/>
              <a:ext cx="826769" cy="1038225"/>
            </a:xfrm>
            <a:custGeom>
              <a:avLst/>
              <a:gdLst/>
              <a:ahLst/>
              <a:cxnLst/>
              <a:rect l="l" t="t" r="r" b="b"/>
              <a:pathLst>
                <a:path w="826769" h="1038225">
                  <a:moveTo>
                    <a:pt x="0" y="1038225"/>
                  </a:moveTo>
                  <a:lnTo>
                    <a:pt x="826477" y="1038225"/>
                  </a:lnTo>
                  <a:lnTo>
                    <a:pt x="826477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699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634390" y="1545463"/>
            <a:ext cx="622300" cy="47752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14300" marR="5080" indent="-102235">
              <a:lnSpc>
                <a:spcPts val="860"/>
              </a:lnSpc>
              <a:spcBef>
                <a:spcPts val="215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Nâng </a:t>
            </a:r>
            <a:r>
              <a:rPr dirty="0" sz="800">
                <a:latin typeface="Arial"/>
                <a:cs typeface="Arial"/>
              </a:rPr>
              <a:t>cao  </a:t>
            </a:r>
            <a:r>
              <a:rPr dirty="0" sz="800" spc="-5">
                <a:latin typeface="Arial"/>
                <a:cs typeface="Arial"/>
              </a:rPr>
              <a:t>chất</a:t>
            </a:r>
            <a:r>
              <a:rPr dirty="0" sz="800" spc="-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lượng  giáo </a:t>
            </a:r>
            <a:r>
              <a:rPr dirty="0" sz="800" spc="-5">
                <a:latin typeface="Arial"/>
                <a:cs typeface="Arial"/>
              </a:rPr>
              <a:t>dục  </a:t>
            </a:r>
            <a:r>
              <a:rPr dirty="0" sz="800">
                <a:latin typeface="Arial"/>
                <a:cs typeface="Arial"/>
              </a:rPr>
              <a:t>STEM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336547" y="1482852"/>
            <a:ext cx="3601720" cy="1181100"/>
            <a:chOff x="1336547" y="1482852"/>
            <a:chExt cx="3601720" cy="1181100"/>
          </a:xfrm>
        </p:grpSpPr>
        <p:sp>
          <p:nvSpPr>
            <p:cNvPr id="46" name="object 46"/>
            <p:cNvSpPr/>
            <p:nvPr/>
          </p:nvSpPr>
          <p:spPr>
            <a:xfrm>
              <a:off x="1336547" y="1482852"/>
              <a:ext cx="3601212" cy="1181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377695" y="1491996"/>
              <a:ext cx="3474720" cy="111251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381886" y="1527175"/>
              <a:ext cx="3456940" cy="1038225"/>
            </a:xfrm>
            <a:custGeom>
              <a:avLst/>
              <a:gdLst/>
              <a:ahLst/>
              <a:cxnLst/>
              <a:rect l="l" t="t" r="r" b="b"/>
              <a:pathLst>
                <a:path w="3456940" h="1038225">
                  <a:moveTo>
                    <a:pt x="3456813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3456813" y="1038225"/>
                  </a:lnTo>
                  <a:lnTo>
                    <a:pt x="3456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381886" y="1527175"/>
              <a:ext cx="3456940" cy="1038225"/>
            </a:xfrm>
            <a:custGeom>
              <a:avLst/>
              <a:gdLst/>
              <a:ahLst/>
              <a:cxnLst/>
              <a:rect l="l" t="t" r="r" b="b"/>
              <a:pathLst>
                <a:path w="3456940" h="1038225">
                  <a:moveTo>
                    <a:pt x="0" y="1038225"/>
                  </a:moveTo>
                  <a:lnTo>
                    <a:pt x="3456813" y="1038225"/>
                  </a:lnTo>
                  <a:lnTo>
                    <a:pt x="3456813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1461008" y="1545463"/>
            <a:ext cx="3194685" cy="916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4300" indent="-102235">
              <a:lnSpc>
                <a:spcPts val="910"/>
              </a:lnSpc>
              <a:spcBef>
                <a:spcPts val="105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>
                <a:latin typeface="Arial"/>
                <a:cs typeface="Arial"/>
              </a:rPr>
              <a:t>Giám sát </a:t>
            </a:r>
            <a:r>
              <a:rPr dirty="0" sz="800" spc="-5">
                <a:latin typeface="Arial"/>
                <a:cs typeface="Arial"/>
              </a:rPr>
              <a:t>kiến thức kiểm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tra</a:t>
            </a:r>
            <a:endParaRPr sz="800">
              <a:latin typeface="Arial"/>
              <a:cs typeface="Arial"/>
            </a:endParaRPr>
          </a:p>
          <a:p>
            <a:pPr marL="114300" indent="-102235">
              <a:lnSpc>
                <a:spcPts val="865"/>
              </a:lnSpc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Chất </a:t>
            </a:r>
            <a:r>
              <a:rPr dirty="0" sz="800">
                <a:latin typeface="Arial"/>
                <a:cs typeface="Arial"/>
              </a:rPr>
              <a:t>lượng </a:t>
            </a:r>
            <a:r>
              <a:rPr dirty="0" sz="800" spc="-5">
                <a:latin typeface="Arial"/>
                <a:cs typeface="Arial"/>
              </a:rPr>
              <a:t>giảng dạy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STEM</a:t>
            </a:r>
            <a:endParaRPr sz="800">
              <a:latin typeface="Arial"/>
              <a:cs typeface="Arial"/>
            </a:endParaRPr>
          </a:p>
          <a:p>
            <a:pPr marL="114300" indent="-102235">
              <a:lnSpc>
                <a:spcPts val="865"/>
              </a:lnSpc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Mức độ thay đổi </a:t>
            </a:r>
            <a:r>
              <a:rPr dirty="0" sz="800">
                <a:latin typeface="Arial"/>
                <a:cs typeface="Arial"/>
              </a:rPr>
              <a:t>của mục tiêu STEM </a:t>
            </a:r>
            <a:r>
              <a:rPr dirty="0" sz="800" spc="-5">
                <a:latin typeface="Arial"/>
                <a:cs typeface="Arial"/>
              </a:rPr>
              <a:t>chính </a:t>
            </a:r>
            <a:r>
              <a:rPr dirty="0" sz="800">
                <a:latin typeface="Arial"/>
                <a:cs typeface="Arial"/>
              </a:rPr>
              <a:t>là kết </a:t>
            </a:r>
            <a:r>
              <a:rPr dirty="0" sz="800" spc="-5">
                <a:latin typeface="Arial"/>
                <a:cs typeface="Arial"/>
              </a:rPr>
              <a:t>quả </a:t>
            </a:r>
            <a:r>
              <a:rPr dirty="0" sz="800">
                <a:latin typeface="Arial"/>
                <a:cs typeface="Arial"/>
              </a:rPr>
              <a:t>của dự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án</a:t>
            </a:r>
            <a:endParaRPr sz="800">
              <a:latin typeface="Arial"/>
              <a:cs typeface="Arial"/>
            </a:endParaRPr>
          </a:p>
          <a:p>
            <a:pPr marL="114300" indent="-102235">
              <a:lnSpc>
                <a:spcPts val="865"/>
              </a:lnSpc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>
                <a:latin typeface="Arial"/>
                <a:cs typeface="Arial"/>
              </a:rPr>
              <a:t>Sử </a:t>
            </a:r>
            <a:r>
              <a:rPr dirty="0" sz="800" spc="-5">
                <a:latin typeface="Arial"/>
                <a:cs typeface="Arial"/>
              </a:rPr>
              <a:t>dụng </a:t>
            </a:r>
            <a:r>
              <a:rPr dirty="0" sz="800">
                <a:latin typeface="Arial"/>
                <a:cs typeface="Arial"/>
              </a:rPr>
              <a:t>dữ </a:t>
            </a:r>
            <a:r>
              <a:rPr dirty="0" sz="800" spc="-5">
                <a:latin typeface="Arial"/>
                <a:cs typeface="Arial"/>
              </a:rPr>
              <a:t>liệu </a:t>
            </a:r>
            <a:r>
              <a:rPr dirty="0" sz="800">
                <a:latin typeface="Arial"/>
                <a:cs typeface="Arial"/>
              </a:rPr>
              <a:t>cơ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bản</a:t>
            </a:r>
            <a:endParaRPr sz="800">
              <a:latin typeface="Arial"/>
              <a:cs typeface="Arial"/>
            </a:endParaRPr>
          </a:p>
          <a:p>
            <a:pPr marL="114300" marR="5080" indent="-102235">
              <a:lnSpc>
                <a:spcPts val="860"/>
              </a:lnSpc>
              <a:spcBef>
                <a:spcPts val="60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Khối </a:t>
            </a:r>
            <a:r>
              <a:rPr dirty="0" sz="800">
                <a:latin typeface="Arial"/>
                <a:cs typeface="Arial"/>
              </a:rPr>
              <a:t>lượng </a:t>
            </a:r>
            <a:r>
              <a:rPr dirty="0" sz="800" spc="-5">
                <a:latin typeface="Arial"/>
                <a:cs typeface="Arial"/>
              </a:rPr>
              <a:t>kiến thức </a:t>
            </a:r>
            <a:r>
              <a:rPr dirty="0" sz="800">
                <a:latin typeface="Arial"/>
                <a:cs typeface="Arial"/>
              </a:rPr>
              <a:t>giáo </a:t>
            </a:r>
            <a:r>
              <a:rPr dirty="0" sz="800" spc="-5">
                <a:latin typeface="Arial"/>
                <a:cs typeface="Arial"/>
              </a:rPr>
              <a:t>viên </a:t>
            </a:r>
            <a:r>
              <a:rPr dirty="0" sz="800">
                <a:latin typeface="Arial"/>
                <a:cs typeface="Arial"/>
              </a:rPr>
              <a:t>thu </a:t>
            </a:r>
            <a:r>
              <a:rPr dirty="0" sz="800" spc="-5">
                <a:latin typeface="Arial"/>
                <a:cs typeface="Arial"/>
              </a:rPr>
              <a:t>nạp và độ phủ sóng </a:t>
            </a:r>
            <a:r>
              <a:rPr dirty="0" sz="800">
                <a:latin typeface="Arial"/>
                <a:cs typeface="Arial"/>
              </a:rPr>
              <a:t>các ý tưởng  STEM </a:t>
            </a:r>
            <a:r>
              <a:rPr dirty="0" sz="800" spc="-5">
                <a:latin typeface="Arial"/>
                <a:cs typeface="Arial"/>
              </a:rPr>
              <a:t>trên khối kiến thức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đó</a:t>
            </a:r>
            <a:endParaRPr sz="800">
              <a:latin typeface="Arial"/>
              <a:cs typeface="Arial"/>
            </a:endParaRPr>
          </a:p>
          <a:p>
            <a:pPr marL="114300" indent="-102235">
              <a:lnSpc>
                <a:spcPts val="810"/>
              </a:lnSpc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>
                <a:latin typeface="Arial"/>
                <a:cs typeface="Arial"/>
              </a:rPr>
              <a:t>Thu lượm </a:t>
            </a:r>
            <a:r>
              <a:rPr dirty="0" sz="800" spc="-5">
                <a:latin typeface="Arial"/>
                <a:cs typeface="Arial"/>
              </a:rPr>
              <a:t>kiến thức </a:t>
            </a:r>
            <a:r>
              <a:rPr dirty="0" sz="800">
                <a:latin typeface="Arial"/>
                <a:cs typeface="Arial"/>
              </a:rPr>
              <a:t>cấp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trường</a:t>
            </a:r>
            <a:endParaRPr sz="800">
              <a:latin typeface="Arial"/>
              <a:cs typeface="Arial"/>
            </a:endParaRPr>
          </a:p>
          <a:p>
            <a:pPr marL="114300" indent="-102235">
              <a:lnSpc>
                <a:spcPts val="910"/>
              </a:lnSpc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>
                <a:latin typeface="Arial"/>
                <a:cs typeface="Arial"/>
              </a:rPr>
              <a:t>Tầm </a:t>
            </a:r>
            <a:r>
              <a:rPr dirty="0" sz="800" spc="-5">
                <a:latin typeface="Arial"/>
                <a:cs typeface="Arial"/>
              </a:rPr>
              <a:t>ảnh hưởng đối với </a:t>
            </a:r>
            <a:r>
              <a:rPr dirty="0" sz="800">
                <a:latin typeface="Arial"/>
                <a:cs typeface="Arial"/>
              </a:rPr>
              <a:t>các </a:t>
            </a:r>
            <a:r>
              <a:rPr dirty="0" sz="800" spc="-5">
                <a:latin typeface="Arial"/>
                <a:cs typeface="Arial"/>
              </a:rPr>
              <a:t>học </a:t>
            </a:r>
            <a:r>
              <a:rPr dirty="0" sz="800">
                <a:latin typeface="Arial"/>
                <a:cs typeface="Arial"/>
              </a:rPr>
              <a:t>sinh </a:t>
            </a:r>
            <a:r>
              <a:rPr dirty="0" sz="800" spc="-5">
                <a:latin typeface="Arial"/>
                <a:cs typeface="Arial"/>
              </a:rPr>
              <a:t>được </a:t>
            </a:r>
            <a:r>
              <a:rPr dirty="0" sz="800">
                <a:latin typeface="Arial"/>
                <a:cs typeface="Arial"/>
              </a:rPr>
              <a:t>ưu</a:t>
            </a:r>
            <a:r>
              <a:rPr dirty="0" sz="800" spc="6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tiên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94488" y="1482852"/>
            <a:ext cx="8890000" cy="2219325"/>
            <a:chOff x="94488" y="1482852"/>
            <a:chExt cx="8890000" cy="2219325"/>
          </a:xfrm>
        </p:grpSpPr>
        <p:sp>
          <p:nvSpPr>
            <p:cNvPr id="52" name="object 52"/>
            <p:cNvSpPr/>
            <p:nvPr/>
          </p:nvSpPr>
          <p:spPr>
            <a:xfrm>
              <a:off x="4794503" y="1482852"/>
              <a:ext cx="3281172" cy="11811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838699" y="1527175"/>
              <a:ext cx="3138805" cy="1038225"/>
            </a:xfrm>
            <a:custGeom>
              <a:avLst/>
              <a:gdLst/>
              <a:ahLst/>
              <a:cxnLst/>
              <a:rect l="l" t="t" r="r" b="b"/>
              <a:pathLst>
                <a:path w="3138804" h="1038225">
                  <a:moveTo>
                    <a:pt x="3138804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3138804" y="1038225"/>
                  </a:lnTo>
                  <a:lnTo>
                    <a:pt x="3138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838699" y="1527175"/>
              <a:ext cx="3138805" cy="1038225"/>
            </a:xfrm>
            <a:custGeom>
              <a:avLst/>
              <a:gdLst/>
              <a:ahLst/>
              <a:cxnLst/>
              <a:rect l="l" t="t" r="r" b="b"/>
              <a:pathLst>
                <a:path w="3138804" h="1038225">
                  <a:moveTo>
                    <a:pt x="0" y="1038225"/>
                  </a:moveTo>
                  <a:lnTo>
                    <a:pt x="3138804" y="1038225"/>
                  </a:lnTo>
                  <a:lnTo>
                    <a:pt x="3138804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699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927847" y="1482852"/>
              <a:ext cx="1056131" cy="11811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7973186" y="1527175"/>
              <a:ext cx="911860" cy="1038225"/>
            </a:xfrm>
            <a:custGeom>
              <a:avLst/>
              <a:gdLst/>
              <a:ahLst/>
              <a:cxnLst/>
              <a:rect l="l" t="t" r="r" b="b"/>
              <a:pathLst>
                <a:path w="911859" h="1038225">
                  <a:moveTo>
                    <a:pt x="911466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911466" y="1038225"/>
                  </a:lnTo>
                  <a:lnTo>
                    <a:pt x="911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973186" y="1527175"/>
              <a:ext cx="911860" cy="1038225"/>
            </a:xfrm>
            <a:custGeom>
              <a:avLst/>
              <a:gdLst/>
              <a:ahLst/>
              <a:cxnLst/>
              <a:rect l="l" t="t" r="r" b="b"/>
              <a:pathLst>
                <a:path w="911859" h="1038225">
                  <a:moveTo>
                    <a:pt x="0" y="1038225"/>
                  </a:moveTo>
                  <a:lnTo>
                    <a:pt x="911466" y="1038225"/>
                  </a:lnTo>
                  <a:lnTo>
                    <a:pt x="911466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94488" y="2520696"/>
              <a:ext cx="559308" cy="118109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08204" y="2827019"/>
              <a:ext cx="595884" cy="61112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39217" y="2565400"/>
              <a:ext cx="416559" cy="1038225"/>
            </a:xfrm>
            <a:custGeom>
              <a:avLst/>
              <a:gdLst/>
              <a:ahLst/>
              <a:cxnLst/>
              <a:rect l="l" t="t" r="r" b="b"/>
              <a:pathLst>
                <a:path w="416559" h="1038225">
                  <a:moveTo>
                    <a:pt x="416166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416166" y="1038225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39217" y="2565400"/>
              <a:ext cx="416559" cy="1038225"/>
            </a:xfrm>
            <a:custGeom>
              <a:avLst/>
              <a:gdLst/>
              <a:ahLst/>
              <a:cxnLst/>
              <a:rect l="l" t="t" r="r" b="b"/>
              <a:pathLst>
                <a:path w="416559" h="1038225">
                  <a:moveTo>
                    <a:pt x="0" y="1038225"/>
                  </a:moveTo>
                  <a:lnTo>
                    <a:pt x="416166" y="1038225"/>
                  </a:lnTo>
                  <a:lnTo>
                    <a:pt x="416166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271068" y="2915539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10540" y="2520695"/>
            <a:ext cx="970915" cy="1181100"/>
            <a:chOff x="510540" y="2520695"/>
            <a:chExt cx="970915" cy="1181100"/>
          </a:xfrm>
        </p:grpSpPr>
        <p:sp>
          <p:nvSpPr>
            <p:cNvPr id="64" name="object 64"/>
            <p:cNvSpPr/>
            <p:nvPr/>
          </p:nvSpPr>
          <p:spPr>
            <a:xfrm>
              <a:off x="510540" y="2520695"/>
              <a:ext cx="970788" cy="118109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551688" y="2529839"/>
              <a:ext cx="865632" cy="6736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555383" y="2565399"/>
              <a:ext cx="826769" cy="1038225"/>
            </a:xfrm>
            <a:custGeom>
              <a:avLst/>
              <a:gdLst/>
              <a:ahLst/>
              <a:cxnLst/>
              <a:rect l="l" t="t" r="r" b="b"/>
              <a:pathLst>
                <a:path w="826769" h="1038225">
                  <a:moveTo>
                    <a:pt x="826477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826477" y="1038225"/>
                  </a:lnTo>
                  <a:lnTo>
                    <a:pt x="826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555383" y="2565399"/>
              <a:ext cx="826769" cy="1038225"/>
            </a:xfrm>
            <a:custGeom>
              <a:avLst/>
              <a:gdLst/>
              <a:ahLst/>
              <a:cxnLst/>
              <a:rect l="l" t="t" r="r" b="b"/>
              <a:pathLst>
                <a:path w="826769" h="1038225">
                  <a:moveTo>
                    <a:pt x="0" y="1038225"/>
                  </a:moveTo>
                  <a:lnTo>
                    <a:pt x="826477" y="1038225"/>
                  </a:lnTo>
                  <a:lnTo>
                    <a:pt x="826477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699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/>
          <p:cNvSpPr txBox="1"/>
          <p:nvPr/>
        </p:nvSpPr>
        <p:spPr>
          <a:xfrm>
            <a:off x="634390" y="2583256"/>
            <a:ext cx="583565" cy="47815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84785" marR="5080" indent="-172720">
              <a:lnSpc>
                <a:spcPct val="90100"/>
              </a:lnSpc>
              <a:spcBef>
                <a:spcPts val="200"/>
              </a:spcBef>
              <a:buClr>
                <a:srgbClr val="009BCC"/>
              </a:buClr>
              <a:buChar char="•"/>
              <a:tabLst>
                <a:tab pos="184785" algn="l"/>
                <a:tab pos="185420" algn="l"/>
              </a:tabLst>
            </a:pPr>
            <a:r>
              <a:rPr dirty="0" sz="800">
                <a:latin typeface="Arial"/>
                <a:cs typeface="Arial"/>
              </a:rPr>
              <a:t>Hợp tác  </a:t>
            </a:r>
            <a:r>
              <a:rPr dirty="0" sz="800" spc="-5">
                <a:latin typeface="Arial"/>
                <a:cs typeface="Arial"/>
              </a:rPr>
              <a:t>trong  ngành  </a:t>
            </a:r>
            <a:r>
              <a:rPr dirty="0" sz="800">
                <a:latin typeface="Arial"/>
                <a:cs typeface="Arial"/>
              </a:rPr>
              <a:t>giáo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dục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1336547" y="2520695"/>
            <a:ext cx="3601720" cy="1181100"/>
            <a:chOff x="1336547" y="2520695"/>
            <a:chExt cx="3601720" cy="1181100"/>
          </a:xfrm>
        </p:grpSpPr>
        <p:sp>
          <p:nvSpPr>
            <p:cNvPr id="70" name="object 70"/>
            <p:cNvSpPr/>
            <p:nvPr/>
          </p:nvSpPr>
          <p:spPr>
            <a:xfrm>
              <a:off x="1336547" y="2520695"/>
              <a:ext cx="3601212" cy="118109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377695" y="2529839"/>
              <a:ext cx="3329940" cy="67360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381886" y="2565399"/>
              <a:ext cx="3456940" cy="1038225"/>
            </a:xfrm>
            <a:custGeom>
              <a:avLst/>
              <a:gdLst/>
              <a:ahLst/>
              <a:cxnLst/>
              <a:rect l="l" t="t" r="r" b="b"/>
              <a:pathLst>
                <a:path w="3456940" h="1038225">
                  <a:moveTo>
                    <a:pt x="3456813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3456813" y="1038225"/>
                  </a:lnTo>
                  <a:lnTo>
                    <a:pt x="3456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381886" y="2565399"/>
              <a:ext cx="3456940" cy="1038225"/>
            </a:xfrm>
            <a:custGeom>
              <a:avLst/>
              <a:gdLst/>
              <a:ahLst/>
              <a:cxnLst/>
              <a:rect l="l" t="t" r="r" b="b"/>
              <a:pathLst>
                <a:path w="3456940" h="1038225">
                  <a:moveTo>
                    <a:pt x="0" y="1038225"/>
                  </a:moveTo>
                  <a:lnTo>
                    <a:pt x="3456813" y="1038225"/>
                  </a:lnTo>
                  <a:lnTo>
                    <a:pt x="3456813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/>
          <p:cNvSpPr txBox="1"/>
          <p:nvPr/>
        </p:nvSpPr>
        <p:spPr>
          <a:xfrm>
            <a:off x="1461008" y="2583256"/>
            <a:ext cx="3077210" cy="478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4300" indent="-102235">
              <a:lnSpc>
                <a:spcPts val="915"/>
              </a:lnSpc>
              <a:spcBef>
                <a:spcPts val="105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Các trường </a:t>
            </a:r>
            <a:r>
              <a:rPr dirty="0" sz="800">
                <a:latin typeface="Arial"/>
                <a:cs typeface="Arial"/>
              </a:rPr>
              <a:t>thí </a:t>
            </a:r>
            <a:r>
              <a:rPr dirty="0" sz="800" spc="-5">
                <a:latin typeface="Arial"/>
                <a:cs typeface="Arial"/>
              </a:rPr>
              <a:t>điểm </a:t>
            </a:r>
            <a:r>
              <a:rPr dirty="0" sz="800">
                <a:latin typeface="Arial"/>
                <a:cs typeface="Arial"/>
              </a:rPr>
              <a:t>đã chia sẻ thông tin cơ bản đến </a:t>
            </a:r>
            <a:r>
              <a:rPr dirty="0" sz="800" spc="5">
                <a:latin typeface="Arial"/>
                <a:cs typeface="Arial"/>
              </a:rPr>
              <a:t>mức </a:t>
            </a:r>
            <a:r>
              <a:rPr dirty="0" sz="800">
                <a:latin typeface="Arial"/>
                <a:cs typeface="Arial"/>
              </a:rPr>
              <a:t>độ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nào</a:t>
            </a:r>
            <a:endParaRPr sz="800">
              <a:latin typeface="Arial"/>
              <a:cs typeface="Arial"/>
            </a:endParaRPr>
          </a:p>
          <a:p>
            <a:pPr marL="114300">
              <a:lnSpc>
                <a:spcPts val="865"/>
              </a:lnSpc>
            </a:pPr>
            <a:r>
              <a:rPr dirty="0" sz="800" spc="-5">
                <a:latin typeface="Arial"/>
                <a:cs typeface="Arial"/>
              </a:rPr>
              <a:t>Khối </a:t>
            </a:r>
            <a:r>
              <a:rPr dirty="0" sz="800">
                <a:latin typeface="Arial"/>
                <a:cs typeface="Arial"/>
              </a:rPr>
              <a:t>các </a:t>
            </a:r>
            <a:r>
              <a:rPr dirty="0" sz="800" spc="-5">
                <a:latin typeface="Arial"/>
                <a:cs typeface="Arial"/>
              </a:rPr>
              <a:t>trường đại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học</a:t>
            </a:r>
            <a:endParaRPr sz="800">
              <a:latin typeface="Arial"/>
              <a:cs typeface="Arial"/>
            </a:endParaRPr>
          </a:p>
          <a:p>
            <a:pPr marL="114300" indent="-102235">
              <a:lnSpc>
                <a:spcPts val="865"/>
              </a:lnSpc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Khối dân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lập</a:t>
            </a:r>
            <a:endParaRPr sz="800">
              <a:latin typeface="Arial"/>
              <a:cs typeface="Arial"/>
            </a:endParaRPr>
          </a:p>
          <a:p>
            <a:pPr marL="114300" indent="-102235">
              <a:lnSpc>
                <a:spcPts val="910"/>
              </a:lnSpc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Khối dạy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nghề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94488" y="2520695"/>
            <a:ext cx="8890000" cy="2220595"/>
            <a:chOff x="94488" y="2520695"/>
            <a:chExt cx="8890000" cy="2220595"/>
          </a:xfrm>
        </p:grpSpPr>
        <p:sp>
          <p:nvSpPr>
            <p:cNvPr id="76" name="object 76"/>
            <p:cNvSpPr/>
            <p:nvPr/>
          </p:nvSpPr>
          <p:spPr>
            <a:xfrm>
              <a:off x="4794503" y="2520695"/>
              <a:ext cx="3281172" cy="118109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4838699" y="2565399"/>
              <a:ext cx="3138805" cy="1038225"/>
            </a:xfrm>
            <a:custGeom>
              <a:avLst/>
              <a:gdLst/>
              <a:ahLst/>
              <a:cxnLst/>
              <a:rect l="l" t="t" r="r" b="b"/>
              <a:pathLst>
                <a:path w="3138804" h="1038225">
                  <a:moveTo>
                    <a:pt x="3138804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3138804" y="1038225"/>
                  </a:lnTo>
                  <a:lnTo>
                    <a:pt x="3138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4838699" y="2565399"/>
              <a:ext cx="3138805" cy="1038225"/>
            </a:xfrm>
            <a:custGeom>
              <a:avLst/>
              <a:gdLst/>
              <a:ahLst/>
              <a:cxnLst/>
              <a:rect l="l" t="t" r="r" b="b"/>
              <a:pathLst>
                <a:path w="3138804" h="1038225">
                  <a:moveTo>
                    <a:pt x="0" y="1038225"/>
                  </a:moveTo>
                  <a:lnTo>
                    <a:pt x="3138804" y="1038225"/>
                  </a:lnTo>
                  <a:lnTo>
                    <a:pt x="3138804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699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7927847" y="2520695"/>
              <a:ext cx="1056131" cy="11810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7973186" y="2565399"/>
              <a:ext cx="911860" cy="1038225"/>
            </a:xfrm>
            <a:custGeom>
              <a:avLst/>
              <a:gdLst/>
              <a:ahLst/>
              <a:cxnLst/>
              <a:rect l="l" t="t" r="r" b="b"/>
              <a:pathLst>
                <a:path w="911859" h="1038225">
                  <a:moveTo>
                    <a:pt x="911466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911466" y="1038225"/>
                  </a:lnTo>
                  <a:lnTo>
                    <a:pt x="911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7973186" y="2565399"/>
              <a:ext cx="911860" cy="1038225"/>
            </a:xfrm>
            <a:custGeom>
              <a:avLst/>
              <a:gdLst/>
              <a:ahLst/>
              <a:cxnLst/>
              <a:rect l="l" t="t" r="r" b="b"/>
              <a:pathLst>
                <a:path w="911859" h="1038225">
                  <a:moveTo>
                    <a:pt x="0" y="1038225"/>
                  </a:moveTo>
                  <a:lnTo>
                    <a:pt x="911466" y="1038225"/>
                  </a:lnTo>
                  <a:lnTo>
                    <a:pt x="911466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94488" y="3558539"/>
              <a:ext cx="559308" cy="118262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08204" y="3864863"/>
              <a:ext cx="595884" cy="61112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39217" y="3603624"/>
              <a:ext cx="416559" cy="1038225"/>
            </a:xfrm>
            <a:custGeom>
              <a:avLst/>
              <a:gdLst/>
              <a:ahLst/>
              <a:cxnLst/>
              <a:rect l="l" t="t" r="r" b="b"/>
              <a:pathLst>
                <a:path w="416559" h="1038225">
                  <a:moveTo>
                    <a:pt x="416166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416166" y="1038225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39217" y="3603624"/>
              <a:ext cx="416559" cy="1038225"/>
            </a:xfrm>
            <a:custGeom>
              <a:avLst/>
              <a:gdLst/>
              <a:ahLst/>
              <a:cxnLst/>
              <a:rect l="l" t="t" r="r" b="b"/>
              <a:pathLst>
                <a:path w="416559" h="1038225">
                  <a:moveTo>
                    <a:pt x="0" y="1038225"/>
                  </a:moveTo>
                  <a:lnTo>
                    <a:pt x="416166" y="1038225"/>
                  </a:lnTo>
                  <a:lnTo>
                    <a:pt x="416166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/>
          <p:cNvSpPr txBox="1"/>
          <p:nvPr/>
        </p:nvSpPr>
        <p:spPr>
          <a:xfrm>
            <a:off x="271068" y="3954017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10540" y="3558540"/>
            <a:ext cx="970915" cy="1183005"/>
            <a:chOff x="510540" y="3558540"/>
            <a:chExt cx="970915" cy="1183005"/>
          </a:xfrm>
        </p:grpSpPr>
        <p:sp>
          <p:nvSpPr>
            <p:cNvPr id="88" name="object 88"/>
            <p:cNvSpPr/>
            <p:nvPr/>
          </p:nvSpPr>
          <p:spPr>
            <a:xfrm>
              <a:off x="510540" y="3558540"/>
              <a:ext cx="970788" cy="118262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551688" y="3567684"/>
              <a:ext cx="873252" cy="89306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555383" y="3603625"/>
              <a:ext cx="826769" cy="1038225"/>
            </a:xfrm>
            <a:custGeom>
              <a:avLst/>
              <a:gdLst/>
              <a:ahLst/>
              <a:cxnLst/>
              <a:rect l="l" t="t" r="r" b="b"/>
              <a:pathLst>
                <a:path w="826769" h="1038225">
                  <a:moveTo>
                    <a:pt x="826477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826477" y="1038225"/>
                  </a:lnTo>
                  <a:lnTo>
                    <a:pt x="826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555383" y="3603625"/>
              <a:ext cx="826769" cy="1038225"/>
            </a:xfrm>
            <a:custGeom>
              <a:avLst/>
              <a:gdLst/>
              <a:ahLst/>
              <a:cxnLst/>
              <a:rect l="l" t="t" r="r" b="b"/>
              <a:pathLst>
                <a:path w="826769" h="1038225">
                  <a:moveTo>
                    <a:pt x="0" y="1038225"/>
                  </a:moveTo>
                  <a:lnTo>
                    <a:pt x="826477" y="1038225"/>
                  </a:lnTo>
                  <a:lnTo>
                    <a:pt x="826477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699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/>
          <p:cNvSpPr txBox="1"/>
          <p:nvPr/>
        </p:nvSpPr>
        <p:spPr>
          <a:xfrm>
            <a:off x="634390" y="3622040"/>
            <a:ext cx="622300" cy="69723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14300" marR="5080" indent="-102235">
              <a:lnSpc>
                <a:spcPct val="90000"/>
              </a:lnSpc>
              <a:spcBef>
                <a:spcPts val="200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Nâng </a:t>
            </a:r>
            <a:r>
              <a:rPr dirty="0" sz="800">
                <a:latin typeface="Arial"/>
                <a:cs typeface="Arial"/>
              </a:rPr>
              <a:t>cao  chất</a:t>
            </a:r>
            <a:r>
              <a:rPr dirty="0" sz="800" spc="-6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lượng  </a:t>
            </a:r>
            <a:r>
              <a:rPr dirty="0" sz="800">
                <a:latin typeface="Arial"/>
                <a:cs typeface="Arial"/>
              </a:rPr>
              <a:t>của </a:t>
            </a:r>
            <a:r>
              <a:rPr dirty="0" sz="800" spc="-5">
                <a:latin typeface="Arial"/>
                <a:cs typeface="Arial"/>
              </a:rPr>
              <a:t>việc  duy trì  giảng dạy  </a:t>
            </a:r>
            <a:r>
              <a:rPr dirty="0" sz="800">
                <a:latin typeface="Arial"/>
                <a:cs typeface="Arial"/>
              </a:rPr>
              <a:t>STEM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1336547" y="3558540"/>
            <a:ext cx="3601720" cy="1183005"/>
            <a:chOff x="1336547" y="3558540"/>
            <a:chExt cx="3601720" cy="1183005"/>
          </a:xfrm>
        </p:grpSpPr>
        <p:sp>
          <p:nvSpPr>
            <p:cNvPr id="94" name="object 94"/>
            <p:cNvSpPr/>
            <p:nvPr/>
          </p:nvSpPr>
          <p:spPr>
            <a:xfrm>
              <a:off x="1336547" y="3558540"/>
              <a:ext cx="3601212" cy="118262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373123" y="3567684"/>
              <a:ext cx="2656331" cy="1002791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381886" y="3603625"/>
              <a:ext cx="3456940" cy="1038225"/>
            </a:xfrm>
            <a:custGeom>
              <a:avLst/>
              <a:gdLst/>
              <a:ahLst/>
              <a:cxnLst/>
              <a:rect l="l" t="t" r="r" b="b"/>
              <a:pathLst>
                <a:path w="3456940" h="1038225">
                  <a:moveTo>
                    <a:pt x="3456813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3456813" y="1038225"/>
                  </a:lnTo>
                  <a:lnTo>
                    <a:pt x="3456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381886" y="3603625"/>
              <a:ext cx="3456940" cy="1038225"/>
            </a:xfrm>
            <a:custGeom>
              <a:avLst/>
              <a:gdLst/>
              <a:ahLst/>
              <a:cxnLst/>
              <a:rect l="l" t="t" r="r" b="b"/>
              <a:pathLst>
                <a:path w="3456940" h="1038225">
                  <a:moveTo>
                    <a:pt x="0" y="1038225"/>
                  </a:moveTo>
                  <a:lnTo>
                    <a:pt x="3456813" y="1038225"/>
                  </a:lnTo>
                  <a:lnTo>
                    <a:pt x="3456813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8" name="object 98"/>
          <p:cNvSpPr txBox="1"/>
          <p:nvPr/>
        </p:nvSpPr>
        <p:spPr>
          <a:xfrm>
            <a:off x="1461008" y="3731463"/>
            <a:ext cx="240093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4300" indent="-102235">
              <a:lnSpc>
                <a:spcPts val="915"/>
              </a:lnSpc>
              <a:spcBef>
                <a:spcPts val="105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Hỗ </a:t>
            </a:r>
            <a:r>
              <a:rPr dirty="0" sz="800">
                <a:latin typeface="Arial"/>
                <a:cs typeface="Arial"/>
              </a:rPr>
              <a:t>trợ giáo </a:t>
            </a:r>
            <a:r>
              <a:rPr dirty="0" sz="800" spc="-5">
                <a:latin typeface="Arial"/>
                <a:cs typeface="Arial"/>
              </a:rPr>
              <a:t>viên</a:t>
            </a:r>
            <a:endParaRPr sz="800">
              <a:latin typeface="Arial"/>
              <a:cs typeface="Arial"/>
            </a:endParaRPr>
          </a:p>
          <a:p>
            <a:pPr marL="114300" indent="-102235">
              <a:lnSpc>
                <a:spcPts val="865"/>
              </a:lnSpc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>
                <a:latin typeface="Arial"/>
                <a:cs typeface="Arial"/>
              </a:rPr>
              <a:t>Giáo </a:t>
            </a:r>
            <a:r>
              <a:rPr dirty="0" sz="800" spc="-5">
                <a:latin typeface="Arial"/>
                <a:cs typeface="Arial"/>
              </a:rPr>
              <a:t>viên trẻ </a:t>
            </a:r>
            <a:r>
              <a:rPr dirty="0" sz="800" spc="5">
                <a:latin typeface="Arial"/>
                <a:cs typeface="Arial"/>
              </a:rPr>
              <a:t>mới </a:t>
            </a:r>
            <a:r>
              <a:rPr dirty="0" sz="800" spc="-5">
                <a:latin typeface="Arial"/>
                <a:cs typeface="Arial"/>
              </a:rPr>
              <a:t>ra trường </a:t>
            </a:r>
            <a:r>
              <a:rPr dirty="0" sz="800">
                <a:latin typeface="Arial"/>
                <a:cs typeface="Arial"/>
              </a:rPr>
              <a:t>= </a:t>
            </a:r>
            <a:r>
              <a:rPr dirty="0" sz="800" spc="-5">
                <a:latin typeface="Arial"/>
                <a:cs typeface="Arial"/>
              </a:rPr>
              <a:t>đánh </a:t>
            </a:r>
            <a:r>
              <a:rPr dirty="0" sz="800">
                <a:latin typeface="Arial"/>
                <a:cs typeface="Arial"/>
              </a:rPr>
              <a:t>giá </a:t>
            </a:r>
            <a:r>
              <a:rPr dirty="0" sz="800" spc="-5">
                <a:latin typeface="Arial"/>
                <a:cs typeface="Arial"/>
              </a:rPr>
              <a:t>chất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lượng</a:t>
            </a:r>
            <a:endParaRPr sz="800">
              <a:latin typeface="Arial"/>
              <a:cs typeface="Arial"/>
            </a:endParaRPr>
          </a:p>
          <a:p>
            <a:pPr marL="114300" indent="-102235">
              <a:lnSpc>
                <a:spcPts val="865"/>
              </a:lnSpc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>
                <a:latin typeface="Arial"/>
                <a:cs typeface="Arial"/>
              </a:rPr>
              <a:t>Kỹ </a:t>
            </a:r>
            <a:r>
              <a:rPr dirty="0" sz="800" spc="-5">
                <a:latin typeface="Arial"/>
                <a:cs typeface="Arial"/>
              </a:rPr>
              <a:t>năng </a:t>
            </a:r>
            <a:r>
              <a:rPr dirty="0" sz="800">
                <a:latin typeface="Arial"/>
                <a:cs typeface="Arial"/>
              </a:rPr>
              <a:t>lãnh </a:t>
            </a:r>
            <a:r>
              <a:rPr dirty="0" sz="800" spc="-5">
                <a:latin typeface="Arial"/>
                <a:cs typeface="Arial"/>
              </a:rPr>
              <a:t>đạo trong </a:t>
            </a:r>
            <a:r>
              <a:rPr dirty="0" sz="800">
                <a:latin typeface="Arial"/>
                <a:cs typeface="Arial"/>
              </a:rPr>
              <a:t>các </a:t>
            </a:r>
            <a:r>
              <a:rPr dirty="0" sz="800" spc="-5">
                <a:latin typeface="Arial"/>
                <a:cs typeface="Arial"/>
              </a:rPr>
              <a:t>trường </a:t>
            </a:r>
            <a:r>
              <a:rPr dirty="0" sz="800">
                <a:latin typeface="Arial"/>
                <a:cs typeface="Arial"/>
              </a:rPr>
              <a:t>–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S.M.T.</a:t>
            </a:r>
            <a:endParaRPr sz="800">
              <a:latin typeface="Arial"/>
              <a:cs typeface="Arial"/>
            </a:endParaRPr>
          </a:p>
          <a:p>
            <a:pPr marL="114300" indent="-102235">
              <a:lnSpc>
                <a:spcPts val="865"/>
              </a:lnSpc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Điều phối viên </a:t>
            </a:r>
            <a:r>
              <a:rPr dirty="0" sz="800">
                <a:latin typeface="Arial"/>
                <a:cs typeface="Arial"/>
              </a:rPr>
              <a:t>dự </a:t>
            </a:r>
            <a:r>
              <a:rPr dirty="0" sz="800" spc="-5">
                <a:latin typeface="Arial"/>
                <a:cs typeface="Arial"/>
              </a:rPr>
              <a:t>án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STEM</a:t>
            </a:r>
            <a:endParaRPr sz="800">
              <a:latin typeface="Arial"/>
              <a:cs typeface="Arial"/>
            </a:endParaRPr>
          </a:p>
          <a:p>
            <a:pPr marL="114300" indent="-102235">
              <a:lnSpc>
                <a:spcPts val="865"/>
              </a:lnSpc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Công </a:t>
            </a:r>
            <a:r>
              <a:rPr dirty="0" sz="800">
                <a:latin typeface="Arial"/>
                <a:cs typeface="Arial"/>
              </a:rPr>
              <a:t>tác </a:t>
            </a:r>
            <a:r>
              <a:rPr dirty="0" sz="800" spc="-5">
                <a:latin typeface="Arial"/>
                <a:cs typeface="Arial"/>
              </a:rPr>
              <a:t>duy trì việc học </a:t>
            </a:r>
            <a:r>
              <a:rPr dirty="0" sz="800">
                <a:latin typeface="Arial"/>
                <a:cs typeface="Arial"/>
              </a:rPr>
              <a:t>tập </a:t>
            </a:r>
            <a:r>
              <a:rPr dirty="0" sz="800" spc="-5">
                <a:latin typeface="Arial"/>
                <a:cs typeface="Arial"/>
              </a:rPr>
              <a:t>được chứng</a:t>
            </a:r>
            <a:r>
              <a:rPr dirty="0" sz="800" spc="9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nhận</a:t>
            </a:r>
            <a:endParaRPr sz="800">
              <a:latin typeface="Arial"/>
              <a:cs typeface="Arial"/>
            </a:endParaRPr>
          </a:p>
          <a:p>
            <a:pPr marL="114300" indent="-102235">
              <a:lnSpc>
                <a:spcPts val="910"/>
              </a:lnSpc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10">
                <a:latin typeface="Arial"/>
                <a:cs typeface="Arial"/>
              </a:rPr>
              <a:t>Xác </a:t>
            </a:r>
            <a:r>
              <a:rPr dirty="0" sz="800" spc="-5">
                <a:latin typeface="Arial"/>
                <a:cs typeface="Arial"/>
              </a:rPr>
              <a:t>định </a:t>
            </a:r>
            <a:r>
              <a:rPr dirty="0" sz="800">
                <a:latin typeface="Arial"/>
                <a:cs typeface="Arial"/>
              </a:rPr>
              <a:t>giáo </a:t>
            </a:r>
            <a:r>
              <a:rPr dirty="0" sz="800" spc="-5">
                <a:latin typeface="Arial"/>
                <a:cs typeface="Arial"/>
              </a:rPr>
              <a:t>viên nâng </a:t>
            </a:r>
            <a:r>
              <a:rPr dirty="0" sz="800">
                <a:latin typeface="Arial"/>
                <a:cs typeface="Arial"/>
              </a:rPr>
              <a:t>cao </a:t>
            </a:r>
            <a:r>
              <a:rPr dirty="0" sz="800" spc="-5">
                <a:latin typeface="Arial"/>
                <a:cs typeface="Arial"/>
              </a:rPr>
              <a:t>được </a:t>
            </a:r>
            <a:r>
              <a:rPr dirty="0" sz="800">
                <a:latin typeface="Arial"/>
                <a:cs typeface="Arial"/>
              </a:rPr>
              <a:t>kỹ</a:t>
            </a:r>
            <a:r>
              <a:rPr dirty="0" sz="800" spc="8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năng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4794503" y="3558540"/>
            <a:ext cx="3281679" cy="1183005"/>
            <a:chOff x="4794503" y="3558540"/>
            <a:chExt cx="3281679" cy="1183005"/>
          </a:xfrm>
        </p:grpSpPr>
        <p:sp>
          <p:nvSpPr>
            <p:cNvPr id="100" name="object 100"/>
            <p:cNvSpPr/>
            <p:nvPr/>
          </p:nvSpPr>
          <p:spPr>
            <a:xfrm>
              <a:off x="4794503" y="3558540"/>
              <a:ext cx="3281172" cy="118262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4835651" y="3567684"/>
              <a:ext cx="3169920" cy="78333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4838699" y="3603625"/>
              <a:ext cx="3138805" cy="1038225"/>
            </a:xfrm>
            <a:custGeom>
              <a:avLst/>
              <a:gdLst/>
              <a:ahLst/>
              <a:cxnLst/>
              <a:rect l="l" t="t" r="r" b="b"/>
              <a:pathLst>
                <a:path w="3138804" h="1038225">
                  <a:moveTo>
                    <a:pt x="3138804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3138804" y="1038225"/>
                  </a:lnTo>
                  <a:lnTo>
                    <a:pt x="3138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4838699" y="3603625"/>
              <a:ext cx="3138805" cy="1038225"/>
            </a:xfrm>
            <a:custGeom>
              <a:avLst/>
              <a:gdLst/>
              <a:ahLst/>
              <a:cxnLst/>
              <a:rect l="l" t="t" r="r" b="b"/>
              <a:pathLst>
                <a:path w="3138804" h="1038225">
                  <a:moveTo>
                    <a:pt x="0" y="1038225"/>
                  </a:moveTo>
                  <a:lnTo>
                    <a:pt x="3138804" y="1038225"/>
                  </a:lnTo>
                  <a:lnTo>
                    <a:pt x="3138804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699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" name="object 104"/>
          <p:cNvSpPr txBox="1"/>
          <p:nvPr/>
        </p:nvSpPr>
        <p:spPr>
          <a:xfrm>
            <a:off x="4918328" y="3622040"/>
            <a:ext cx="2917190" cy="587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indent="-102235">
              <a:lnSpc>
                <a:spcPts val="910"/>
              </a:lnSpc>
              <a:spcBef>
                <a:spcPts val="100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10">
                <a:latin typeface="Arial"/>
                <a:cs typeface="Arial"/>
              </a:rPr>
              <a:t>Xác </a:t>
            </a:r>
            <a:r>
              <a:rPr dirty="0" sz="800" spc="-5">
                <a:latin typeface="Arial"/>
                <a:cs typeface="Arial"/>
              </a:rPr>
              <a:t>định phương thức </a:t>
            </a:r>
            <a:r>
              <a:rPr dirty="0" sz="800">
                <a:latin typeface="Arial"/>
                <a:cs typeface="Arial"/>
              </a:rPr>
              <a:t>làm thế </a:t>
            </a:r>
            <a:r>
              <a:rPr dirty="0" sz="800" spc="-5">
                <a:latin typeface="Arial"/>
                <a:cs typeface="Arial"/>
              </a:rPr>
              <a:t>nào để không bị </a:t>
            </a:r>
            <a:r>
              <a:rPr dirty="0" sz="800">
                <a:latin typeface="Arial"/>
                <a:cs typeface="Arial"/>
              </a:rPr>
              <a:t>lãng </a:t>
            </a:r>
            <a:r>
              <a:rPr dirty="0" sz="800" spc="-5">
                <a:latin typeface="Arial"/>
                <a:cs typeface="Arial"/>
              </a:rPr>
              <a:t>phí</a:t>
            </a:r>
            <a:r>
              <a:rPr dirty="0" sz="800" spc="2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công</a:t>
            </a:r>
            <a:endParaRPr sz="800">
              <a:latin typeface="Arial"/>
              <a:cs typeface="Arial"/>
            </a:endParaRPr>
          </a:p>
          <a:p>
            <a:pPr marL="114300">
              <a:lnSpc>
                <a:spcPts val="865"/>
              </a:lnSpc>
            </a:pPr>
            <a:r>
              <a:rPr dirty="0" sz="800">
                <a:latin typeface="Arial"/>
                <a:cs typeface="Arial"/>
              </a:rPr>
              <a:t>sức, có thể </a:t>
            </a:r>
            <a:r>
              <a:rPr dirty="0" sz="800" spc="-5">
                <a:latin typeface="Arial"/>
                <a:cs typeface="Arial"/>
              </a:rPr>
              <a:t>dùng </a:t>
            </a:r>
            <a:r>
              <a:rPr dirty="0" sz="800">
                <a:latin typeface="Arial"/>
                <a:cs typeface="Arial"/>
              </a:rPr>
              <a:t>để </a:t>
            </a:r>
            <a:r>
              <a:rPr dirty="0" sz="800" spc="-5">
                <a:latin typeface="Arial"/>
                <a:cs typeface="Arial"/>
              </a:rPr>
              <a:t>phát triển </a:t>
            </a:r>
            <a:r>
              <a:rPr dirty="0" sz="800">
                <a:latin typeface="Arial"/>
                <a:cs typeface="Arial"/>
              </a:rPr>
              <a:t>hệ thống </a:t>
            </a:r>
            <a:r>
              <a:rPr dirty="0" sz="800" spc="-5">
                <a:latin typeface="Arial"/>
                <a:cs typeface="Arial"/>
              </a:rPr>
              <a:t>hiện</a:t>
            </a:r>
            <a:r>
              <a:rPr dirty="0" sz="800" spc="8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có</a:t>
            </a:r>
            <a:endParaRPr sz="800">
              <a:latin typeface="Arial"/>
              <a:cs typeface="Arial"/>
            </a:endParaRPr>
          </a:p>
          <a:p>
            <a:pPr marL="114300" indent="-102235">
              <a:lnSpc>
                <a:spcPts val="865"/>
              </a:lnSpc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>
                <a:latin typeface="Arial"/>
                <a:cs typeface="Arial"/>
              </a:rPr>
              <a:t>Vạch </a:t>
            </a:r>
            <a:r>
              <a:rPr dirty="0" sz="800" spc="-5">
                <a:latin typeface="Arial"/>
                <a:cs typeface="Arial"/>
              </a:rPr>
              <a:t>ra </a:t>
            </a:r>
            <a:r>
              <a:rPr dirty="0" sz="800">
                <a:latin typeface="Arial"/>
                <a:cs typeface="Arial"/>
              </a:rPr>
              <a:t>lộ </a:t>
            </a:r>
            <a:r>
              <a:rPr dirty="0" sz="800" spc="-5">
                <a:latin typeface="Arial"/>
                <a:cs typeface="Arial"/>
              </a:rPr>
              <a:t>trình phát triển </a:t>
            </a:r>
            <a:r>
              <a:rPr dirty="0" sz="800">
                <a:latin typeface="Arial"/>
                <a:cs typeface="Arial"/>
              </a:rPr>
              <a:t>sự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nghiệp</a:t>
            </a:r>
            <a:endParaRPr sz="800">
              <a:latin typeface="Arial"/>
              <a:cs typeface="Arial"/>
            </a:endParaRPr>
          </a:p>
          <a:p>
            <a:pPr marL="114300" marR="102235" indent="-102235">
              <a:lnSpc>
                <a:spcPts val="860"/>
              </a:lnSpc>
              <a:spcBef>
                <a:spcPts val="65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>
                <a:latin typeface="Arial"/>
                <a:cs typeface="Arial"/>
              </a:rPr>
              <a:t>Tổ </a:t>
            </a:r>
            <a:r>
              <a:rPr dirty="0" sz="800" spc="-5">
                <a:latin typeface="Arial"/>
                <a:cs typeface="Arial"/>
              </a:rPr>
              <a:t>chức </a:t>
            </a:r>
            <a:r>
              <a:rPr dirty="0" sz="800">
                <a:latin typeface="Arial"/>
                <a:cs typeface="Arial"/>
              </a:rPr>
              <a:t>các </a:t>
            </a:r>
            <a:r>
              <a:rPr dirty="0" sz="800" spc="-5">
                <a:latin typeface="Arial"/>
                <a:cs typeface="Arial"/>
              </a:rPr>
              <a:t>hoạt động </a:t>
            </a:r>
            <a:r>
              <a:rPr dirty="0" sz="800">
                <a:latin typeface="Arial"/>
                <a:cs typeface="Arial"/>
              </a:rPr>
              <a:t>liên kết </a:t>
            </a:r>
            <a:r>
              <a:rPr dirty="0" sz="800" spc="-5">
                <a:latin typeface="Arial"/>
                <a:cs typeface="Arial"/>
              </a:rPr>
              <a:t>được chứng nhận </a:t>
            </a:r>
            <a:r>
              <a:rPr dirty="0" sz="800">
                <a:latin typeface="Arial"/>
                <a:cs typeface="Arial"/>
              </a:rPr>
              <a:t>cho giáo  </a:t>
            </a:r>
            <a:r>
              <a:rPr dirty="0" sz="800" spc="-5">
                <a:latin typeface="Arial"/>
                <a:cs typeface="Arial"/>
              </a:rPr>
              <a:t>viên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94488" y="3558540"/>
            <a:ext cx="8890000" cy="2217420"/>
            <a:chOff x="94488" y="3558540"/>
            <a:chExt cx="8890000" cy="2217420"/>
          </a:xfrm>
        </p:grpSpPr>
        <p:sp>
          <p:nvSpPr>
            <p:cNvPr id="106" name="object 106"/>
            <p:cNvSpPr/>
            <p:nvPr/>
          </p:nvSpPr>
          <p:spPr>
            <a:xfrm>
              <a:off x="7927847" y="3558540"/>
              <a:ext cx="1056131" cy="118262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7973186" y="3603625"/>
              <a:ext cx="911860" cy="1038225"/>
            </a:xfrm>
            <a:custGeom>
              <a:avLst/>
              <a:gdLst/>
              <a:ahLst/>
              <a:cxnLst/>
              <a:rect l="l" t="t" r="r" b="b"/>
              <a:pathLst>
                <a:path w="911859" h="1038225">
                  <a:moveTo>
                    <a:pt x="911466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911466" y="1038225"/>
                  </a:lnTo>
                  <a:lnTo>
                    <a:pt x="911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7973186" y="3603625"/>
              <a:ext cx="911860" cy="1038225"/>
            </a:xfrm>
            <a:custGeom>
              <a:avLst/>
              <a:gdLst/>
              <a:ahLst/>
              <a:cxnLst/>
              <a:rect l="l" t="t" r="r" b="b"/>
              <a:pathLst>
                <a:path w="911859" h="1038225">
                  <a:moveTo>
                    <a:pt x="0" y="1038225"/>
                  </a:moveTo>
                  <a:lnTo>
                    <a:pt x="911466" y="1038225"/>
                  </a:lnTo>
                  <a:lnTo>
                    <a:pt x="911466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94488" y="4593336"/>
              <a:ext cx="559308" cy="118262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08204" y="4899660"/>
              <a:ext cx="595884" cy="61112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39217" y="4638675"/>
              <a:ext cx="416559" cy="1038225"/>
            </a:xfrm>
            <a:custGeom>
              <a:avLst/>
              <a:gdLst/>
              <a:ahLst/>
              <a:cxnLst/>
              <a:rect l="l" t="t" r="r" b="b"/>
              <a:pathLst>
                <a:path w="416559" h="1038225">
                  <a:moveTo>
                    <a:pt x="416166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416166" y="1038225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39217" y="4638675"/>
              <a:ext cx="416559" cy="1038225"/>
            </a:xfrm>
            <a:custGeom>
              <a:avLst/>
              <a:gdLst/>
              <a:ahLst/>
              <a:cxnLst/>
              <a:rect l="l" t="t" r="r" b="b"/>
              <a:pathLst>
                <a:path w="416559" h="1038225">
                  <a:moveTo>
                    <a:pt x="0" y="1038225"/>
                  </a:moveTo>
                  <a:lnTo>
                    <a:pt x="416166" y="1038225"/>
                  </a:lnTo>
                  <a:lnTo>
                    <a:pt x="416166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3" name="object 113"/>
          <p:cNvSpPr txBox="1"/>
          <p:nvPr/>
        </p:nvSpPr>
        <p:spPr>
          <a:xfrm>
            <a:off x="271068" y="4989067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510540" y="4593335"/>
            <a:ext cx="970915" cy="1183005"/>
            <a:chOff x="510540" y="4593335"/>
            <a:chExt cx="970915" cy="1183005"/>
          </a:xfrm>
        </p:grpSpPr>
        <p:sp>
          <p:nvSpPr>
            <p:cNvPr id="115" name="object 115"/>
            <p:cNvSpPr/>
            <p:nvPr/>
          </p:nvSpPr>
          <p:spPr>
            <a:xfrm>
              <a:off x="510540" y="4593335"/>
              <a:ext cx="970788" cy="118262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551688" y="4602479"/>
              <a:ext cx="885444" cy="100279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555383" y="4638674"/>
              <a:ext cx="826769" cy="1038225"/>
            </a:xfrm>
            <a:custGeom>
              <a:avLst/>
              <a:gdLst/>
              <a:ahLst/>
              <a:cxnLst/>
              <a:rect l="l" t="t" r="r" b="b"/>
              <a:pathLst>
                <a:path w="826769" h="1038225">
                  <a:moveTo>
                    <a:pt x="826477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826477" y="1038225"/>
                  </a:lnTo>
                  <a:lnTo>
                    <a:pt x="826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555383" y="4638674"/>
              <a:ext cx="826769" cy="1038225"/>
            </a:xfrm>
            <a:custGeom>
              <a:avLst/>
              <a:gdLst/>
              <a:ahLst/>
              <a:cxnLst/>
              <a:rect l="l" t="t" r="r" b="b"/>
              <a:pathLst>
                <a:path w="826769" h="1038225">
                  <a:moveTo>
                    <a:pt x="0" y="1038225"/>
                  </a:moveTo>
                  <a:lnTo>
                    <a:pt x="826477" y="1038225"/>
                  </a:lnTo>
                  <a:lnTo>
                    <a:pt x="826477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699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" name="object 119"/>
          <p:cNvSpPr txBox="1"/>
          <p:nvPr/>
        </p:nvSpPr>
        <p:spPr>
          <a:xfrm>
            <a:off x="634390" y="4657471"/>
            <a:ext cx="632460" cy="80645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14300" marR="5080" indent="-102235">
              <a:lnSpc>
                <a:spcPts val="860"/>
              </a:lnSpc>
              <a:spcBef>
                <a:spcPts val="215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Theo dõi  </a:t>
            </a:r>
            <a:r>
              <a:rPr dirty="0" sz="800">
                <a:latin typeface="Arial"/>
                <a:cs typeface="Arial"/>
              </a:rPr>
              <a:t>mức </a:t>
            </a:r>
            <a:r>
              <a:rPr dirty="0" sz="800" spc="-5">
                <a:latin typeface="Arial"/>
                <a:cs typeface="Arial"/>
              </a:rPr>
              <a:t>độ  ảnh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hưởng  </a:t>
            </a:r>
            <a:r>
              <a:rPr dirty="0" sz="800">
                <a:latin typeface="Arial"/>
                <a:cs typeface="Arial"/>
              </a:rPr>
              <a:t>lên các  </a:t>
            </a:r>
            <a:r>
              <a:rPr dirty="0" sz="800" spc="-5">
                <a:latin typeface="Arial"/>
                <a:cs typeface="Arial"/>
              </a:rPr>
              <a:t>nhóm học  </a:t>
            </a:r>
            <a:r>
              <a:rPr dirty="0" sz="800">
                <a:latin typeface="Arial"/>
                <a:cs typeface="Arial"/>
              </a:rPr>
              <a:t>sinh </a:t>
            </a:r>
            <a:r>
              <a:rPr dirty="0" sz="800" spc="-5">
                <a:latin typeface="Arial"/>
                <a:cs typeface="Arial"/>
              </a:rPr>
              <a:t>được  </a:t>
            </a:r>
            <a:r>
              <a:rPr dirty="0" sz="800">
                <a:latin typeface="Arial"/>
                <a:cs typeface="Arial"/>
              </a:rPr>
              <a:t>lựa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chọn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1336547" y="4593335"/>
            <a:ext cx="3601720" cy="1183005"/>
            <a:chOff x="1336547" y="4593335"/>
            <a:chExt cx="3601720" cy="1183005"/>
          </a:xfrm>
        </p:grpSpPr>
        <p:sp>
          <p:nvSpPr>
            <p:cNvPr id="121" name="object 121"/>
            <p:cNvSpPr/>
            <p:nvPr/>
          </p:nvSpPr>
          <p:spPr>
            <a:xfrm>
              <a:off x="1336547" y="4593335"/>
              <a:ext cx="3601212" cy="118262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1373123" y="4602479"/>
              <a:ext cx="3398520" cy="67360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381886" y="4638674"/>
              <a:ext cx="3456940" cy="1038225"/>
            </a:xfrm>
            <a:custGeom>
              <a:avLst/>
              <a:gdLst/>
              <a:ahLst/>
              <a:cxnLst/>
              <a:rect l="l" t="t" r="r" b="b"/>
              <a:pathLst>
                <a:path w="3456940" h="1038225">
                  <a:moveTo>
                    <a:pt x="3456813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3456813" y="1038225"/>
                  </a:lnTo>
                  <a:lnTo>
                    <a:pt x="3456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1381886" y="4638674"/>
              <a:ext cx="3456940" cy="1038225"/>
            </a:xfrm>
            <a:custGeom>
              <a:avLst/>
              <a:gdLst/>
              <a:ahLst/>
              <a:cxnLst/>
              <a:rect l="l" t="t" r="r" b="b"/>
              <a:pathLst>
                <a:path w="3456940" h="1038225">
                  <a:moveTo>
                    <a:pt x="0" y="1038225"/>
                  </a:moveTo>
                  <a:lnTo>
                    <a:pt x="3456813" y="1038225"/>
                  </a:lnTo>
                  <a:lnTo>
                    <a:pt x="3456813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5" name="object 125"/>
          <p:cNvSpPr txBox="1"/>
          <p:nvPr/>
        </p:nvSpPr>
        <p:spPr>
          <a:xfrm>
            <a:off x="1461008" y="4657471"/>
            <a:ext cx="3143885" cy="477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indent="-102235">
              <a:lnSpc>
                <a:spcPts val="910"/>
              </a:lnSpc>
              <a:spcBef>
                <a:spcPts val="100"/>
              </a:spcBef>
              <a:buClr>
                <a:srgbClr val="009BCC"/>
              </a:buClr>
              <a:buFont typeface="Verdana"/>
              <a:buChar char="•"/>
              <a:tabLst>
                <a:tab pos="114935" algn="l"/>
              </a:tabLst>
            </a:pPr>
            <a:r>
              <a:rPr dirty="0" sz="800">
                <a:latin typeface="TeXGyreAdventor"/>
                <a:cs typeface="TeXGyreAdventor"/>
              </a:rPr>
              <a:t>D</a:t>
            </a:r>
            <a:r>
              <a:rPr dirty="0" sz="800">
                <a:latin typeface="Arial"/>
                <a:cs typeface="Arial"/>
              </a:rPr>
              <a:t>ữ </a:t>
            </a:r>
            <a:r>
              <a:rPr dirty="0" sz="800" spc="5">
                <a:latin typeface="TeXGyreAdventor"/>
                <a:cs typeface="TeXGyreAdventor"/>
              </a:rPr>
              <a:t>li</a:t>
            </a:r>
            <a:r>
              <a:rPr dirty="0" sz="800" spc="5">
                <a:latin typeface="Arial"/>
                <a:cs typeface="Arial"/>
              </a:rPr>
              <a:t>ệ</a:t>
            </a:r>
            <a:r>
              <a:rPr dirty="0" sz="800" spc="5">
                <a:latin typeface="TeXGyreAdventor"/>
                <a:cs typeface="TeXGyreAdventor"/>
              </a:rPr>
              <a:t>u </a:t>
            </a:r>
            <a:r>
              <a:rPr dirty="0" sz="800" spc="-5">
                <a:latin typeface="TeXGyreAdventor"/>
                <a:cs typeface="TeXGyreAdventor"/>
              </a:rPr>
              <a:t>c</a:t>
            </a:r>
            <a:r>
              <a:rPr dirty="0" sz="800" spc="-5">
                <a:latin typeface="Arial"/>
                <a:cs typeface="Arial"/>
              </a:rPr>
              <a:t>ấ</a:t>
            </a:r>
            <a:r>
              <a:rPr dirty="0" sz="800" spc="-5">
                <a:latin typeface="TeXGyreAdventor"/>
                <a:cs typeface="TeXGyreAdventor"/>
              </a:rPr>
              <a:t>p</a:t>
            </a:r>
            <a:r>
              <a:rPr dirty="0" sz="800" spc="-35">
                <a:latin typeface="TeXGyreAdventor"/>
                <a:cs typeface="TeXGyreAdventor"/>
              </a:rPr>
              <a:t> </a:t>
            </a:r>
            <a:r>
              <a:rPr dirty="0" sz="800" spc="-5">
                <a:latin typeface="TeXGyreAdventor"/>
                <a:cs typeface="TeXGyreAdventor"/>
              </a:rPr>
              <a:t>tr</a:t>
            </a:r>
            <a:r>
              <a:rPr dirty="0" sz="800" spc="-5">
                <a:latin typeface="Arial"/>
                <a:cs typeface="Arial"/>
              </a:rPr>
              <a:t>ườ</a:t>
            </a:r>
            <a:r>
              <a:rPr dirty="0" sz="800" spc="-5">
                <a:latin typeface="TeXGyreAdventor"/>
                <a:cs typeface="TeXGyreAdventor"/>
              </a:rPr>
              <a:t>ng</a:t>
            </a:r>
            <a:endParaRPr sz="800">
              <a:latin typeface="TeXGyreAdventor"/>
              <a:cs typeface="TeXGyreAdventor"/>
            </a:endParaRPr>
          </a:p>
          <a:p>
            <a:pPr marL="114300" marR="5080" indent="-102235">
              <a:lnSpc>
                <a:spcPts val="860"/>
              </a:lnSpc>
              <a:spcBef>
                <a:spcPts val="65"/>
              </a:spcBef>
              <a:buClr>
                <a:srgbClr val="009BCC"/>
              </a:buClr>
              <a:buFont typeface="Verdana"/>
              <a:buChar char="•"/>
              <a:tabLst>
                <a:tab pos="114935" algn="l"/>
              </a:tabLst>
            </a:pPr>
            <a:r>
              <a:rPr dirty="0" sz="800">
                <a:latin typeface="TeXGyreAdventor"/>
                <a:cs typeface="TeXGyreAdventor"/>
              </a:rPr>
              <a:t>D</a:t>
            </a:r>
            <a:r>
              <a:rPr dirty="0" sz="800">
                <a:latin typeface="Arial"/>
                <a:cs typeface="Arial"/>
              </a:rPr>
              <a:t>ữ </a:t>
            </a:r>
            <a:r>
              <a:rPr dirty="0" sz="800" spc="5">
                <a:latin typeface="TeXGyreAdventor"/>
                <a:cs typeface="TeXGyreAdventor"/>
              </a:rPr>
              <a:t>li</a:t>
            </a:r>
            <a:r>
              <a:rPr dirty="0" sz="800" spc="5">
                <a:latin typeface="Arial"/>
                <a:cs typeface="Arial"/>
              </a:rPr>
              <a:t>ệ</a:t>
            </a:r>
            <a:r>
              <a:rPr dirty="0" sz="800" spc="5">
                <a:latin typeface="TeXGyreAdventor"/>
                <a:cs typeface="TeXGyreAdventor"/>
              </a:rPr>
              <a:t>u </a:t>
            </a:r>
            <a:r>
              <a:rPr dirty="0" sz="800">
                <a:latin typeface="TeXGyreAdventor"/>
                <a:cs typeface="TeXGyreAdventor"/>
              </a:rPr>
              <a:t>chung </a:t>
            </a:r>
            <a:r>
              <a:rPr dirty="0" sz="800" spc="-5">
                <a:latin typeface="TeXGyreAdventor"/>
                <a:cs typeface="TeXGyreAdventor"/>
              </a:rPr>
              <a:t>c</a:t>
            </a:r>
            <a:r>
              <a:rPr dirty="0" sz="800" spc="-5">
                <a:latin typeface="Arial"/>
                <a:cs typeface="Arial"/>
              </a:rPr>
              <a:t>ủ</a:t>
            </a:r>
            <a:r>
              <a:rPr dirty="0" sz="800" spc="-5">
                <a:latin typeface="TeXGyreAdventor"/>
                <a:cs typeface="TeXGyreAdventor"/>
              </a:rPr>
              <a:t>a B</a:t>
            </a:r>
            <a:r>
              <a:rPr dirty="0" sz="800" spc="-5">
                <a:latin typeface="Arial"/>
                <a:cs typeface="Arial"/>
              </a:rPr>
              <a:t>ộ </a:t>
            </a:r>
            <a:r>
              <a:rPr dirty="0" sz="800">
                <a:latin typeface="TeXGyreAdventor"/>
                <a:cs typeface="TeXGyreAdventor"/>
              </a:rPr>
              <a:t>Giáo d</a:t>
            </a:r>
            <a:r>
              <a:rPr dirty="0" sz="800">
                <a:latin typeface="Arial"/>
                <a:cs typeface="Arial"/>
              </a:rPr>
              <a:t>ụ</a:t>
            </a:r>
            <a:r>
              <a:rPr dirty="0" sz="800">
                <a:latin typeface="TeXGyreAdventor"/>
                <a:cs typeface="TeXGyreAdventor"/>
              </a:rPr>
              <a:t>c và </a:t>
            </a:r>
            <a:r>
              <a:rPr dirty="0" sz="800" spc="40">
                <a:latin typeface="Verdana"/>
                <a:cs typeface="Verdana"/>
              </a:rPr>
              <a:t>Đào </a:t>
            </a:r>
            <a:r>
              <a:rPr dirty="0" sz="800" spc="-5">
                <a:latin typeface="TeXGyreAdventor"/>
                <a:cs typeface="TeXGyreAdventor"/>
              </a:rPr>
              <a:t>t</a:t>
            </a:r>
            <a:r>
              <a:rPr dirty="0" sz="800" spc="-5">
                <a:latin typeface="Arial"/>
                <a:cs typeface="Arial"/>
              </a:rPr>
              <a:t>ạ</a:t>
            </a:r>
            <a:r>
              <a:rPr dirty="0" sz="800" spc="-5">
                <a:latin typeface="TeXGyreAdventor"/>
                <a:cs typeface="TeXGyreAdventor"/>
              </a:rPr>
              <a:t>o v</a:t>
            </a:r>
            <a:r>
              <a:rPr dirty="0" sz="800" spc="-5">
                <a:latin typeface="Arial"/>
                <a:cs typeface="Arial"/>
              </a:rPr>
              <a:t>ề </a:t>
            </a:r>
            <a:r>
              <a:rPr dirty="0" sz="800">
                <a:latin typeface="TeXGyreAdventor"/>
                <a:cs typeface="TeXGyreAdventor"/>
              </a:rPr>
              <a:t>các nhóm</a:t>
            </a:r>
            <a:r>
              <a:rPr dirty="0" sz="800" spc="-145">
                <a:latin typeface="TeXGyreAdventor"/>
                <a:cs typeface="TeXGyreAdventor"/>
              </a:rPr>
              <a:t> </a:t>
            </a:r>
            <a:r>
              <a:rPr dirty="0" sz="800">
                <a:latin typeface="TeXGyreAdventor"/>
                <a:cs typeface="TeXGyreAdventor"/>
              </a:rPr>
              <a:t>y</a:t>
            </a:r>
            <a:r>
              <a:rPr dirty="0" sz="800">
                <a:latin typeface="Arial"/>
                <a:cs typeface="Arial"/>
              </a:rPr>
              <a:t>ế</a:t>
            </a:r>
            <a:r>
              <a:rPr dirty="0" sz="800">
                <a:latin typeface="TeXGyreAdventor"/>
                <a:cs typeface="TeXGyreAdventor"/>
              </a:rPr>
              <a:t>u  </a:t>
            </a:r>
            <a:r>
              <a:rPr dirty="0" sz="800" spc="-5">
                <a:latin typeface="TeXGyreAdventor"/>
                <a:cs typeface="TeXGyreAdventor"/>
              </a:rPr>
              <a:t>th</a:t>
            </a:r>
            <a:r>
              <a:rPr dirty="0" sz="800" spc="-5">
                <a:latin typeface="Arial"/>
                <a:cs typeface="Arial"/>
              </a:rPr>
              <a:t>ế </a:t>
            </a:r>
            <a:r>
              <a:rPr dirty="0" sz="800" spc="-5">
                <a:latin typeface="TeXGyreAdventor"/>
                <a:cs typeface="TeXGyreAdventor"/>
              </a:rPr>
              <a:t>c</a:t>
            </a:r>
            <a:r>
              <a:rPr dirty="0" sz="800" spc="-5">
                <a:latin typeface="Arial"/>
                <a:cs typeface="Arial"/>
              </a:rPr>
              <a:t>ụ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TeXGyreAdventor"/>
                <a:cs typeface="TeXGyreAdventor"/>
              </a:rPr>
              <a:t>th</a:t>
            </a:r>
            <a:r>
              <a:rPr dirty="0" sz="800" spc="-5">
                <a:latin typeface="Arial"/>
                <a:cs typeface="Arial"/>
              </a:rPr>
              <a:t>ể</a:t>
            </a:r>
            <a:endParaRPr sz="800">
              <a:latin typeface="Arial"/>
              <a:cs typeface="Arial"/>
            </a:endParaRPr>
          </a:p>
          <a:p>
            <a:pPr marL="114300" indent="-102235">
              <a:lnSpc>
                <a:spcPts val="855"/>
              </a:lnSpc>
              <a:buClr>
                <a:srgbClr val="009BCC"/>
              </a:buClr>
              <a:buFont typeface="Verdana"/>
              <a:buChar char="•"/>
              <a:tabLst>
                <a:tab pos="114935" algn="l"/>
              </a:tabLst>
            </a:pPr>
            <a:r>
              <a:rPr dirty="0" sz="800">
                <a:latin typeface="TeXGyreAdventor"/>
                <a:cs typeface="TeXGyreAdventor"/>
              </a:rPr>
              <a:t>Xác </a:t>
            </a:r>
            <a:r>
              <a:rPr dirty="0" sz="800" spc="10">
                <a:latin typeface="Verdana"/>
                <a:cs typeface="Verdana"/>
              </a:rPr>
              <a:t>đ</a:t>
            </a:r>
            <a:r>
              <a:rPr dirty="0" sz="800" spc="10">
                <a:latin typeface="Arial"/>
                <a:cs typeface="Arial"/>
              </a:rPr>
              <a:t>ị</a:t>
            </a:r>
            <a:r>
              <a:rPr dirty="0" sz="800" spc="10">
                <a:latin typeface="TeXGyreAdventor"/>
                <a:cs typeface="TeXGyreAdventor"/>
              </a:rPr>
              <a:t>nh </a:t>
            </a:r>
            <a:r>
              <a:rPr dirty="0" sz="800">
                <a:latin typeface="TeXGyreAdventor"/>
                <a:cs typeface="TeXGyreAdventor"/>
              </a:rPr>
              <a:t>ti</a:t>
            </a:r>
            <a:r>
              <a:rPr dirty="0" sz="800">
                <a:latin typeface="Arial"/>
                <a:cs typeface="Arial"/>
              </a:rPr>
              <a:t>ề</a:t>
            </a:r>
            <a:r>
              <a:rPr dirty="0" sz="800">
                <a:latin typeface="TeXGyreAdventor"/>
                <a:cs typeface="TeXGyreAdventor"/>
              </a:rPr>
              <a:t>m </a:t>
            </a:r>
            <a:r>
              <a:rPr dirty="0" sz="800" spc="15">
                <a:latin typeface="Verdana"/>
                <a:cs typeface="Verdana"/>
              </a:rPr>
              <a:t>năng </a:t>
            </a:r>
            <a:r>
              <a:rPr dirty="0" sz="800">
                <a:latin typeface="TeXGyreAdventor"/>
                <a:cs typeface="TeXGyreAdventor"/>
              </a:rPr>
              <a:t>mà hi</a:t>
            </a:r>
            <a:r>
              <a:rPr dirty="0" sz="800">
                <a:latin typeface="Arial"/>
                <a:cs typeface="Arial"/>
              </a:rPr>
              <a:t>ệ</a:t>
            </a:r>
            <a:r>
              <a:rPr dirty="0" sz="800">
                <a:latin typeface="TeXGyreAdventor"/>
                <a:cs typeface="TeXGyreAdventor"/>
              </a:rPr>
              <a:t>n có </a:t>
            </a:r>
            <a:r>
              <a:rPr dirty="0" sz="800" spc="-5">
                <a:latin typeface="TeXGyreAdventor"/>
                <a:cs typeface="TeXGyreAdventor"/>
              </a:rPr>
              <a:t>th</a:t>
            </a:r>
            <a:r>
              <a:rPr dirty="0" sz="800" spc="-5">
                <a:latin typeface="Arial"/>
                <a:cs typeface="Arial"/>
              </a:rPr>
              <a:t>ể </a:t>
            </a:r>
            <a:r>
              <a:rPr dirty="0" sz="800">
                <a:latin typeface="TeXGyreAdventor"/>
                <a:cs typeface="TeXGyreAdventor"/>
              </a:rPr>
              <a:t>b</a:t>
            </a:r>
            <a:r>
              <a:rPr dirty="0" sz="800">
                <a:latin typeface="Arial"/>
                <a:cs typeface="Arial"/>
              </a:rPr>
              <a:t>ị </a:t>
            </a:r>
            <a:r>
              <a:rPr dirty="0" sz="800">
                <a:latin typeface="TeXGyreAdventor"/>
                <a:cs typeface="TeXGyreAdventor"/>
              </a:rPr>
              <a:t>b</a:t>
            </a:r>
            <a:r>
              <a:rPr dirty="0" sz="800">
                <a:latin typeface="Arial"/>
                <a:cs typeface="Arial"/>
              </a:rPr>
              <a:t>ỏ </a:t>
            </a:r>
            <a:r>
              <a:rPr dirty="0" sz="800" spc="-5">
                <a:latin typeface="TeXGyreAdventor"/>
                <a:cs typeface="TeXGyreAdventor"/>
              </a:rPr>
              <a:t>sót trong </a:t>
            </a:r>
            <a:r>
              <a:rPr dirty="0" sz="800">
                <a:latin typeface="TeXGyreAdventor"/>
                <a:cs typeface="TeXGyreAdventor"/>
              </a:rPr>
              <a:t>h</a:t>
            </a:r>
            <a:r>
              <a:rPr dirty="0" sz="800">
                <a:latin typeface="Arial"/>
                <a:cs typeface="Arial"/>
              </a:rPr>
              <a:t>ệ</a:t>
            </a:r>
            <a:r>
              <a:rPr dirty="0" sz="800" spc="-90">
                <a:latin typeface="Arial"/>
                <a:cs typeface="Arial"/>
              </a:rPr>
              <a:t> </a:t>
            </a:r>
            <a:r>
              <a:rPr dirty="0" sz="800" spc="-5">
                <a:latin typeface="TeXGyreAdventor"/>
                <a:cs typeface="TeXGyreAdventor"/>
              </a:rPr>
              <a:t>th</a:t>
            </a:r>
            <a:r>
              <a:rPr dirty="0" sz="800" spc="-5">
                <a:latin typeface="Arial"/>
                <a:cs typeface="Arial"/>
              </a:rPr>
              <a:t>ố</a:t>
            </a:r>
            <a:r>
              <a:rPr dirty="0" sz="800" spc="-5">
                <a:latin typeface="TeXGyreAdventor"/>
                <a:cs typeface="TeXGyreAdventor"/>
              </a:rPr>
              <a:t>ng</a:t>
            </a:r>
            <a:endParaRPr sz="800">
              <a:latin typeface="TeXGyreAdventor"/>
              <a:cs typeface="TeXGyreAdventor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1068324" y="4593335"/>
            <a:ext cx="7915909" cy="1560830"/>
            <a:chOff x="1068324" y="4593335"/>
            <a:chExt cx="7915909" cy="1560830"/>
          </a:xfrm>
        </p:grpSpPr>
        <p:sp>
          <p:nvSpPr>
            <p:cNvPr id="127" name="object 127"/>
            <p:cNvSpPr/>
            <p:nvPr/>
          </p:nvSpPr>
          <p:spPr>
            <a:xfrm>
              <a:off x="4794503" y="4593335"/>
              <a:ext cx="3281172" cy="118262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4838700" y="4638674"/>
              <a:ext cx="3138805" cy="1038225"/>
            </a:xfrm>
            <a:custGeom>
              <a:avLst/>
              <a:gdLst/>
              <a:ahLst/>
              <a:cxnLst/>
              <a:rect l="l" t="t" r="r" b="b"/>
              <a:pathLst>
                <a:path w="3138804" h="1038225">
                  <a:moveTo>
                    <a:pt x="3138804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3138804" y="1038225"/>
                  </a:lnTo>
                  <a:lnTo>
                    <a:pt x="3138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4838700" y="4638674"/>
              <a:ext cx="3138805" cy="1038225"/>
            </a:xfrm>
            <a:custGeom>
              <a:avLst/>
              <a:gdLst/>
              <a:ahLst/>
              <a:cxnLst/>
              <a:rect l="l" t="t" r="r" b="b"/>
              <a:pathLst>
                <a:path w="3138804" h="1038225">
                  <a:moveTo>
                    <a:pt x="0" y="1038225"/>
                  </a:moveTo>
                  <a:lnTo>
                    <a:pt x="3138804" y="1038225"/>
                  </a:lnTo>
                  <a:lnTo>
                    <a:pt x="3138804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699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7927847" y="4593335"/>
              <a:ext cx="1056131" cy="118262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7973187" y="4638674"/>
              <a:ext cx="911860" cy="1038225"/>
            </a:xfrm>
            <a:custGeom>
              <a:avLst/>
              <a:gdLst/>
              <a:ahLst/>
              <a:cxnLst/>
              <a:rect l="l" t="t" r="r" b="b"/>
              <a:pathLst>
                <a:path w="911859" h="1038225">
                  <a:moveTo>
                    <a:pt x="911466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911466" y="1038225"/>
                  </a:lnTo>
                  <a:lnTo>
                    <a:pt x="911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7973187" y="4638674"/>
              <a:ext cx="911860" cy="1038225"/>
            </a:xfrm>
            <a:custGeom>
              <a:avLst/>
              <a:gdLst/>
              <a:ahLst/>
              <a:cxnLst/>
              <a:rect l="l" t="t" r="r" b="b"/>
              <a:pathLst>
                <a:path w="911859" h="1038225">
                  <a:moveTo>
                    <a:pt x="0" y="1038225"/>
                  </a:moveTo>
                  <a:lnTo>
                    <a:pt x="911466" y="1038225"/>
                  </a:lnTo>
                  <a:lnTo>
                    <a:pt x="911466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1068324" y="5658611"/>
              <a:ext cx="7876032" cy="4953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1682496" y="5692139"/>
              <a:ext cx="6688835" cy="45262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1088783" y="5679147"/>
              <a:ext cx="7733665" cy="352425"/>
            </a:xfrm>
            <a:custGeom>
              <a:avLst/>
              <a:gdLst/>
              <a:ahLst/>
              <a:cxnLst/>
              <a:rect l="l" t="t" r="r" b="b"/>
              <a:pathLst>
                <a:path w="7733665" h="352425">
                  <a:moveTo>
                    <a:pt x="7733410" y="0"/>
                  </a:moveTo>
                  <a:lnTo>
                    <a:pt x="0" y="0"/>
                  </a:lnTo>
                  <a:lnTo>
                    <a:pt x="0" y="352145"/>
                  </a:lnTo>
                  <a:lnTo>
                    <a:pt x="7733410" y="352145"/>
                  </a:lnTo>
                  <a:lnTo>
                    <a:pt x="7733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1088783" y="5679147"/>
              <a:ext cx="7733665" cy="352425"/>
            </a:xfrm>
            <a:custGeom>
              <a:avLst/>
              <a:gdLst/>
              <a:ahLst/>
              <a:cxnLst/>
              <a:rect l="l" t="t" r="r" b="b"/>
              <a:pathLst>
                <a:path w="7733665" h="352425">
                  <a:moveTo>
                    <a:pt x="0" y="352145"/>
                  </a:moveTo>
                  <a:lnTo>
                    <a:pt x="7733410" y="352145"/>
                  </a:lnTo>
                  <a:lnTo>
                    <a:pt x="7733410" y="0"/>
                  </a:lnTo>
                  <a:lnTo>
                    <a:pt x="0" y="0"/>
                  </a:lnTo>
                  <a:lnTo>
                    <a:pt x="0" y="35214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7" name="object 137"/>
          <p:cNvSpPr txBox="1"/>
          <p:nvPr/>
        </p:nvSpPr>
        <p:spPr>
          <a:xfrm>
            <a:off x="1631950" y="5776901"/>
            <a:ext cx="6357620" cy="210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ahoma"/>
                <a:cs typeface="Tahoma"/>
              </a:rPr>
              <a:t>Chúng </a:t>
            </a:r>
            <a:r>
              <a:rPr dirty="0" sz="1200" spc="-5">
                <a:latin typeface="Tahoma"/>
                <a:cs typeface="Tahoma"/>
              </a:rPr>
              <a:t>ta </a:t>
            </a:r>
            <a:r>
              <a:rPr dirty="0" sz="1200" spc="-200">
                <a:latin typeface="Tahoma"/>
                <a:cs typeface="Tahoma"/>
              </a:rPr>
              <a:t>cần </a:t>
            </a:r>
            <a:r>
              <a:rPr dirty="0" sz="1200" spc="-185">
                <a:latin typeface="Tahoma"/>
                <a:cs typeface="Tahoma"/>
              </a:rPr>
              <a:t>một </a:t>
            </a:r>
            <a:r>
              <a:rPr dirty="0" sz="1200" spc="-240">
                <a:latin typeface="Tahoma"/>
                <a:cs typeface="Tahoma"/>
              </a:rPr>
              <a:t>sự </a:t>
            </a:r>
            <a:r>
              <a:rPr dirty="0" sz="1200" spc="-145">
                <a:latin typeface="Tahoma"/>
                <a:cs typeface="Tahoma"/>
              </a:rPr>
              <a:t>hiểu biết </a:t>
            </a:r>
            <a:r>
              <a:rPr dirty="0" sz="1200" spc="-5">
                <a:latin typeface="Tahoma"/>
                <a:cs typeface="Tahoma"/>
              </a:rPr>
              <a:t>chung </a:t>
            </a:r>
            <a:r>
              <a:rPr dirty="0" sz="1200" spc="-290">
                <a:latin typeface="Tahoma"/>
                <a:cs typeface="Tahoma"/>
              </a:rPr>
              <a:t>về  </a:t>
            </a:r>
            <a:r>
              <a:rPr dirty="0" sz="1200" spc="-10">
                <a:latin typeface="Tahoma"/>
                <a:cs typeface="Tahoma"/>
              </a:rPr>
              <a:t>các </a:t>
            </a:r>
            <a:r>
              <a:rPr dirty="0" sz="1200" spc="-180">
                <a:latin typeface="Tahoma"/>
                <a:cs typeface="Tahoma"/>
              </a:rPr>
              <a:t>mục </a:t>
            </a:r>
            <a:r>
              <a:rPr dirty="0" sz="1200" spc="-5">
                <a:latin typeface="Tahoma"/>
                <a:cs typeface="Tahoma"/>
              </a:rPr>
              <a:t>tiêu </a:t>
            </a:r>
            <a:r>
              <a:rPr dirty="0" sz="1200" spc="5">
                <a:latin typeface="Trebuchet MS"/>
                <a:cs typeface="Trebuchet MS"/>
              </a:rPr>
              <a:t>th</a:t>
            </a:r>
            <a:r>
              <a:rPr dirty="0" sz="1200" spc="5">
                <a:latin typeface="Arial"/>
                <a:cs typeface="Arial"/>
              </a:rPr>
              <a:t>ự</a:t>
            </a:r>
            <a:r>
              <a:rPr dirty="0" sz="1200" spc="5">
                <a:latin typeface="Trebuchet MS"/>
                <a:cs typeface="Trebuchet MS"/>
              </a:rPr>
              <a:t>c </a:t>
            </a:r>
            <a:r>
              <a:rPr dirty="0" sz="1200">
                <a:latin typeface="Trebuchet MS"/>
                <a:cs typeface="Trebuchet MS"/>
              </a:rPr>
              <a:t>hi</a:t>
            </a:r>
            <a:r>
              <a:rPr dirty="0" sz="1200">
                <a:latin typeface="Arial"/>
                <a:cs typeface="Arial"/>
              </a:rPr>
              <a:t>ệ</a:t>
            </a:r>
            <a:r>
              <a:rPr dirty="0" sz="1200">
                <a:latin typeface="Trebuchet MS"/>
                <a:cs typeface="Trebuchet MS"/>
              </a:rPr>
              <a:t>n </a:t>
            </a:r>
            <a:r>
              <a:rPr dirty="0" sz="1200" spc="25">
                <a:latin typeface="Trebuchet MS"/>
                <a:cs typeface="Trebuchet MS"/>
              </a:rPr>
              <a:t>mà </a:t>
            </a:r>
            <a:r>
              <a:rPr dirty="0" sz="1200" spc="-5">
                <a:latin typeface="Tahoma"/>
                <a:cs typeface="Tahoma"/>
              </a:rPr>
              <a:t>chúng tôi </a:t>
            </a:r>
            <a:r>
              <a:rPr dirty="0" sz="1200">
                <a:latin typeface="Tahoma"/>
                <a:cs typeface="Tahoma"/>
              </a:rPr>
              <a:t>đang </a:t>
            </a:r>
            <a:r>
              <a:rPr dirty="0" sz="1200" spc="-200">
                <a:latin typeface="Tahoma"/>
                <a:cs typeface="Tahoma"/>
              </a:rPr>
              <a:t>hướng</a:t>
            </a:r>
            <a:r>
              <a:rPr dirty="0" sz="1200" spc="-170">
                <a:latin typeface="Tahoma"/>
                <a:cs typeface="Tahoma"/>
              </a:rPr>
              <a:t> </a:t>
            </a:r>
            <a:r>
              <a:rPr dirty="0" sz="1200" spc="-180">
                <a:latin typeface="Tahoma"/>
                <a:cs typeface="Tahoma"/>
              </a:rPr>
              <a:t>tới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488" y="1482852"/>
            <a:ext cx="609600" cy="1181100"/>
            <a:chOff x="94488" y="1482852"/>
            <a:chExt cx="609600" cy="1181100"/>
          </a:xfrm>
        </p:grpSpPr>
        <p:sp>
          <p:nvSpPr>
            <p:cNvPr id="3" name="object 3"/>
            <p:cNvSpPr/>
            <p:nvPr/>
          </p:nvSpPr>
          <p:spPr>
            <a:xfrm>
              <a:off x="94488" y="1482852"/>
              <a:ext cx="559308" cy="1181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8204" y="1787652"/>
              <a:ext cx="595884" cy="611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9217" y="1527175"/>
              <a:ext cx="416559" cy="1038225"/>
            </a:xfrm>
            <a:custGeom>
              <a:avLst/>
              <a:gdLst/>
              <a:ahLst/>
              <a:cxnLst/>
              <a:rect l="l" t="t" r="r" b="b"/>
              <a:pathLst>
                <a:path w="416559" h="1038225">
                  <a:moveTo>
                    <a:pt x="416166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416166" y="1038225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9217" y="1527175"/>
              <a:ext cx="416559" cy="1038225"/>
            </a:xfrm>
            <a:custGeom>
              <a:avLst/>
              <a:gdLst/>
              <a:ahLst/>
              <a:cxnLst/>
              <a:rect l="l" t="t" r="r" b="b"/>
              <a:pathLst>
                <a:path w="416559" h="1038225">
                  <a:moveTo>
                    <a:pt x="0" y="1038225"/>
                  </a:moveTo>
                  <a:lnTo>
                    <a:pt x="416166" y="1038225"/>
                  </a:lnTo>
                  <a:lnTo>
                    <a:pt x="416166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71068" y="1877059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0540" y="1482852"/>
            <a:ext cx="970915" cy="1181100"/>
            <a:chOff x="510540" y="1482852"/>
            <a:chExt cx="970915" cy="1181100"/>
          </a:xfrm>
        </p:grpSpPr>
        <p:sp>
          <p:nvSpPr>
            <p:cNvPr id="9" name="object 9"/>
            <p:cNvSpPr/>
            <p:nvPr/>
          </p:nvSpPr>
          <p:spPr>
            <a:xfrm>
              <a:off x="510540" y="1482852"/>
              <a:ext cx="970788" cy="1181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51688" y="1491996"/>
              <a:ext cx="822960" cy="7833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55383" y="1527175"/>
              <a:ext cx="826769" cy="1038225"/>
            </a:xfrm>
            <a:custGeom>
              <a:avLst/>
              <a:gdLst/>
              <a:ahLst/>
              <a:cxnLst/>
              <a:rect l="l" t="t" r="r" b="b"/>
              <a:pathLst>
                <a:path w="826769" h="1038225">
                  <a:moveTo>
                    <a:pt x="826477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826477" y="1038225"/>
                  </a:lnTo>
                  <a:lnTo>
                    <a:pt x="826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55383" y="1527175"/>
              <a:ext cx="826769" cy="1038225"/>
            </a:xfrm>
            <a:custGeom>
              <a:avLst/>
              <a:gdLst/>
              <a:ahLst/>
              <a:cxnLst/>
              <a:rect l="l" t="t" r="r" b="b"/>
              <a:pathLst>
                <a:path w="826769" h="1038225">
                  <a:moveTo>
                    <a:pt x="0" y="1038225"/>
                  </a:moveTo>
                  <a:lnTo>
                    <a:pt x="826477" y="1038225"/>
                  </a:lnTo>
                  <a:lnTo>
                    <a:pt x="826477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699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34390" y="1545463"/>
            <a:ext cx="569595" cy="58737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14300" marR="5080" indent="-102235">
              <a:lnSpc>
                <a:spcPts val="860"/>
              </a:lnSpc>
              <a:spcBef>
                <a:spcPts val="215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Đóng</a:t>
            </a:r>
            <a:r>
              <a:rPr dirty="0" sz="800" spc="-6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góp  </a:t>
            </a:r>
            <a:r>
              <a:rPr dirty="0" sz="800">
                <a:latin typeface="Arial"/>
                <a:cs typeface="Arial"/>
              </a:rPr>
              <a:t>cho  </a:t>
            </a:r>
            <a:r>
              <a:rPr dirty="0" sz="800" spc="-5">
                <a:latin typeface="Arial"/>
                <a:cs typeface="Arial"/>
              </a:rPr>
              <a:t>chương  trình thí  điểm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36547" y="1482852"/>
            <a:ext cx="3994785" cy="1181100"/>
            <a:chOff x="1336547" y="1482852"/>
            <a:chExt cx="3994785" cy="1181100"/>
          </a:xfrm>
        </p:grpSpPr>
        <p:sp>
          <p:nvSpPr>
            <p:cNvPr id="15" name="object 15"/>
            <p:cNvSpPr/>
            <p:nvPr/>
          </p:nvSpPr>
          <p:spPr>
            <a:xfrm>
              <a:off x="1336547" y="1482852"/>
              <a:ext cx="3994404" cy="1181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373123" y="1491996"/>
              <a:ext cx="3273552" cy="4541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381886" y="1527175"/>
              <a:ext cx="3850004" cy="1038225"/>
            </a:xfrm>
            <a:custGeom>
              <a:avLst/>
              <a:gdLst/>
              <a:ahLst/>
              <a:cxnLst/>
              <a:rect l="l" t="t" r="r" b="b"/>
              <a:pathLst>
                <a:path w="3850004" h="1038225">
                  <a:moveTo>
                    <a:pt x="3849624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3849624" y="1038225"/>
                  </a:lnTo>
                  <a:lnTo>
                    <a:pt x="3849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81886" y="1527175"/>
              <a:ext cx="3850004" cy="1038225"/>
            </a:xfrm>
            <a:custGeom>
              <a:avLst/>
              <a:gdLst/>
              <a:ahLst/>
              <a:cxnLst/>
              <a:rect l="l" t="t" r="r" b="b"/>
              <a:pathLst>
                <a:path w="3850004" h="1038225">
                  <a:moveTo>
                    <a:pt x="0" y="1038225"/>
                  </a:moveTo>
                  <a:lnTo>
                    <a:pt x="3849624" y="1038225"/>
                  </a:lnTo>
                  <a:lnTo>
                    <a:pt x="3849624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461008" y="1655191"/>
            <a:ext cx="301752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4300" indent="-102235">
              <a:lnSpc>
                <a:spcPct val="100000"/>
              </a:lnSpc>
              <a:spcBef>
                <a:spcPts val="105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>
                <a:latin typeface="Arial"/>
                <a:cs typeface="Arial"/>
              </a:rPr>
              <a:t>Vai </a:t>
            </a:r>
            <a:r>
              <a:rPr dirty="0" sz="800" spc="-5">
                <a:latin typeface="Arial"/>
                <a:cs typeface="Arial"/>
              </a:rPr>
              <a:t>trò và trách nhiệm rõ ràng </a:t>
            </a:r>
            <a:r>
              <a:rPr dirty="0" sz="800">
                <a:latin typeface="Arial"/>
                <a:cs typeface="Arial"/>
              </a:rPr>
              <a:t>có liên </a:t>
            </a:r>
            <a:r>
              <a:rPr dirty="0" sz="800" spc="-5">
                <a:latin typeface="Arial"/>
                <a:cs typeface="Arial"/>
              </a:rPr>
              <a:t>hệ với </a:t>
            </a:r>
            <a:r>
              <a:rPr dirty="0" sz="800">
                <a:latin typeface="Arial"/>
                <a:cs typeface="Arial"/>
              </a:rPr>
              <a:t>các mục tiêu</a:t>
            </a:r>
            <a:r>
              <a:rPr dirty="0" sz="800" spc="10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chung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186171" y="1482852"/>
            <a:ext cx="3797935" cy="1181100"/>
            <a:chOff x="5186171" y="1482852"/>
            <a:chExt cx="3797935" cy="1181100"/>
          </a:xfrm>
        </p:grpSpPr>
        <p:sp>
          <p:nvSpPr>
            <p:cNvPr id="21" name="object 21"/>
            <p:cNvSpPr/>
            <p:nvPr/>
          </p:nvSpPr>
          <p:spPr>
            <a:xfrm>
              <a:off x="5186171" y="1482852"/>
              <a:ext cx="2889504" cy="11811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231383" y="1527175"/>
              <a:ext cx="2746375" cy="1038225"/>
            </a:xfrm>
            <a:custGeom>
              <a:avLst/>
              <a:gdLst/>
              <a:ahLst/>
              <a:cxnLst/>
              <a:rect l="l" t="t" r="r" b="b"/>
              <a:pathLst>
                <a:path w="2746375" h="1038225">
                  <a:moveTo>
                    <a:pt x="2746120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2746120" y="1038225"/>
                  </a:lnTo>
                  <a:lnTo>
                    <a:pt x="274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231383" y="1527175"/>
              <a:ext cx="2746375" cy="1038225"/>
            </a:xfrm>
            <a:custGeom>
              <a:avLst/>
              <a:gdLst/>
              <a:ahLst/>
              <a:cxnLst/>
              <a:rect l="l" t="t" r="r" b="b"/>
              <a:pathLst>
                <a:path w="2746375" h="1038225">
                  <a:moveTo>
                    <a:pt x="0" y="1038225"/>
                  </a:moveTo>
                  <a:lnTo>
                    <a:pt x="2746120" y="1038225"/>
                  </a:lnTo>
                  <a:lnTo>
                    <a:pt x="2746120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927847" y="1482852"/>
              <a:ext cx="1056131" cy="11811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968995" y="1491996"/>
              <a:ext cx="486155" cy="3444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973186" y="1527175"/>
              <a:ext cx="911860" cy="1038225"/>
            </a:xfrm>
            <a:custGeom>
              <a:avLst/>
              <a:gdLst/>
              <a:ahLst/>
              <a:cxnLst/>
              <a:rect l="l" t="t" r="r" b="b"/>
              <a:pathLst>
                <a:path w="911859" h="1038225">
                  <a:moveTo>
                    <a:pt x="911466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911466" y="1038225"/>
                  </a:lnTo>
                  <a:lnTo>
                    <a:pt x="911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973186" y="1527175"/>
              <a:ext cx="911860" cy="1038225"/>
            </a:xfrm>
            <a:custGeom>
              <a:avLst/>
              <a:gdLst/>
              <a:ahLst/>
              <a:cxnLst/>
              <a:rect l="l" t="t" r="r" b="b"/>
              <a:pathLst>
                <a:path w="911859" h="1038225">
                  <a:moveTo>
                    <a:pt x="0" y="1038225"/>
                  </a:moveTo>
                  <a:lnTo>
                    <a:pt x="911466" y="1038225"/>
                  </a:lnTo>
                  <a:lnTo>
                    <a:pt x="911466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8053196" y="1545463"/>
            <a:ext cx="233679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4300" indent="-102235">
              <a:lnSpc>
                <a:spcPct val="100000"/>
              </a:lnSpc>
              <a:spcBef>
                <a:spcPts val="105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20">
                <a:latin typeface="Arial"/>
                <a:cs typeface="Arial"/>
              </a:rPr>
              <a:t>x</a:t>
            </a:r>
            <a:r>
              <a:rPr dirty="0" sz="800"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4488" y="2520695"/>
            <a:ext cx="609600" cy="1181100"/>
            <a:chOff x="94488" y="2520695"/>
            <a:chExt cx="609600" cy="1181100"/>
          </a:xfrm>
        </p:grpSpPr>
        <p:sp>
          <p:nvSpPr>
            <p:cNvPr id="30" name="object 30"/>
            <p:cNvSpPr/>
            <p:nvPr/>
          </p:nvSpPr>
          <p:spPr>
            <a:xfrm>
              <a:off x="94488" y="2520695"/>
              <a:ext cx="559308" cy="11810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8204" y="2827019"/>
              <a:ext cx="595884" cy="6111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39217" y="2565399"/>
              <a:ext cx="416559" cy="1038225"/>
            </a:xfrm>
            <a:custGeom>
              <a:avLst/>
              <a:gdLst/>
              <a:ahLst/>
              <a:cxnLst/>
              <a:rect l="l" t="t" r="r" b="b"/>
              <a:pathLst>
                <a:path w="416559" h="1038225">
                  <a:moveTo>
                    <a:pt x="416166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416166" y="1038225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/>
          <p:nvPr/>
        </p:nvSpPr>
        <p:spPr>
          <a:xfrm>
            <a:off x="139217" y="2565400"/>
            <a:ext cx="416559" cy="1038225"/>
          </a:xfrm>
          <a:custGeom>
            <a:avLst/>
            <a:gdLst/>
            <a:ahLst/>
            <a:cxnLst/>
            <a:rect l="l" t="t" r="r" b="b"/>
            <a:pathLst>
              <a:path w="416559" h="1038225">
                <a:moveTo>
                  <a:pt x="0" y="1038225"/>
                </a:moveTo>
                <a:lnTo>
                  <a:pt x="416166" y="1038225"/>
                </a:lnTo>
                <a:lnTo>
                  <a:pt x="416166" y="0"/>
                </a:lnTo>
                <a:lnTo>
                  <a:pt x="0" y="0"/>
                </a:lnTo>
                <a:lnTo>
                  <a:pt x="0" y="1038225"/>
                </a:lnTo>
                <a:close/>
              </a:path>
            </a:pathLst>
          </a:custGeom>
          <a:ln w="12700">
            <a:solidFill>
              <a:srgbClr val="766E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71068" y="2915539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10540" y="2520695"/>
            <a:ext cx="970915" cy="1181100"/>
            <a:chOff x="510540" y="2520695"/>
            <a:chExt cx="970915" cy="1181100"/>
          </a:xfrm>
        </p:grpSpPr>
        <p:sp>
          <p:nvSpPr>
            <p:cNvPr id="36" name="object 36"/>
            <p:cNvSpPr/>
            <p:nvPr/>
          </p:nvSpPr>
          <p:spPr>
            <a:xfrm>
              <a:off x="510540" y="2520695"/>
              <a:ext cx="970788" cy="118109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51688" y="2529839"/>
              <a:ext cx="912876" cy="45415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55383" y="2565399"/>
              <a:ext cx="826769" cy="1038225"/>
            </a:xfrm>
            <a:custGeom>
              <a:avLst/>
              <a:gdLst/>
              <a:ahLst/>
              <a:cxnLst/>
              <a:rect l="l" t="t" r="r" b="b"/>
              <a:pathLst>
                <a:path w="826769" h="1038225">
                  <a:moveTo>
                    <a:pt x="826477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826477" y="1038225"/>
                  </a:lnTo>
                  <a:lnTo>
                    <a:pt x="826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55383" y="2565399"/>
              <a:ext cx="826769" cy="1038225"/>
            </a:xfrm>
            <a:custGeom>
              <a:avLst/>
              <a:gdLst/>
              <a:ahLst/>
              <a:cxnLst/>
              <a:rect l="l" t="t" r="r" b="b"/>
              <a:pathLst>
                <a:path w="826769" h="1038225">
                  <a:moveTo>
                    <a:pt x="0" y="1038225"/>
                  </a:moveTo>
                  <a:lnTo>
                    <a:pt x="826477" y="1038225"/>
                  </a:lnTo>
                  <a:lnTo>
                    <a:pt x="826477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699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634390" y="2583256"/>
            <a:ext cx="662305" cy="2584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4300" indent="-102235">
              <a:lnSpc>
                <a:spcPts val="915"/>
              </a:lnSpc>
              <a:spcBef>
                <a:spcPts val="105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Cải </a:t>
            </a:r>
            <a:r>
              <a:rPr dirty="0" sz="800">
                <a:latin typeface="Arial"/>
                <a:cs typeface="Arial"/>
              </a:rPr>
              <a:t>tiến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liên</a:t>
            </a:r>
            <a:endParaRPr sz="800">
              <a:latin typeface="Arial"/>
              <a:cs typeface="Arial"/>
            </a:endParaRPr>
          </a:p>
          <a:p>
            <a:pPr marL="114300">
              <a:lnSpc>
                <a:spcPts val="915"/>
              </a:lnSpc>
            </a:pPr>
            <a:r>
              <a:rPr dirty="0" sz="800">
                <a:latin typeface="Arial"/>
                <a:cs typeface="Arial"/>
              </a:rPr>
              <a:t>tục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336547" y="2520695"/>
            <a:ext cx="3994785" cy="1181100"/>
            <a:chOff x="1336547" y="2520695"/>
            <a:chExt cx="3994785" cy="1181100"/>
          </a:xfrm>
        </p:grpSpPr>
        <p:sp>
          <p:nvSpPr>
            <p:cNvPr id="42" name="object 42"/>
            <p:cNvSpPr/>
            <p:nvPr/>
          </p:nvSpPr>
          <p:spPr>
            <a:xfrm>
              <a:off x="1336547" y="2520695"/>
              <a:ext cx="3994404" cy="11810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377695" y="2529839"/>
              <a:ext cx="3649979" cy="4541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381886" y="2565399"/>
              <a:ext cx="3850004" cy="1038225"/>
            </a:xfrm>
            <a:custGeom>
              <a:avLst/>
              <a:gdLst/>
              <a:ahLst/>
              <a:cxnLst/>
              <a:rect l="l" t="t" r="r" b="b"/>
              <a:pathLst>
                <a:path w="3850004" h="1038225">
                  <a:moveTo>
                    <a:pt x="3849624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3849624" y="1038225"/>
                  </a:lnTo>
                  <a:lnTo>
                    <a:pt x="3849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381886" y="2565399"/>
              <a:ext cx="3850004" cy="1038225"/>
            </a:xfrm>
            <a:custGeom>
              <a:avLst/>
              <a:gdLst/>
              <a:ahLst/>
              <a:cxnLst/>
              <a:rect l="l" t="t" r="r" b="b"/>
              <a:pathLst>
                <a:path w="3850004" h="1038225">
                  <a:moveTo>
                    <a:pt x="0" y="1038225"/>
                  </a:moveTo>
                  <a:lnTo>
                    <a:pt x="3849624" y="1038225"/>
                  </a:lnTo>
                  <a:lnTo>
                    <a:pt x="3849624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1461008" y="2583256"/>
            <a:ext cx="3397885" cy="2584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4300" indent="-102235">
              <a:lnSpc>
                <a:spcPts val="915"/>
              </a:lnSpc>
              <a:spcBef>
                <a:spcPts val="105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Nếu </a:t>
            </a:r>
            <a:r>
              <a:rPr dirty="0" sz="800">
                <a:latin typeface="Arial"/>
                <a:cs typeface="Arial"/>
              </a:rPr>
              <a:t>các </a:t>
            </a:r>
            <a:r>
              <a:rPr dirty="0" sz="800" spc="-5">
                <a:latin typeface="Arial"/>
                <a:cs typeface="Arial"/>
              </a:rPr>
              <a:t>phương </a:t>
            </a:r>
            <a:r>
              <a:rPr dirty="0" sz="800">
                <a:latin typeface="Arial"/>
                <a:cs typeface="Arial"/>
              </a:rPr>
              <a:t>thức </a:t>
            </a:r>
            <a:r>
              <a:rPr dirty="0" sz="800" spc="-5">
                <a:latin typeface="Arial"/>
                <a:cs typeface="Arial"/>
              </a:rPr>
              <a:t>đánh </a:t>
            </a:r>
            <a:r>
              <a:rPr dirty="0" sz="800">
                <a:latin typeface="Arial"/>
                <a:cs typeface="Arial"/>
              </a:rPr>
              <a:t>giá khác </a:t>
            </a:r>
            <a:r>
              <a:rPr dirty="0" sz="800" spc="-5">
                <a:latin typeface="Arial"/>
                <a:cs typeface="Arial"/>
              </a:rPr>
              <a:t>đang </a:t>
            </a:r>
            <a:r>
              <a:rPr dirty="0" sz="800">
                <a:latin typeface="Arial"/>
                <a:cs typeface="Arial"/>
              </a:rPr>
              <a:t>được </a:t>
            </a:r>
            <a:r>
              <a:rPr dirty="0" sz="800" spc="-5">
                <a:latin typeface="Arial"/>
                <a:cs typeface="Arial"/>
              </a:rPr>
              <a:t>triển </a:t>
            </a:r>
            <a:r>
              <a:rPr dirty="0" sz="800">
                <a:latin typeface="Arial"/>
                <a:cs typeface="Arial"/>
              </a:rPr>
              <a:t>khai </a:t>
            </a:r>
            <a:r>
              <a:rPr dirty="0" sz="800" spc="-5">
                <a:latin typeface="Arial"/>
                <a:cs typeface="Arial"/>
              </a:rPr>
              <a:t>và </a:t>
            </a:r>
            <a:r>
              <a:rPr dirty="0" sz="800">
                <a:latin typeface="Arial"/>
                <a:cs typeface="Arial"/>
              </a:rPr>
              <a:t>cải tiến</a:t>
            </a:r>
            <a:r>
              <a:rPr dirty="0" sz="800" spc="1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thì</a:t>
            </a:r>
            <a:endParaRPr sz="800">
              <a:latin typeface="Arial"/>
              <a:cs typeface="Arial"/>
            </a:endParaRPr>
          </a:p>
          <a:p>
            <a:pPr marL="114300">
              <a:lnSpc>
                <a:spcPts val="915"/>
              </a:lnSpc>
            </a:pPr>
            <a:r>
              <a:rPr dirty="0" sz="800" spc="-5">
                <a:latin typeface="Arial"/>
                <a:cs typeface="Arial"/>
              </a:rPr>
              <a:t>phương thức đánh </a:t>
            </a:r>
            <a:r>
              <a:rPr dirty="0" sz="800">
                <a:latin typeface="Arial"/>
                <a:cs typeface="Arial"/>
              </a:rPr>
              <a:t>giá </a:t>
            </a:r>
            <a:r>
              <a:rPr dirty="0" sz="800" spc="-5">
                <a:latin typeface="Arial"/>
                <a:cs typeface="Arial"/>
              </a:rPr>
              <a:t>này </a:t>
            </a:r>
            <a:r>
              <a:rPr dirty="0" sz="800">
                <a:latin typeface="Arial"/>
                <a:cs typeface="Arial"/>
              </a:rPr>
              <a:t>sẽ </a:t>
            </a:r>
            <a:r>
              <a:rPr dirty="0" sz="800" spc="-5">
                <a:latin typeface="Arial"/>
                <a:cs typeface="Arial"/>
              </a:rPr>
              <a:t>đạt được </a:t>
            </a:r>
            <a:r>
              <a:rPr dirty="0" sz="800">
                <a:latin typeface="Arial"/>
                <a:cs typeface="Arial"/>
              </a:rPr>
              <a:t>kết</a:t>
            </a:r>
            <a:r>
              <a:rPr dirty="0" sz="800" spc="10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quả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186171" y="2520695"/>
            <a:ext cx="2889885" cy="1181100"/>
            <a:chOff x="5186171" y="2520695"/>
            <a:chExt cx="2889885" cy="1181100"/>
          </a:xfrm>
        </p:grpSpPr>
        <p:sp>
          <p:nvSpPr>
            <p:cNvPr id="48" name="object 48"/>
            <p:cNvSpPr/>
            <p:nvPr/>
          </p:nvSpPr>
          <p:spPr>
            <a:xfrm>
              <a:off x="5186171" y="2520695"/>
              <a:ext cx="2889504" cy="118109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227319" y="2529839"/>
              <a:ext cx="2788920" cy="89306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231383" y="2565399"/>
              <a:ext cx="2746375" cy="1038225"/>
            </a:xfrm>
            <a:custGeom>
              <a:avLst/>
              <a:gdLst/>
              <a:ahLst/>
              <a:cxnLst/>
              <a:rect l="l" t="t" r="r" b="b"/>
              <a:pathLst>
                <a:path w="2746375" h="1038225">
                  <a:moveTo>
                    <a:pt x="2746120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2746120" y="1038225"/>
                  </a:lnTo>
                  <a:lnTo>
                    <a:pt x="274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231383" y="2565399"/>
              <a:ext cx="2746375" cy="1038225"/>
            </a:xfrm>
            <a:custGeom>
              <a:avLst/>
              <a:gdLst/>
              <a:ahLst/>
              <a:cxnLst/>
              <a:rect l="l" t="t" r="r" b="b"/>
              <a:pathLst>
                <a:path w="2746375" h="1038225">
                  <a:moveTo>
                    <a:pt x="0" y="1038225"/>
                  </a:moveTo>
                  <a:lnTo>
                    <a:pt x="2746120" y="1038225"/>
                  </a:lnTo>
                  <a:lnTo>
                    <a:pt x="2746120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5310885" y="2583256"/>
            <a:ext cx="2535555" cy="697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4300" indent="-102235">
              <a:lnSpc>
                <a:spcPts val="915"/>
              </a:lnSpc>
              <a:spcBef>
                <a:spcPts val="105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>
                <a:latin typeface="Arial"/>
                <a:cs typeface="Arial"/>
              </a:rPr>
              <a:t>Lên kế hoạch rà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soát</a:t>
            </a:r>
            <a:endParaRPr sz="800">
              <a:latin typeface="Arial"/>
              <a:cs typeface="Arial"/>
            </a:endParaRPr>
          </a:p>
          <a:p>
            <a:pPr marL="114300" indent="-102235">
              <a:lnSpc>
                <a:spcPts val="865"/>
              </a:lnSpc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Quyết định </a:t>
            </a:r>
            <a:r>
              <a:rPr dirty="0" sz="800">
                <a:latin typeface="Arial"/>
                <a:cs typeface="Arial"/>
              </a:rPr>
              <a:t>tần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suất</a:t>
            </a:r>
            <a:endParaRPr sz="800">
              <a:latin typeface="Arial"/>
              <a:cs typeface="Arial"/>
            </a:endParaRPr>
          </a:p>
          <a:p>
            <a:pPr marL="114300" marR="5080" indent="-102235">
              <a:lnSpc>
                <a:spcPts val="860"/>
              </a:lnSpc>
              <a:spcBef>
                <a:spcPts val="65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Lê danh </a:t>
            </a:r>
            <a:r>
              <a:rPr dirty="0" sz="800">
                <a:latin typeface="Arial"/>
                <a:cs typeface="Arial"/>
              </a:rPr>
              <a:t>sách mua sắm liên </a:t>
            </a:r>
            <a:r>
              <a:rPr dirty="0" sz="800" spc="-5">
                <a:latin typeface="Arial"/>
                <a:cs typeface="Arial"/>
              </a:rPr>
              <a:t>quan đến </a:t>
            </a:r>
            <a:r>
              <a:rPr dirty="0" sz="800">
                <a:latin typeface="Arial"/>
                <a:cs typeface="Arial"/>
              </a:rPr>
              <a:t>kế </a:t>
            </a:r>
            <a:r>
              <a:rPr dirty="0" sz="800" spc="-5">
                <a:latin typeface="Arial"/>
                <a:cs typeface="Arial"/>
              </a:rPr>
              <a:t>hoạch hành  động tiếp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theo</a:t>
            </a:r>
            <a:endParaRPr sz="800">
              <a:latin typeface="Arial"/>
              <a:cs typeface="Arial"/>
            </a:endParaRPr>
          </a:p>
          <a:p>
            <a:pPr marL="114300" marR="5080" indent="-102235">
              <a:lnSpc>
                <a:spcPts val="860"/>
              </a:lnSpc>
              <a:spcBef>
                <a:spcPts val="5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>
                <a:latin typeface="Arial"/>
                <a:cs typeface="Arial"/>
              </a:rPr>
              <a:t>Quy </a:t>
            </a:r>
            <a:r>
              <a:rPr dirty="0" sz="800" spc="-5">
                <a:latin typeface="Arial"/>
                <a:cs typeface="Arial"/>
              </a:rPr>
              <a:t>trình và </a:t>
            </a:r>
            <a:r>
              <a:rPr dirty="0" sz="800">
                <a:latin typeface="Arial"/>
                <a:cs typeface="Arial"/>
              </a:rPr>
              <a:t>sử </a:t>
            </a:r>
            <a:r>
              <a:rPr dirty="0" sz="800" spc="-5">
                <a:latin typeface="Arial"/>
                <a:cs typeface="Arial"/>
              </a:rPr>
              <a:t>dụng chất </a:t>
            </a:r>
            <a:r>
              <a:rPr dirty="0" sz="800">
                <a:latin typeface="Arial"/>
                <a:cs typeface="Arial"/>
              </a:rPr>
              <a:t>lượng </a:t>
            </a:r>
            <a:r>
              <a:rPr dirty="0" sz="800" spc="-5">
                <a:latin typeface="Arial"/>
                <a:cs typeface="Arial"/>
              </a:rPr>
              <a:t>trong quá trình triển  khải </a:t>
            </a:r>
            <a:r>
              <a:rPr dirty="0" sz="800">
                <a:latin typeface="Arial"/>
                <a:cs typeface="Arial"/>
              </a:rPr>
              <a:t>dự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án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927847" y="2520695"/>
            <a:ext cx="1056640" cy="1181100"/>
            <a:chOff x="7927847" y="2520695"/>
            <a:chExt cx="1056640" cy="1181100"/>
          </a:xfrm>
        </p:grpSpPr>
        <p:sp>
          <p:nvSpPr>
            <p:cNvPr id="54" name="object 54"/>
            <p:cNvSpPr/>
            <p:nvPr/>
          </p:nvSpPr>
          <p:spPr>
            <a:xfrm>
              <a:off x="7927847" y="2520695"/>
              <a:ext cx="1056131" cy="118109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968995" y="2529839"/>
              <a:ext cx="486155" cy="3444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7973186" y="2565399"/>
              <a:ext cx="911860" cy="1038225"/>
            </a:xfrm>
            <a:custGeom>
              <a:avLst/>
              <a:gdLst/>
              <a:ahLst/>
              <a:cxnLst/>
              <a:rect l="l" t="t" r="r" b="b"/>
              <a:pathLst>
                <a:path w="911859" h="1038225">
                  <a:moveTo>
                    <a:pt x="911466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911466" y="1038225"/>
                  </a:lnTo>
                  <a:lnTo>
                    <a:pt x="911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973186" y="2565399"/>
              <a:ext cx="911860" cy="1038225"/>
            </a:xfrm>
            <a:custGeom>
              <a:avLst/>
              <a:gdLst/>
              <a:ahLst/>
              <a:cxnLst/>
              <a:rect l="l" t="t" r="r" b="b"/>
              <a:pathLst>
                <a:path w="911859" h="1038225">
                  <a:moveTo>
                    <a:pt x="0" y="1038225"/>
                  </a:moveTo>
                  <a:lnTo>
                    <a:pt x="911466" y="1038225"/>
                  </a:lnTo>
                  <a:lnTo>
                    <a:pt x="911466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/>
          <p:nvPr/>
        </p:nvSpPr>
        <p:spPr>
          <a:xfrm>
            <a:off x="8053196" y="2583256"/>
            <a:ext cx="233679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4300" indent="-102235">
              <a:lnSpc>
                <a:spcPct val="100000"/>
              </a:lnSpc>
              <a:spcBef>
                <a:spcPts val="105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20">
                <a:latin typeface="Arial"/>
                <a:cs typeface="Arial"/>
              </a:rPr>
              <a:t>x</a:t>
            </a:r>
            <a:r>
              <a:rPr dirty="0" sz="800"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94488" y="3558540"/>
            <a:ext cx="609600" cy="1529080"/>
            <a:chOff x="94488" y="3558540"/>
            <a:chExt cx="609600" cy="1529080"/>
          </a:xfrm>
        </p:grpSpPr>
        <p:sp>
          <p:nvSpPr>
            <p:cNvPr id="60" name="object 60"/>
            <p:cNvSpPr/>
            <p:nvPr/>
          </p:nvSpPr>
          <p:spPr>
            <a:xfrm>
              <a:off x="94488" y="3558540"/>
              <a:ext cx="559308" cy="152857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08204" y="4038600"/>
              <a:ext cx="595884" cy="61112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39217" y="3603625"/>
              <a:ext cx="416559" cy="1384935"/>
            </a:xfrm>
            <a:custGeom>
              <a:avLst/>
              <a:gdLst/>
              <a:ahLst/>
              <a:cxnLst/>
              <a:rect l="l" t="t" r="r" b="b"/>
              <a:pathLst>
                <a:path w="416559" h="1384935">
                  <a:moveTo>
                    <a:pt x="416166" y="0"/>
                  </a:moveTo>
                  <a:lnTo>
                    <a:pt x="0" y="0"/>
                  </a:lnTo>
                  <a:lnTo>
                    <a:pt x="0" y="1384681"/>
                  </a:lnTo>
                  <a:lnTo>
                    <a:pt x="416166" y="1384681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/>
          <p:nvPr/>
        </p:nvSpPr>
        <p:spPr>
          <a:xfrm>
            <a:off x="139217" y="3603625"/>
            <a:ext cx="416559" cy="1384935"/>
          </a:xfrm>
          <a:custGeom>
            <a:avLst/>
            <a:gdLst/>
            <a:ahLst/>
            <a:cxnLst/>
            <a:rect l="l" t="t" r="r" b="b"/>
            <a:pathLst>
              <a:path w="416559" h="1384935">
                <a:moveTo>
                  <a:pt x="0" y="1384681"/>
                </a:moveTo>
                <a:lnTo>
                  <a:pt x="416166" y="1384681"/>
                </a:lnTo>
                <a:lnTo>
                  <a:pt x="416166" y="0"/>
                </a:lnTo>
                <a:lnTo>
                  <a:pt x="0" y="0"/>
                </a:lnTo>
                <a:lnTo>
                  <a:pt x="0" y="1384681"/>
                </a:lnTo>
                <a:close/>
              </a:path>
            </a:pathLst>
          </a:custGeom>
          <a:ln w="12700">
            <a:solidFill>
              <a:srgbClr val="766E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271068" y="4127119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10540" y="3558540"/>
            <a:ext cx="970915" cy="1529080"/>
            <a:chOff x="510540" y="3558540"/>
            <a:chExt cx="970915" cy="1529080"/>
          </a:xfrm>
        </p:grpSpPr>
        <p:sp>
          <p:nvSpPr>
            <p:cNvPr id="66" name="object 66"/>
            <p:cNvSpPr/>
            <p:nvPr/>
          </p:nvSpPr>
          <p:spPr>
            <a:xfrm>
              <a:off x="510540" y="3558540"/>
              <a:ext cx="970788" cy="152857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551688" y="3567684"/>
              <a:ext cx="915924" cy="67360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555383" y="3603625"/>
              <a:ext cx="826769" cy="1384935"/>
            </a:xfrm>
            <a:custGeom>
              <a:avLst/>
              <a:gdLst/>
              <a:ahLst/>
              <a:cxnLst/>
              <a:rect l="l" t="t" r="r" b="b"/>
              <a:pathLst>
                <a:path w="826769" h="1384935">
                  <a:moveTo>
                    <a:pt x="826477" y="0"/>
                  </a:moveTo>
                  <a:lnTo>
                    <a:pt x="0" y="0"/>
                  </a:lnTo>
                  <a:lnTo>
                    <a:pt x="0" y="1384681"/>
                  </a:lnTo>
                  <a:lnTo>
                    <a:pt x="826477" y="1384681"/>
                  </a:lnTo>
                  <a:lnTo>
                    <a:pt x="826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555383" y="3603625"/>
              <a:ext cx="826769" cy="1384935"/>
            </a:xfrm>
            <a:custGeom>
              <a:avLst/>
              <a:gdLst/>
              <a:ahLst/>
              <a:cxnLst/>
              <a:rect l="l" t="t" r="r" b="b"/>
              <a:pathLst>
                <a:path w="826769" h="1384935">
                  <a:moveTo>
                    <a:pt x="0" y="1384681"/>
                  </a:moveTo>
                  <a:lnTo>
                    <a:pt x="826477" y="1384681"/>
                  </a:lnTo>
                  <a:lnTo>
                    <a:pt x="826477" y="0"/>
                  </a:lnTo>
                  <a:lnTo>
                    <a:pt x="0" y="0"/>
                  </a:lnTo>
                  <a:lnTo>
                    <a:pt x="0" y="1384681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/>
          <p:cNvSpPr txBox="1"/>
          <p:nvPr/>
        </p:nvSpPr>
        <p:spPr>
          <a:xfrm>
            <a:off x="634390" y="3622040"/>
            <a:ext cx="661035" cy="47752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14300" marR="5080" indent="-102235">
              <a:lnSpc>
                <a:spcPct val="90100"/>
              </a:lnSpc>
              <a:spcBef>
                <a:spcPts val="200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Lên </a:t>
            </a:r>
            <a:r>
              <a:rPr dirty="0" sz="800" spc="5">
                <a:latin typeface="Arial"/>
                <a:cs typeface="Arial"/>
              </a:rPr>
              <a:t>kê  </a:t>
            </a:r>
            <a:r>
              <a:rPr dirty="0" sz="800">
                <a:latin typeface="Arial"/>
                <a:cs typeface="Arial"/>
              </a:rPr>
              <a:t>hoạch</a:t>
            </a:r>
            <a:r>
              <a:rPr dirty="0" sz="800" spc="-6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đánh  </a:t>
            </a:r>
            <a:r>
              <a:rPr dirty="0" sz="800">
                <a:latin typeface="Arial"/>
                <a:cs typeface="Arial"/>
              </a:rPr>
              <a:t>giá </a:t>
            </a:r>
            <a:r>
              <a:rPr dirty="0" sz="800" spc="-5">
                <a:latin typeface="Arial"/>
                <a:cs typeface="Arial"/>
              </a:rPr>
              <a:t>chất  </a:t>
            </a:r>
            <a:r>
              <a:rPr dirty="0" sz="800">
                <a:latin typeface="Arial"/>
                <a:cs typeface="Arial"/>
              </a:rPr>
              <a:t>lượng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336547" y="3558540"/>
            <a:ext cx="3994785" cy="1529080"/>
            <a:chOff x="1336547" y="3558540"/>
            <a:chExt cx="3994785" cy="1529080"/>
          </a:xfrm>
        </p:grpSpPr>
        <p:sp>
          <p:nvSpPr>
            <p:cNvPr id="72" name="object 72"/>
            <p:cNvSpPr/>
            <p:nvPr/>
          </p:nvSpPr>
          <p:spPr>
            <a:xfrm>
              <a:off x="1336547" y="3558540"/>
              <a:ext cx="3994404" cy="152857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373123" y="3579876"/>
              <a:ext cx="2287524" cy="14417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381886" y="3603625"/>
              <a:ext cx="3850004" cy="1384935"/>
            </a:xfrm>
            <a:custGeom>
              <a:avLst/>
              <a:gdLst/>
              <a:ahLst/>
              <a:cxnLst/>
              <a:rect l="l" t="t" r="r" b="b"/>
              <a:pathLst>
                <a:path w="3850004" h="1384935">
                  <a:moveTo>
                    <a:pt x="3849624" y="0"/>
                  </a:moveTo>
                  <a:lnTo>
                    <a:pt x="0" y="0"/>
                  </a:lnTo>
                  <a:lnTo>
                    <a:pt x="0" y="1384681"/>
                  </a:lnTo>
                  <a:lnTo>
                    <a:pt x="3849624" y="1384681"/>
                  </a:lnTo>
                  <a:lnTo>
                    <a:pt x="3849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381886" y="3603625"/>
              <a:ext cx="3850004" cy="1384935"/>
            </a:xfrm>
            <a:custGeom>
              <a:avLst/>
              <a:gdLst/>
              <a:ahLst/>
              <a:cxnLst/>
              <a:rect l="l" t="t" r="r" b="b"/>
              <a:pathLst>
                <a:path w="3850004" h="1384935">
                  <a:moveTo>
                    <a:pt x="0" y="1384681"/>
                  </a:moveTo>
                  <a:lnTo>
                    <a:pt x="3849624" y="1384681"/>
                  </a:lnTo>
                  <a:lnTo>
                    <a:pt x="3849624" y="0"/>
                  </a:lnTo>
                  <a:lnTo>
                    <a:pt x="0" y="0"/>
                  </a:lnTo>
                  <a:lnTo>
                    <a:pt x="0" y="1384681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/>
          <p:cNvSpPr txBox="1"/>
          <p:nvPr/>
        </p:nvSpPr>
        <p:spPr>
          <a:xfrm>
            <a:off x="1461008" y="3634232"/>
            <a:ext cx="2032000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indent="-102235">
              <a:lnSpc>
                <a:spcPct val="100000"/>
              </a:lnSpc>
              <a:spcBef>
                <a:spcPts val="100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Phương thức </a:t>
            </a:r>
            <a:r>
              <a:rPr dirty="0" sz="800" spc="-10">
                <a:latin typeface="Arial"/>
                <a:cs typeface="Arial"/>
              </a:rPr>
              <a:t>xác </a:t>
            </a:r>
            <a:r>
              <a:rPr dirty="0" sz="800" spc="-5">
                <a:latin typeface="Arial"/>
                <a:cs typeface="Arial"/>
              </a:rPr>
              <a:t>định tranh luận</a:t>
            </a:r>
            <a:r>
              <a:rPr dirty="0" sz="800" spc="9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về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00">
                <a:latin typeface="Arial"/>
                <a:cs typeface="Arial"/>
              </a:rPr>
              <a:t>chất </a:t>
            </a:r>
            <a:r>
              <a:rPr dirty="0" sz="800" spc="-5">
                <a:latin typeface="Arial"/>
                <a:cs typeface="Arial"/>
              </a:rPr>
              <a:t>lượng</a:t>
            </a:r>
            <a:endParaRPr sz="800">
              <a:latin typeface="Arial"/>
              <a:cs typeface="Arial"/>
            </a:endParaRPr>
          </a:p>
          <a:p>
            <a:pPr marL="114300" indent="-102235">
              <a:lnSpc>
                <a:spcPct val="100000"/>
              </a:lnSpc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Chất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lượng:</a:t>
            </a:r>
            <a:endParaRPr sz="800">
              <a:latin typeface="Arial"/>
              <a:cs typeface="Arial"/>
            </a:endParaRPr>
          </a:p>
          <a:p>
            <a:pPr lvl="1" marL="210820" indent="-94615">
              <a:lnSpc>
                <a:spcPct val="100000"/>
              </a:lnSpc>
              <a:buChar char="–"/>
              <a:tabLst>
                <a:tab pos="210820" algn="l"/>
              </a:tabLst>
            </a:pPr>
            <a:r>
              <a:rPr dirty="0" sz="800">
                <a:latin typeface="Arial"/>
                <a:cs typeface="Arial"/>
              </a:rPr>
              <a:t>Quy </a:t>
            </a:r>
            <a:r>
              <a:rPr dirty="0" sz="800" spc="-5">
                <a:latin typeface="Arial"/>
                <a:cs typeface="Arial"/>
              </a:rPr>
              <a:t>trình, nội dung, hiệu suất </a:t>
            </a:r>
            <a:r>
              <a:rPr dirty="0" sz="800">
                <a:latin typeface="Arial"/>
                <a:cs typeface="Arial"/>
              </a:rPr>
              <a:t>dự </a:t>
            </a:r>
            <a:r>
              <a:rPr dirty="0" sz="800" spc="-5">
                <a:latin typeface="Arial"/>
                <a:cs typeface="Arial"/>
              </a:rPr>
              <a:t>án</a:t>
            </a:r>
            <a:r>
              <a:rPr dirty="0" sz="800" spc="114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(i)</a:t>
            </a:r>
            <a:endParaRPr sz="800">
              <a:latin typeface="Arial"/>
              <a:cs typeface="Arial"/>
            </a:endParaRPr>
          </a:p>
          <a:p>
            <a:pPr lvl="1" marL="116205" marR="194945">
              <a:lnSpc>
                <a:spcPct val="100000"/>
              </a:lnSpc>
              <a:buChar char="–"/>
              <a:tabLst>
                <a:tab pos="210820" algn="l"/>
              </a:tabLst>
            </a:pPr>
            <a:r>
              <a:rPr dirty="0" sz="800" spc="-5">
                <a:latin typeface="Arial"/>
                <a:cs typeface="Arial"/>
              </a:rPr>
              <a:t>Đúng hạn, </a:t>
            </a:r>
            <a:r>
              <a:rPr dirty="0" sz="800">
                <a:latin typeface="Arial"/>
                <a:cs typeface="Arial"/>
              </a:rPr>
              <a:t>chi tiêu </a:t>
            </a:r>
            <a:r>
              <a:rPr dirty="0" sz="800" spc="-5">
                <a:latin typeface="Arial"/>
                <a:cs typeface="Arial"/>
              </a:rPr>
              <a:t>trong ngân </a:t>
            </a:r>
            <a:r>
              <a:rPr dirty="0" sz="800">
                <a:latin typeface="Arial"/>
                <a:cs typeface="Arial"/>
              </a:rPr>
              <a:t>sách,  </a:t>
            </a:r>
            <a:r>
              <a:rPr dirty="0" sz="800" spc="-5">
                <a:latin typeface="Arial"/>
                <a:cs typeface="Arial"/>
              </a:rPr>
              <a:t>hoạt động đúng khuôn </a:t>
            </a:r>
            <a:r>
              <a:rPr dirty="0" sz="800">
                <a:latin typeface="Arial"/>
                <a:cs typeface="Arial"/>
              </a:rPr>
              <a:t>khổ dự </a:t>
            </a:r>
            <a:r>
              <a:rPr dirty="0" sz="800" spc="-5">
                <a:latin typeface="Arial"/>
                <a:cs typeface="Arial"/>
              </a:rPr>
              <a:t>án</a:t>
            </a:r>
            <a:r>
              <a:rPr dirty="0" sz="800" spc="9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(ii)</a:t>
            </a:r>
            <a:endParaRPr sz="800">
              <a:latin typeface="Arial"/>
              <a:cs typeface="Arial"/>
            </a:endParaRPr>
          </a:p>
          <a:p>
            <a:pPr lvl="1" marL="210820" indent="-94615">
              <a:lnSpc>
                <a:spcPct val="100000"/>
              </a:lnSpc>
              <a:buChar char="–"/>
              <a:tabLst>
                <a:tab pos="210820" algn="l"/>
              </a:tabLst>
            </a:pPr>
            <a:r>
              <a:rPr dirty="0" sz="800">
                <a:latin typeface="Arial"/>
                <a:cs typeface="Arial"/>
              </a:rPr>
              <a:t>Vượt </a:t>
            </a:r>
            <a:r>
              <a:rPr dirty="0" sz="800" spc="-5">
                <a:latin typeface="Arial"/>
                <a:cs typeface="Arial"/>
              </a:rPr>
              <a:t>qua </a:t>
            </a:r>
            <a:r>
              <a:rPr dirty="0" sz="800">
                <a:latin typeface="Arial"/>
                <a:cs typeface="Arial"/>
              </a:rPr>
              <a:t>mong đợi của khách </a:t>
            </a:r>
            <a:r>
              <a:rPr dirty="0" sz="800" spc="-5">
                <a:latin typeface="Arial"/>
                <a:cs typeface="Arial"/>
              </a:rPr>
              <a:t>hàng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(iii)</a:t>
            </a:r>
            <a:endParaRPr sz="800">
              <a:latin typeface="Arial"/>
              <a:cs typeface="Arial"/>
            </a:endParaRPr>
          </a:p>
          <a:p>
            <a:pPr lvl="1" marL="210820" indent="-94615">
              <a:lnSpc>
                <a:spcPct val="100000"/>
              </a:lnSpc>
              <a:buChar char="–"/>
              <a:tabLst>
                <a:tab pos="210820" algn="l"/>
              </a:tabLst>
            </a:pPr>
            <a:r>
              <a:rPr dirty="0" sz="800" spc="-5">
                <a:latin typeface="Arial"/>
                <a:cs typeface="Arial"/>
              </a:rPr>
              <a:t>Đồng thuận </a:t>
            </a:r>
            <a:r>
              <a:rPr dirty="0" sz="800">
                <a:latin typeface="Arial"/>
                <a:cs typeface="Arial"/>
              </a:rPr>
              <a:t>tiêu </a:t>
            </a:r>
            <a:r>
              <a:rPr dirty="0" sz="800" spc="-5">
                <a:latin typeface="Arial"/>
                <a:cs typeface="Arial"/>
              </a:rPr>
              <a:t>chuẩn chất </a:t>
            </a:r>
            <a:r>
              <a:rPr dirty="0" sz="800">
                <a:latin typeface="Arial"/>
                <a:cs typeface="Arial"/>
              </a:rPr>
              <a:t>lượng</a:t>
            </a:r>
            <a:r>
              <a:rPr dirty="0" sz="800" spc="8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(iv)</a:t>
            </a:r>
            <a:endParaRPr sz="800">
              <a:latin typeface="Arial"/>
              <a:cs typeface="Arial"/>
            </a:endParaRPr>
          </a:p>
          <a:p>
            <a:pPr lvl="1" marL="210820" indent="-94615">
              <a:lnSpc>
                <a:spcPts val="955"/>
              </a:lnSpc>
              <a:spcBef>
                <a:spcPts val="10"/>
              </a:spcBef>
              <a:buChar char="–"/>
              <a:tabLst>
                <a:tab pos="210820" algn="l"/>
              </a:tabLst>
            </a:pPr>
            <a:r>
              <a:rPr dirty="0" sz="800">
                <a:latin typeface="Arial"/>
                <a:cs typeface="Arial"/>
              </a:rPr>
              <a:t>“Tốt </a:t>
            </a:r>
            <a:r>
              <a:rPr dirty="0" sz="800" spc="-5">
                <a:latin typeface="Arial"/>
                <a:cs typeface="Arial"/>
              </a:rPr>
              <a:t>hơn” </a:t>
            </a:r>
            <a:r>
              <a:rPr dirty="0" sz="800">
                <a:latin typeface="Arial"/>
                <a:cs typeface="Arial"/>
              </a:rPr>
              <a:t>cái </a:t>
            </a:r>
            <a:r>
              <a:rPr dirty="0" sz="800" spc="-5">
                <a:latin typeface="Arial"/>
                <a:cs typeface="Arial"/>
              </a:rPr>
              <a:t>hiện </a:t>
            </a:r>
            <a:r>
              <a:rPr dirty="0" sz="800" spc="-135">
                <a:latin typeface="Arial"/>
                <a:cs typeface="Arial"/>
              </a:rPr>
              <a:t>có</a:t>
            </a:r>
            <a:r>
              <a:rPr dirty="0" sz="800" spc="-135">
                <a:latin typeface="AoyagiKouzanFontT"/>
                <a:cs typeface="AoyagiKouzanFontT"/>
              </a:rPr>
              <a:t>”</a:t>
            </a:r>
            <a:r>
              <a:rPr dirty="0" sz="800" spc="-170">
                <a:latin typeface="AoyagiKouzanFontT"/>
                <a:cs typeface="AoyagiKouzanFontT"/>
              </a:rPr>
              <a:t> </a:t>
            </a:r>
            <a:r>
              <a:rPr dirty="0" sz="800" spc="-5">
                <a:latin typeface="Arial"/>
                <a:cs typeface="Arial"/>
              </a:rPr>
              <a:t>(v)</a:t>
            </a:r>
            <a:endParaRPr sz="800">
              <a:latin typeface="Arial"/>
              <a:cs typeface="Arial"/>
            </a:endParaRPr>
          </a:p>
          <a:p>
            <a:pPr lvl="1" marL="210820" indent="-94615">
              <a:lnSpc>
                <a:spcPts val="955"/>
              </a:lnSpc>
              <a:buChar char="–"/>
              <a:tabLst>
                <a:tab pos="210820" algn="l"/>
              </a:tabLst>
            </a:pPr>
            <a:r>
              <a:rPr dirty="0" sz="800">
                <a:latin typeface="Arial"/>
                <a:cs typeface="Arial"/>
              </a:rPr>
              <a:t>Quy tắc </a:t>
            </a:r>
            <a:r>
              <a:rPr dirty="0" sz="800" spc="-5">
                <a:latin typeface="Arial"/>
                <a:cs typeface="Arial"/>
              </a:rPr>
              <a:t>và công </a:t>
            </a:r>
            <a:r>
              <a:rPr dirty="0" sz="800">
                <a:latin typeface="Arial"/>
                <a:cs typeface="Arial"/>
              </a:rPr>
              <a:t>cụ </a:t>
            </a:r>
            <a:r>
              <a:rPr dirty="0" sz="800" spc="-5">
                <a:latin typeface="Arial"/>
                <a:cs typeface="Arial"/>
              </a:rPr>
              <a:t>quản </a:t>
            </a:r>
            <a:r>
              <a:rPr dirty="0" sz="800">
                <a:latin typeface="Arial"/>
                <a:cs typeface="Arial"/>
              </a:rPr>
              <a:t>lý dự </a:t>
            </a:r>
            <a:r>
              <a:rPr dirty="0" sz="800" spc="-5">
                <a:latin typeface="Arial"/>
                <a:cs typeface="Arial"/>
              </a:rPr>
              <a:t>án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(vi)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186171" y="3558540"/>
            <a:ext cx="3797935" cy="1529080"/>
            <a:chOff x="5186171" y="3558540"/>
            <a:chExt cx="3797935" cy="1529080"/>
          </a:xfrm>
        </p:grpSpPr>
        <p:sp>
          <p:nvSpPr>
            <p:cNvPr id="78" name="object 78"/>
            <p:cNvSpPr/>
            <p:nvPr/>
          </p:nvSpPr>
          <p:spPr>
            <a:xfrm>
              <a:off x="5186171" y="3558540"/>
              <a:ext cx="2889504" cy="152857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5231383" y="3603625"/>
              <a:ext cx="2746375" cy="1384935"/>
            </a:xfrm>
            <a:custGeom>
              <a:avLst/>
              <a:gdLst/>
              <a:ahLst/>
              <a:cxnLst/>
              <a:rect l="l" t="t" r="r" b="b"/>
              <a:pathLst>
                <a:path w="2746375" h="1384935">
                  <a:moveTo>
                    <a:pt x="2746120" y="0"/>
                  </a:moveTo>
                  <a:lnTo>
                    <a:pt x="0" y="0"/>
                  </a:lnTo>
                  <a:lnTo>
                    <a:pt x="0" y="1384681"/>
                  </a:lnTo>
                  <a:lnTo>
                    <a:pt x="2746120" y="1384681"/>
                  </a:lnTo>
                  <a:lnTo>
                    <a:pt x="274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5231383" y="3603625"/>
              <a:ext cx="2746375" cy="1384935"/>
            </a:xfrm>
            <a:custGeom>
              <a:avLst/>
              <a:gdLst/>
              <a:ahLst/>
              <a:cxnLst/>
              <a:rect l="l" t="t" r="r" b="b"/>
              <a:pathLst>
                <a:path w="2746375" h="1384935">
                  <a:moveTo>
                    <a:pt x="0" y="1384681"/>
                  </a:moveTo>
                  <a:lnTo>
                    <a:pt x="2746120" y="1384681"/>
                  </a:lnTo>
                  <a:lnTo>
                    <a:pt x="2746120" y="0"/>
                  </a:lnTo>
                  <a:lnTo>
                    <a:pt x="0" y="0"/>
                  </a:lnTo>
                  <a:lnTo>
                    <a:pt x="0" y="1384681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7927847" y="3558540"/>
              <a:ext cx="1056131" cy="152857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7968995" y="3567684"/>
              <a:ext cx="486155" cy="34442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7973186" y="3603625"/>
              <a:ext cx="911860" cy="1384935"/>
            </a:xfrm>
            <a:custGeom>
              <a:avLst/>
              <a:gdLst/>
              <a:ahLst/>
              <a:cxnLst/>
              <a:rect l="l" t="t" r="r" b="b"/>
              <a:pathLst>
                <a:path w="911859" h="1384935">
                  <a:moveTo>
                    <a:pt x="911466" y="0"/>
                  </a:moveTo>
                  <a:lnTo>
                    <a:pt x="0" y="0"/>
                  </a:lnTo>
                  <a:lnTo>
                    <a:pt x="0" y="1384681"/>
                  </a:lnTo>
                  <a:lnTo>
                    <a:pt x="911466" y="1384681"/>
                  </a:lnTo>
                  <a:lnTo>
                    <a:pt x="911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7973186" y="3603625"/>
              <a:ext cx="911860" cy="1384935"/>
            </a:xfrm>
            <a:custGeom>
              <a:avLst/>
              <a:gdLst/>
              <a:ahLst/>
              <a:cxnLst/>
              <a:rect l="l" t="t" r="r" b="b"/>
              <a:pathLst>
                <a:path w="911859" h="1384935">
                  <a:moveTo>
                    <a:pt x="0" y="1384681"/>
                  </a:moveTo>
                  <a:lnTo>
                    <a:pt x="911466" y="1384681"/>
                  </a:lnTo>
                  <a:lnTo>
                    <a:pt x="911466" y="0"/>
                  </a:lnTo>
                  <a:lnTo>
                    <a:pt x="0" y="0"/>
                  </a:lnTo>
                  <a:lnTo>
                    <a:pt x="0" y="1384681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/>
          <p:cNvSpPr txBox="1"/>
          <p:nvPr/>
        </p:nvSpPr>
        <p:spPr>
          <a:xfrm>
            <a:off x="8053196" y="3622040"/>
            <a:ext cx="23367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indent="-102235">
              <a:lnSpc>
                <a:spcPct val="100000"/>
              </a:lnSpc>
              <a:spcBef>
                <a:spcPts val="100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20">
                <a:latin typeface="Arial"/>
                <a:cs typeface="Arial"/>
              </a:rPr>
              <a:t>x</a:t>
            </a:r>
            <a:r>
              <a:rPr dirty="0" sz="800"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94488" y="4943855"/>
            <a:ext cx="609600" cy="832485"/>
            <a:chOff x="94488" y="4943855"/>
            <a:chExt cx="609600" cy="832485"/>
          </a:xfrm>
        </p:grpSpPr>
        <p:sp>
          <p:nvSpPr>
            <p:cNvPr id="87" name="object 87"/>
            <p:cNvSpPr/>
            <p:nvPr/>
          </p:nvSpPr>
          <p:spPr>
            <a:xfrm>
              <a:off x="94488" y="4943855"/>
              <a:ext cx="559308" cy="83210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08204" y="5074919"/>
              <a:ext cx="595884" cy="61112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39217" y="4988255"/>
              <a:ext cx="416559" cy="688975"/>
            </a:xfrm>
            <a:custGeom>
              <a:avLst/>
              <a:gdLst/>
              <a:ahLst/>
              <a:cxnLst/>
              <a:rect l="l" t="t" r="r" b="b"/>
              <a:pathLst>
                <a:path w="416559" h="688975">
                  <a:moveTo>
                    <a:pt x="416166" y="0"/>
                  </a:moveTo>
                  <a:lnTo>
                    <a:pt x="0" y="0"/>
                  </a:lnTo>
                  <a:lnTo>
                    <a:pt x="0" y="688644"/>
                  </a:lnTo>
                  <a:lnTo>
                    <a:pt x="416166" y="688644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/>
          <p:cNvSpPr/>
          <p:nvPr/>
        </p:nvSpPr>
        <p:spPr>
          <a:xfrm>
            <a:off x="139217" y="4988255"/>
            <a:ext cx="416559" cy="688975"/>
          </a:xfrm>
          <a:custGeom>
            <a:avLst/>
            <a:gdLst/>
            <a:ahLst/>
            <a:cxnLst/>
            <a:rect l="l" t="t" r="r" b="b"/>
            <a:pathLst>
              <a:path w="416559" h="688975">
                <a:moveTo>
                  <a:pt x="0" y="688644"/>
                </a:moveTo>
                <a:lnTo>
                  <a:pt x="416166" y="688644"/>
                </a:lnTo>
                <a:lnTo>
                  <a:pt x="416166" y="0"/>
                </a:lnTo>
                <a:lnTo>
                  <a:pt x="0" y="0"/>
                </a:lnTo>
                <a:lnTo>
                  <a:pt x="0" y="688644"/>
                </a:lnTo>
                <a:close/>
              </a:path>
            </a:pathLst>
          </a:custGeom>
          <a:ln w="12700">
            <a:solidFill>
              <a:srgbClr val="766E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 txBox="1"/>
          <p:nvPr/>
        </p:nvSpPr>
        <p:spPr>
          <a:xfrm>
            <a:off x="271068" y="5164073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510540" y="4943855"/>
            <a:ext cx="970915" cy="832485"/>
            <a:chOff x="510540" y="4943855"/>
            <a:chExt cx="970915" cy="832485"/>
          </a:xfrm>
        </p:grpSpPr>
        <p:sp>
          <p:nvSpPr>
            <p:cNvPr id="93" name="object 93"/>
            <p:cNvSpPr/>
            <p:nvPr/>
          </p:nvSpPr>
          <p:spPr>
            <a:xfrm>
              <a:off x="510540" y="4943855"/>
              <a:ext cx="970788" cy="83210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551688" y="4952999"/>
              <a:ext cx="826008" cy="45415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555383" y="4988255"/>
              <a:ext cx="826769" cy="688975"/>
            </a:xfrm>
            <a:custGeom>
              <a:avLst/>
              <a:gdLst/>
              <a:ahLst/>
              <a:cxnLst/>
              <a:rect l="l" t="t" r="r" b="b"/>
              <a:pathLst>
                <a:path w="826769" h="688975">
                  <a:moveTo>
                    <a:pt x="826477" y="0"/>
                  </a:moveTo>
                  <a:lnTo>
                    <a:pt x="0" y="0"/>
                  </a:lnTo>
                  <a:lnTo>
                    <a:pt x="0" y="688644"/>
                  </a:lnTo>
                  <a:lnTo>
                    <a:pt x="826477" y="688644"/>
                  </a:lnTo>
                  <a:lnTo>
                    <a:pt x="826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555383" y="4988255"/>
              <a:ext cx="826769" cy="688975"/>
            </a:xfrm>
            <a:custGeom>
              <a:avLst/>
              <a:gdLst/>
              <a:ahLst/>
              <a:cxnLst/>
              <a:rect l="l" t="t" r="r" b="b"/>
              <a:pathLst>
                <a:path w="826769" h="688975">
                  <a:moveTo>
                    <a:pt x="0" y="688644"/>
                  </a:moveTo>
                  <a:lnTo>
                    <a:pt x="826477" y="688644"/>
                  </a:lnTo>
                  <a:lnTo>
                    <a:pt x="826477" y="0"/>
                  </a:lnTo>
                  <a:lnTo>
                    <a:pt x="0" y="0"/>
                  </a:lnTo>
                  <a:lnTo>
                    <a:pt x="0" y="688644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/>
          <p:cNvSpPr txBox="1"/>
          <p:nvPr/>
        </p:nvSpPr>
        <p:spPr>
          <a:xfrm>
            <a:off x="634390" y="5007102"/>
            <a:ext cx="575310" cy="25781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14300" marR="5080" indent="-102235">
              <a:lnSpc>
                <a:spcPts val="860"/>
              </a:lnSpc>
              <a:spcBef>
                <a:spcPts val="215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5">
                <a:latin typeface="Arial"/>
                <a:cs typeface="Arial"/>
              </a:rPr>
              <a:t>Triển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khai  đại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trà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1336547" y="4943855"/>
            <a:ext cx="3994785" cy="832485"/>
            <a:chOff x="1336547" y="4943855"/>
            <a:chExt cx="3994785" cy="832485"/>
          </a:xfrm>
        </p:grpSpPr>
        <p:sp>
          <p:nvSpPr>
            <p:cNvPr id="99" name="object 99"/>
            <p:cNvSpPr/>
            <p:nvPr/>
          </p:nvSpPr>
          <p:spPr>
            <a:xfrm>
              <a:off x="1336547" y="4943855"/>
              <a:ext cx="3994404" cy="83210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476755" y="4952999"/>
              <a:ext cx="3317748" cy="45415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381886" y="4988255"/>
              <a:ext cx="3850004" cy="688975"/>
            </a:xfrm>
            <a:custGeom>
              <a:avLst/>
              <a:gdLst/>
              <a:ahLst/>
              <a:cxnLst/>
              <a:rect l="l" t="t" r="r" b="b"/>
              <a:pathLst>
                <a:path w="3850004" h="688975">
                  <a:moveTo>
                    <a:pt x="3849624" y="0"/>
                  </a:moveTo>
                  <a:lnTo>
                    <a:pt x="0" y="0"/>
                  </a:lnTo>
                  <a:lnTo>
                    <a:pt x="0" y="688644"/>
                  </a:lnTo>
                  <a:lnTo>
                    <a:pt x="3849624" y="688644"/>
                  </a:lnTo>
                  <a:lnTo>
                    <a:pt x="3849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381886" y="4988255"/>
              <a:ext cx="3850004" cy="688975"/>
            </a:xfrm>
            <a:custGeom>
              <a:avLst/>
              <a:gdLst/>
              <a:ahLst/>
              <a:cxnLst/>
              <a:rect l="l" t="t" r="r" b="b"/>
              <a:pathLst>
                <a:path w="3850004" h="688975">
                  <a:moveTo>
                    <a:pt x="0" y="688644"/>
                  </a:moveTo>
                  <a:lnTo>
                    <a:pt x="3849624" y="688644"/>
                  </a:lnTo>
                  <a:lnTo>
                    <a:pt x="3849624" y="0"/>
                  </a:lnTo>
                  <a:lnTo>
                    <a:pt x="0" y="0"/>
                  </a:lnTo>
                  <a:lnTo>
                    <a:pt x="0" y="688644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3" name="object 103"/>
          <p:cNvSpPr txBox="1"/>
          <p:nvPr/>
        </p:nvSpPr>
        <p:spPr>
          <a:xfrm>
            <a:off x="1564639" y="5007102"/>
            <a:ext cx="3061970" cy="257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910"/>
              </a:lnSpc>
              <a:spcBef>
                <a:spcPts val="100"/>
              </a:spcBef>
            </a:pPr>
            <a:r>
              <a:rPr dirty="0" sz="800" spc="-110">
                <a:latin typeface="Verdana"/>
                <a:cs typeface="Verdana"/>
              </a:rPr>
              <a:t>– </a:t>
            </a:r>
            <a:r>
              <a:rPr dirty="0" sz="800">
                <a:latin typeface="TeXGyreAdventor"/>
                <a:cs typeface="TeXGyreAdventor"/>
              </a:rPr>
              <a:t>Vi</a:t>
            </a:r>
            <a:r>
              <a:rPr dirty="0" sz="800">
                <a:latin typeface="Arial"/>
                <a:cs typeface="Arial"/>
              </a:rPr>
              <a:t>ệ</a:t>
            </a:r>
            <a:r>
              <a:rPr dirty="0" sz="800">
                <a:latin typeface="TeXGyreAdventor"/>
                <a:cs typeface="TeXGyreAdventor"/>
              </a:rPr>
              <a:t>c tham </a:t>
            </a:r>
            <a:r>
              <a:rPr dirty="0" sz="800" spc="5">
                <a:latin typeface="TeXGyreAdventor"/>
                <a:cs typeface="TeXGyreAdventor"/>
              </a:rPr>
              <a:t>gia </a:t>
            </a:r>
            <a:r>
              <a:rPr dirty="0" sz="800" spc="-5">
                <a:latin typeface="TeXGyreAdventor"/>
                <a:cs typeface="TeXGyreAdventor"/>
              </a:rPr>
              <a:t>r</a:t>
            </a:r>
            <a:r>
              <a:rPr dirty="0" sz="800" spc="-5">
                <a:latin typeface="Arial"/>
                <a:cs typeface="Arial"/>
              </a:rPr>
              <a:t>ộ</a:t>
            </a:r>
            <a:r>
              <a:rPr dirty="0" sz="800" spc="-5">
                <a:latin typeface="TeXGyreAdventor"/>
                <a:cs typeface="TeXGyreAdventor"/>
              </a:rPr>
              <a:t>ng </a:t>
            </a:r>
            <a:r>
              <a:rPr dirty="0" sz="800">
                <a:latin typeface="TeXGyreAdventor"/>
                <a:cs typeface="TeXGyreAdventor"/>
              </a:rPr>
              <a:t>h</a:t>
            </a:r>
            <a:r>
              <a:rPr dirty="0" sz="800">
                <a:latin typeface="Arial"/>
                <a:cs typeface="Arial"/>
              </a:rPr>
              <a:t>ơ</a:t>
            </a:r>
            <a:r>
              <a:rPr dirty="0" sz="800">
                <a:latin typeface="TeXGyreAdventor"/>
                <a:cs typeface="TeXGyreAdventor"/>
              </a:rPr>
              <a:t>n </a:t>
            </a:r>
            <a:r>
              <a:rPr dirty="0" sz="800" spc="-5">
                <a:latin typeface="TeXGyreAdventor"/>
                <a:cs typeface="TeXGyreAdventor"/>
              </a:rPr>
              <a:t>vào </a:t>
            </a:r>
            <a:r>
              <a:rPr dirty="0" sz="800">
                <a:latin typeface="TeXGyreAdventor"/>
                <a:cs typeface="TeXGyreAdventor"/>
              </a:rPr>
              <a:t>các d</a:t>
            </a:r>
            <a:r>
              <a:rPr dirty="0" sz="800">
                <a:latin typeface="Arial"/>
                <a:cs typeface="Arial"/>
              </a:rPr>
              <a:t>ự </a:t>
            </a:r>
            <a:r>
              <a:rPr dirty="0" sz="800">
                <a:latin typeface="TeXGyreAdventor"/>
                <a:cs typeface="TeXGyreAdventor"/>
              </a:rPr>
              <a:t>án STEM </a:t>
            </a:r>
            <a:r>
              <a:rPr dirty="0" sz="800" spc="-5">
                <a:latin typeface="TeXGyreAdventor"/>
                <a:cs typeface="TeXGyreAdventor"/>
              </a:rPr>
              <a:t>t</a:t>
            </a:r>
            <a:r>
              <a:rPr dirty="0" sz="800" spc="-5">
                <a:latin typeface="Arial"/>
                <a:cs typeface="Arial"/>
              </a:rPr>
              <a:t>ừ </a:t>
            </a:r>
            <a:r>
              <a:rPr dirty="0" sz="800">
                <a:latin typeface="TeXGyreAdventor"/>
                <a:cs typeface="TeXGyreAdventor"/>
              </a:rPr>
              <a:t>các</a:t>
            </a:r>
            <a:r>
              <a:rPr dirty="0" sz="800" spc="-140">
                <a:latin typeface="TeXGyreAdventor"/>
                <a:cs typeface="TeXGyreAdventor"/>
              </a:rPr>
              <a:t> </a:t>
            </a:r>
            <a:r>
              <a:rPr dirty="0" sz="800" spc="-5">
                <a:latin typeface="TeXGyreAdventor"/>
                <a:cs typeface="TeXGyreAdventor"/>
              </a:rPr>
              <a:t>tr</a:t>
            </a:r>
            <a:r>
              <a:rPr dirty="0" sz="800" spc="-5">
                <a:latin typeface="Arial"/>
                <a:cs typeface="Arial"/>
              </a:rPr>
              <a:t>ườ</a:t>
            </a:r>
            <a:r>
              <a:rPr dirty="0" sz="800" spc="-5">
                <a:latin typeface="TeXGyreAdventor"/>
                <a:cs typeface="TeXGyreAdventor"/>
              </a:rPr>
              <a:t>ng</a:t>
            </a:r>
            <a:endParaRPr sz="800">
              <a:latin typeface="TeXGyreAdventor"/>
              <a:cs typeface="TeXGyreAdventor"/>
            </a:endParaRPr>
          </a:p>
          <a:p>
            <a:pPr marL="12700">
              <a:lnSpc>
                <a:spcPts val="910"/>
              </a:lnSpc>
            </a:pPr>
            <a:r>
              <a:rPr dirty="0" sz="800" spc="-110">
                <a:latin typeface="Verdana"/>
                <a:cs typeface="Verdana"/>
              </a:rPr>
              <a:t>–</a:t>
            </a:r>
            <a:r>
              <a:rPr dirty="0" sz="800" spc="-30">
                <a:latin typeface="Verdana"/>
                <a:cs typeface="Verdana"/>
              </a:rPr>
              <a:t> </a:t>
            </a:r>
            <a:r>
              <a:rPr dirty="0" sz="800" spc="145">
                <a:latin typeface="Verdana"/>
                <a:cs typeface="Verdana"/>
              </a:rPr>
              <a:t>…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5186171" y="4943855"/>
            <a:ext cx="2889885" cy="832485"/>
            <a:chOff x="5186171" y="4943855"/>
            <a:chExt cx="2889885" cy="832485"/>
          </a:xfrm>
        </p:grpSpPr>
        <p:sp>
          <p:nvSpPr>
            <p:cNvPr id="105" name="object 105"/>
            <p:cNvSpPr/>
            <p:nvPr/>
          </p:nvSpPr>
          <p:spPr>
            <a:xfrm>
              <a:off x="5186171" y="4943855"/>
              <a:ext cx="2889504" cy="83210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5227319" y="4952999"/>
              <a:ext cx="2098548" cy="3444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5231383" y="4988255"/>
              <a:ext cx="2746375" cy="688975"/>
            </a:xfrm>
            <a:custGeom>
              <a:avLst/>
              <a:gdLst/>
              <a:ahLst/>
              <a:cxnLst/>
              <a:rect l="l" t="t" r="r" b="b"/>
              <a:pathLst>
                <a:path w="2746375" h="688975">
                  <a:moveTo>
                    <a:pt x="2746120" y="0"/>
                  </a:moveTo>
                  <a:lnTo>
                    <a:pt x="0" y="0"/>
                  </a:lnTo>
                  <a:lnTo>
                    <a:pt x="0" y="688644"/>
                  </a:lnTo>
                  <a:lnTo>
                    <a:pt x="2746120" y="688644"/>
                  </a:lnTo>
                  <a:lnTo>
                    <a:pt x="274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5231383" y="4988255"/>
              <a:ext cx="2746375" cy="688975"/>
            </a:xfrm>
            <a:custGeom>
              <a:avLst/>
              <a:gdLst/>
              <a:ahLst/>
              <a:cxnLst/>
              <a:rect l="l" t="t" r="r" b="b"/>
              <a:pathLst>
                <a:path w="2746375" h="688975">
                  <a:moveTo>
                    <a:pt x="0" y="688644"/>
                  </a:moveTo>
                  <a:lnTo>
                    <a:pt x="2746120" y="688644"/>
                  </a:lnTo>
                  <a:lnTo>
                    <a:pt x="2746120" y="0"/>
                  </a:lnTo>
                  <a:lnTo>
                    <a:pt x="0" y="0"/>
                  </a:lnTo>
                  <a:lnTo>
                    <a:pt x="0" y="688644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9" name="object 109"/>
          <p:cNvSpPr txBox="1"/>
          <p:nvPr/>
        </p:nvSpPr>
        <p:spPr>
          <a:xfrm>
            <a:off x="5310885" y="5007102"/>
            <a:ext cx="184658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indent="-102235">
              <a:lnSpc>
                <a:spcPct val="100000"/>
              </a:lnSpc>
              <a:spcBef>
                <a:spcPts val="100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 spc="-10">
                <a:latin typeface="Arial"/>
                <a:cs typeface="Arial"/>
              </a:rPr>
              <a:t>Xây </a:t>
            </a:r>
            <a:r>
              <a:rPr dirty="0" sz="800" spc="-5">
                <a:latin typeface="Arial"/>
                <a:cs typeface="Arial"/>
              </a:rPr>
              <a:t>dựng </a:t>
            </a:r>
            <a:r>
              <a:rPr dirty="0" sz="800" spc="5">
                <a:latin typeface="Arial"/>
                <a:cs typeface="Arial"/>
              </a:rPr>
              <a:t>mô </a:t>
            </a:r>
            <a:r>
              <a:rPr dirty="0" sz="800" spc="-5">
                <a:latin typeface="Arial"/>
                <a:cs typeface="Arial"/>
              </a:rPr>
              <a:t>hình </a:t>
            </a:r>
            <a:r>
              <a:rPr dirty="0" sz="800">
                <a:latin typeface="Arial"/>
                <a:cs typeface="Arial"/>
              </a:rPr>
              <a:t>cho các </a:t>
            </a:r>
            <a:r>
              <a:rPr dirty="0" sz="800" spc="-5">
                <a:latin typeface="Arial"/>
                <a:cs typeface="Arial"/>
              </a:rPr>
              <a:t>vùng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khác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7927847" y="4943855"/>
            <a:ext cx="1056640" cy="832485"/>
            <a:chOff x="7927847" y="4943855"/>
            <a:chExt cx="1056640" cy="832485"/>
          </a:xfrm>
        </p:grpSpPr>
        <p:sp>
          <p:nvSpPr>
            <p:cNvPr id="111" name="object 111"/>
            <p:cNvSpPr/>
            <p:nvPr/>
          </p:nvSpPr>
          <p:spPr>
            <a:xfrm>
              <a:off x="7927847" y="4943855"/>
              <a:ext cx="1056131" cy="83210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7968995" y="4952999"/>
              <a:ext cx="486155" cy="34442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7973186" y="4988255"/>
              <a:ext cx="911860" cy="688975"/>
            </a:xfrm>
            <a:custGeom>
              <a:avLst/>
              <a:gdLst/>
              <a:ahLst/>
              <a:cxnLst/>
              <a:rect l="l" t="t" r="r" b="b"/>
              <a:pathLst>
                <a:path w="911859" h="688975">
                  <a:moveTo>
                    <a:pt x="911466" y="0"/>
                  </a:moveTo>
                  <a:lnTo>
                    <a:pt x="0" y="0"/>
                  </a:lnTo>
                  <a:lnTo>
                    <a:pt x="0" y="688644"/>
                  </a:lnTo>
                  <a:lnTo>
                    <a:pt x="911466" y="688644"/>
                  </a:lnTo>
                  <a:lnTo>
                    <a:pt x="911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7973186" y="4988255"/>
              <a:ext cx="911860" cy="688975"/>
            </a:xfrm>
            <a:custGeom>
              <a:avLst/>
              <a:gdLst/>
              <a:ahLst/>
              <a:cxnLst/>
              <a:rect l="l" t="t" r="r" b="b"/>
              <a:pathLst>
                <a:path w="911859" h="688975">
                  <a:moveTo>
                    <a:pt x="0" y="688644"/>
                  </a:moveTo>
                  <a:lnTo>
                    <a:pt x="911466" y="688644"/>
                  </a:lnTo>
                  <a:lnTo>
                    <a:pt x="911466" y="0"/>
                  </a:lnTo>
                  <a:lnTo>
                    <a:pt x="0" y="0"/>
                  </a:lnTo>
                  <a:lnTo>
                    <a:pt x="0" y="688644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5" name="object 115"/>
          <p:cNvSpPr txBox="1"/>
          <p:nvPr/>
        </p:nvSpPr>
        <p:spPr>
          <a:xfrm>
            <a:off x="8053196" y="5007102"/>
            <a:ext cx="23367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indent="-102235">
              <a:lnSpc>
                <a:spcPct val="100000"/>
              </a:lnSpc>
              <a:spcBef>
                <a:spcPts val="100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20">
                <a:latin typeface="Arial"/>
                <a:cs typeface="Arial"/>
              </a:rPr>
              <a:t>x</a:t>
            </a:r>
            <a:r>
              <a:rPr dirty="0" sz="800"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601339" y="3632961"/>
            <a:ext cx="1614170" cy="130683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203200" marR="5080" indent="-190500">
              <a:lnSpc>
                <a:spcPts val="910"/>
              </a:lnSpc>
              <a:spcBef>
                <a:spcPts val="175"/>
              </a:spcBef>
            </a:pPr>
            <a:r>
              <a:rPr dirty="0" sz="800" spc="-5">
                <a:latin typeface="Arial"/>
                <a:cs typeface="Arial"/>
              </a:rPr>
              <a:t>Cách đô </a:t>
            </a:r>
            <a:r>
              <a:rPr dirty="0" sz="800">
                <a:latin typeface="Arial"/>
                <a:cs typeface="Arial"/>
              </a:rPr>
              <a:t>lường </a:t>
            </a:r>
            <a:r>
              <a:rPr dirty="0" sz="800" spc="-5">
                <a:latin typeface="Arial"/>
                <a:cs typeface="Arial"/>
              </a:rPr>
              <a:t>chất lượng? Chúng  </a:t>
            </a:r>
            <a:r>
              <a:rPr dirty="0" sz="800">
                <a:latin typeface="Arial"/>
                <a:cs typeface="Arial"/>
              </a:rPr>
              <a:t>ta</a:t>
            </a:r>
            <a:r>
              <a:rPr dirty="0" sz="800" spc="-5">
                <a:latin typeface="Arial"/>
                <a:cs typeface="Arial"/>
              </a:rPr>
              <a:t> đã:</a:t>
            </a:r>
            <a:endParaRPr sz="800">
              <a:latin typeface="Arial"/>
              <a:cs typeface="Arial"/>
            </a:endParaRPr>
          </a:p>
          <a:p>
            <a:pPr marL="203200" marR="36830" indent="-190500">
              <a:lnSpc>
                <a:spcPts val="910"/>
              </a:lnSpc>
              <a:spcBef>
                <a:spcPts val="5"/>
              </a:spcBef>
              <a:buAutoNum type="romanLcParenBoth"/>
              <a:tabLst>
                <a:tab pos="203200" algn="l"/>
              </a:tabLst>
            </a:pPr>
            <a:r>
              <a:rPr dirty="0" sz="800" spc="-10">
                <a:latin typeface="Arial"/>
                <a:cs typeface="Arial"/>
              </a:rPr>
              <a:t>xây </a:t>
            </a:r>
            <a:r>
              <a:rPr dirty="0" sz="800" spc="-5">
                <a:latin typeface="Arial"/>
                <a:cs typeface="Arial"/>
              </a:rPr>
              <a:t>dựng/ </a:t>
            </a:r>
            <a:r>
              <a:rPr dirty="0" sz="800" spc="-10">
                <a:latin typeface="Arial"/>
                <a:cs typeface="Arial"/>
              </a:rPr>
              <a:t>xác </a:t>
            </a:r>
            <a:r>
              <a:rPr dirty="0" sz="800" spc="-5">
                <a:latin typeface="Arial"/>
                <a:cs typeface="Arial"/>
              </a:rPr>
              <a:t>định </a:t>
            </a:r>
            <a:r>
              <a:rPr dirty="0" sz="800">
                <a:latin typeface="Arial"/>
                <a:cs typeface="Arial"/>
              </a:rPr>
              <a:t>tiêu </a:t>
            </a:r>
            <a:r>
              <a:rPr dirty="0" sz="800" spc="-5">
                <a:latin typeface="Arial"/>
                <a:cs typeface="Arial"/>
              </a:rPr>
              <a:t>chuẩn  chất </a:t>
            </a:r>
            <a:r>
              <a:rPr dirty="0" sz="800">
                <a:latin typeface="Arial"/>
                <a:cs typeface="Arial"/>
              </a:rPr>
              <a:t>lượng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chưa?</a:t>
            </a:r>
            <a:endParaRPr sz="800">
              <a:latin typeface="Arial"/>
              <a:cs typeface="Arial"/>
            </a:endParaRPr>
          </a:p>
          <a:p>
            <a:pPr marL="203200" indent="-190500">
              <a:lnSpc>
                <a:spcPts val="869"/>
              </a:lnSpc>
              <a:buAutoNum type="romanLcParenBoth"/>
              <a:tabLst>
                <a:tab pos="203200" algn="l"/>
              </a:tabLst>
            </a:pPr>
            <a:r>
              <a:rPr dirty="0" sz="800" spc="-5">
                <a:latin typeface="Arial"/>
                <a:cs typeface="Arial"/>
              </a:rPr>
              <a:t>áp dụng </a:t>
            </a:r>
            <a:r>
              <a:rPr dirty="0" sz="800">
                <a:latin typeface="Arial"/>
                <a:cs typeface="Arial"/>
              </a:rPr>
              <a:t>tiêu </a:t>
            </a:r>
            <a:r>
              <a:rPr dirty="0" sz="800" spc="-5">
                <a:latin typeface="Arial"/>
                <a:cs typeface="Arial"/>
              </a:rPr>
              <a:t>chuẩn đó chưa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?</a:t>
            </a:r>
            <a:endParaRPr sz="800">
              <a:latin typeface="Arial"/>
              <a:cs typeface="Arial"/>
            </a:endParaRPr>
          </a:p>
          <a:p>
            <a:pPr marL="203200" indent="-190500">
              <a:lnSpc>
                <a:spcPts val="910"/>
              </a:lnSpc>
              <a:buAutoNum type="romanLcParenBoth"/>
              <a:tabLst>
                <a:tab pos="203200" algn="l"/>
              </a:tabLst>
            </a:pPr>
            <a:r>
              <a:rPr dirty="0" sz="800" spc="-5">
                <a:latin typeface="Arial"/>
                <a:cs typeface="Arial"/>
              </a:rPr>
              <a:t>được đánh </a:t>
            </a:r>
            <a:r>
              <a:rPr dirty="0" sz="800">
                <a:latin typeface="Arial"/>
                <a:cs typeface="Arial"/>
              </a:rPr>
              <a:t>giá </a:t>
            </a:r>
            <a:r>
              <a:rPr dirty="0" sz="800" spc="-5">
                <a:latin typeface="Arial"/>
                <a:cs typeface="Arial"/>
              </a:rPr>
              <a:t>nội bộ và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độc</a:t>
            </a:r>
            <a:endParaRPr sz="800">
              <a:latin typeface="Arial"/>
              <a:cs typeface="Arial"/>
            </a:endParaRPr>
          </a:p>
          <a:p>
            <a:pPr marL="203200">
              <a:lnSpc>
                <a:spcPts val="915"/>
              </a:lnSpc>
            </a:pPr>
            <a:r>
              <a:rPr dirty="0" sz="800" spc="-5">
                <a:latin typeface="Arial"/>
                <a:cs typeface="Arial"/>
              </a:rPr>
              <a:t>lập </a:t>
            </a:r>
            <a:r>
              <a:rPr dirty="0" sz="800">
                <a:latin typeface="Arial"/>
                <a:cs typeface="Arial"/>
              </a:rPr>
              <a:t>chưa?</a:t>
            </a:r>
            <a:endParaRPr sz="800">
              <a:latin typeface="Arial"/>
              <a:cs typeface="Arial"/>
            </a:endParaRPr>
          </a:p>
          <a:p>
            <a:pPr marL="203200" indent="-190500">
              <a:lnSpc>
                <a:spcPts val="915"/>
              </a:lnSpc>
              <a:buAutoNum type="romanLcParenBoth" startAt="4"/>
              <a:tabLst>
                <a:tab pos="203200" algn="l"/>
              </a:tabLst>
            </a:pPr>
            <a:r>
              <a:rPr dirty="0" sz="800">
                <a:latin typeface="Arial"/>
                <a:cs typeface="Arial"/>
              </a:rPr>
              <a:t>kết </a:t>
            </a:r>
            <a:r>
              <a:rPr dirty="0" sz="800" spc="-5">
                <a:latin typeface="Arial"/>
                <a:cs typeface="Arial"/>
              </a:rPr>
              <a:t>quả được đo </a:t>
            </a:r>
            <a:r>
              <a:rPr dirty="0" sz="800">
                <a:latin typeface="Arial"/>
                <a:cs typeface="Arial"/>
              </a:rPr>
              <a:t>lường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chưa?</a:t>
            </a:r>
            <a:endParaRPr sz="800">
              <a:latin typeface="Arial"/>
              <a:cs typeface="Arial"/>
            </a:endParaRPr>
          </a:p>
          <a:p>
            <a:pPr marL="203200" marR="74930" indent="-190500">
              <a:lnSpc>
                <a:spcPts val="910"/>
              </a:lnSpc>
              <a:spcBef>
                <a:spcPts val="45"/>
              </a:spcBef>
              <a:buAutoNum type="romanLcParenBoth" startAt="4"/>
              <a:tabLst>
                <a:tab pos="203200" algn="l"/>
              </a:tabLst>
            </a:pPr>
            <a:r>
              <a:rPr dirty="0" sz="800" spc="-5">
                <a:latin typeface="Arial"/>
                <a:cs typeface="Arial"/>
              </a:rPr>
              <a:t>Quan điểm </a:t>
            </a:r>
            <a:r>
              <a:rPr dirty="0" sz="800">
                <a:latin typeface="Arial"/>
                <a:cs typeface="Arial"/>
              </a:rPr>
              <a:t>của khách </a:t>
            </a:r>
            <a:r>
              <a:rPr dirty="0" sz="800" spc="-5">
                <a:latin typeface="Arial"/>
                <a:cs typeface="Arial"/>
              </a:rPr>
              <a:t>hàng  được đo </a:t>
            </a:r>
            <a:r>
              <a:rPr dirty="0" sz="800">
                <a:latin typeface="Arial"/>
                <a:cs typeface="Arial"/>
              </a:rPr>
              <a:t>lường liên </a:t>
            </a:r>
            <a:r>
              <a:rPr dirty="0" sz="800" spc="-5">
                <a:latin typeface="Arial"/>
                <a:cs typeface="Arial"/>
              </a:rPr>
              <a:t>quan đến  chất </a:t>
            </a:r>
            <a:r>
              <a:rPr dirty="0" sz="800">
                <a:latin typeface="Arial"/>
                <a:cs typeface="Arial"/>
              </a:rPr>
              <a:t>lượng dự </a:t>
            </a:r>
            <a:r>
              <a:rPr dirty="0" sz="800" spc="-5">
                <a:latin typeface="Arial"/>
                <a:cs typeface="Arial"/>
              </a:rPr>
              <a:t>án và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được</a:t>
            </a:r>
            <a:endParaRPr sz="8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791839" y="4907407"/>
            <a:ext cx="7378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xuất </a:t>
            </a:r>
            <a:r>
              <a:rPr dirty="0" sz="800" spc="-5">
                <a:latin typeface="Arial"/>
                <a:cs typeface="Arial"/>
              </a:rPr>
              <a:t>bản </a:t>
            </a:r>
            <a:r>
              <a:rPr dirty="0" sz="800">
                <a:latin typeface="Arial"/>
                <a:cs typeface="Arial"/>
              </a:rPr>
              <a:t>chưa?</a:t>
            </a:r>
            <a:endParaRPr sz="800">
              <a:latin typeface="Arial"/>
              <a:cs typeface="Arial"/>
            </a:endParaRPr>
          </a:p>
        </p:txBody>
      </p:sp>
      <p:sp>
        <p:nvSpPr>
          <p:cNvPr id="118" name="object 118"/>
          <p:cNvSpPr txBox="1">
            <a:spLocks noGrp="1"/>
          </p:cNvSpPr>
          <p:nvPr>
            <p:ph type="title"/>
          </p:nvPr>
        </p:nvSpPr>
        <p:spPr>
          <a:xfrm>
            <a:off x="1414399" y="357378"/>
            <a:ext cx="70656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ahoma"/>
                <a:cs typeface="Tahoma"/>
              </a:rPr>
              <a:t>Chúng </a:t>
            </a:r>
            <a:r>
              <a:rPr dirty="0" sz="1800" spc="15">
                <a:latin typeface="Tahoma"/>
                <a:cs typeface="Tahoma"/>
              </a:rPr>
              <a:t>t</a:t>
            </a:r>
            <a:r>
              <a:rPr dirty="0" sz="1800" spc="15"/>
              <a:t>a </a:t>
            </a:r>
            <a:r>
              <a:rPr dirty="0" sz="1800" spc="55"/>
              <a:t>đã </a:t>
            </a:r>
            <a:r>
              <a:rPr dirty="0" sz="1800" spc="-220">
                <a:latin typeface="Tahoma"/>
                <a:cs typeface="Tahoma"/>
              </a:rPr>
              <a:t>thảo </a:t>
            </a:r>
            <a:r>
              <a:rPr dirty="0" sz="1800" spc="-215">
                <a:latin typeface="Tahoma"/>
                <a:cs typeface="Tahoma"/>
              </a:rPr>
              <a:t>luận </a:t>
            </a:r>
            <a:r>
              <a:rPr dirty="0" sz="1800" spc="-145">
                <a:latin typeface="Tahoma"/>
                <a:cs typeface="Tahoma"/>
              </a:rPr>
              <a:t>những </a:t>
            </a:r>
            <a:r>
              <a:rPr dirty="0" sz="1800" spc="-215">
                <a:latin typeface="Tahoma"/>
                <a:cs typeface="Tahoma"/>
              </a:rPr>
              <a:t>biện </a:t>
            </a:r>
            <a:r>
              <a:rPr dirty="0" sz="1800" spc="-5">
                <a:latin typeface="Tahoma"/>
                <a:cs typeface="Tahoma"/>
              </a:rPr>
              <a:t>pháp </a:t>
            </a:r>
            <a:r>
              <a:rPr dirty="0" sz="1800" spc="55"/>
              <a:t>đánh </a:t>
            </a:r>
            <a:r>
              <a:rPr dirty="0" sz="1800" spc="40"/>
              <a:t>giá </a:t>
            </a:r>
            <a:r>
              <a:rPr dirty="0" sz="1800" spc="-5">
                <a:latin typeface="Tahoma"/>
                <a:cs typeface="Tahoma"/>
              </a:rPr>
              <a:t>có </a:t>
            </a:r>
            <a:r>
              <a:rPr dirty="0" sz="1800" spc="-290">
                <a:latin typeface="Tahoma"/>
                <a:cs typeface="Tahoma"/>
              </a:rPr>
              <a:t>thể </a:t>
            </a:r>
            <a:r>
              <a:rPr dirty="0" sz="1800" spc="40"/>
              <a:t>đ</a:t>
            </a:r>
            <a:r>
              <a:rPr dirty="0" sz="1800" spc="40">
                <a:latin typeface="Arial"/>
                <a:cs typeface="Arial"/>
              </a:rPr>
              <a:t>ượ</a:t>
            </a:r>
            <a:r>
              <a:rPr dirty="0" sz="1800" spc="40"/>
              <a:t>c coi </a:t>
            </a:r>
            <a:r>
              <a:rPr dirty="0" sz="1800" spc="-35"/>
              <a:t>là  </a:t>
            </a:r>
            <a:r>
              <a:rPr dirty="0" sz="1800" spc="20"/>
              <a:t>vi</a:t>
            </a:r>
            <a:r>
              <a:rPr dirty="0" sz="1800" spc="20">
                <a:latin typeface="Arial"/>
                <a:cs typeface="Arial"/>
              </a:rPr>
              <a:t>ệ</a:t>
            </a:r>
            <a:r>
              <a:rPr dirty="0" sz="1800" spc="20"/>
              <a:t>c </a:t>
            </a:r>
            <a:r>
              <a:rPr dirty="0" sz="1800" spc="-5">
                <a:latin typeface="Tahoma"/>
                <a:cs typeface="Tahoma"/>
              </a:rPr>
              <a:t>theo dõi </a:t>
            </a:r>
            <a:r>
              <a:rPr dirty="0" sz="1800" spc="-220">
                <a:latin typeface="Tahoma"/>
                <a:cs typeface="Tahoma"/>
              </a:rPr>
              <a:t>tiến </a:t>
            </a:r>
            <a:r>
              <a:rPr dirty="0" sz="1800" spc="-400">
                <a:latin typeface="Tahoma"/>
                <a:cs typeface="Tahoma"/>
              </a:rPr>
              <a:t>độ </a:t>
            </a:r>
            <a:r>
              <a:rPr dirty="0" sz="1800" spc="55"/>
              <a:t>h</a:t>
            </a:r>
            <a:r>
              <a:rPr dirty="0" sz="1800" spc="55">
                <a:latin typeface="Arial"/>
                <a:cs typeface="Arial"/>
              </a:rPr>
              <a:t>ướ</a:t>
            </a:r>
            <a:r>
              <a:rPr dirty="0" sz="1800" spc="55"/>
              <a:t>ng </a:t>
            </a:r>
            <a:r>
              <a:rPr dirty="0" sz="1800" spc="-65"/>
              <a:t>t</a:t>
            </a:r>
            <a:r>
              <a:rPr dirty="0" sz="1800" spc="-65">
                <a:latin typeface="Arial"/>
                <a:cs typeface="Arial"/>
              </a:rPr>
              <a:t>ớ</a:t>
            </a:r>
            <a:r>
              <a:rPr dirty="0" sz="1800" spc="-65"/>
              <a:t>i </a:t>
            </a:r>
            <a:r>
              <a:rPr dirty="0" sz="1800" spc="20"/>
              <a:t>vi</a:t>
            </a:r>
            <a:r>
              <a:rPr dirty="0" sz="1800" spc="20">
                <a:latin typeface="Arial"/>
                <a:cs typeface="Arial"/>
              </a:rPr>
              <a:t>ệ</a:t>
            </a:r>
            <a:r>
              <a:rPr dirty="0" sz="1800" spc="20"/>
              <a:t>c </a:t>
            </a:r>
            <a:r>
              <a:rPr dirty="0" sz="1800" spc="-5">
                <a:latin typeface="Tahoma"/>
                <a:cs typeface="Tahoma"/>
              </a:rPr>
              <a:t>hoàn thành </a:t>
            </a:r>
            <a:r>
              <a:rPr dirty="0" sz="1800" spc="-185">
                <a:latin typeface="Tahoma"/>
                <a:cs typeface="Tahoma"/>
              </a:rPr>
              <a:t>từng </a:t>
            </a:r>
            <a:r>
              <a:rPr dirty="0" sz="1800" spc="-270">
                <a:latin typeface="Tahoma"/>
                <a:cs typeface="Tahoma"/>
              </a:rPr>
              <a:t>mục</a:t>
            </a:r>
            <a:r>
              <a:rPr dirty="0" sz="1800" spc="-380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tiêu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94488" y="1072896"/>
            <a:ext cx="609600" cy="611505"/>
            <a:chOff x="94488" y="1072896"/>
            <a:chExt cx="609600" cy="611505"/>
          </a:xfrm>
        </p:grpSpPr>
        <p:sp>
          <p:nvSpPr>
            <p:cNvPr id="120" name="object 120"/>
            <p:cNvSpPr/>
            <p:nvPr/>
          </p:nvSpPr>
          <p:spPr>
            <a:xfrm>
              <a:off x="94488" y="1088136"/>
              <a:ext cx="559308" cy="53797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108204" y="1072896"/>
              <a:ext cx="595884" cy="61112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139217" y="1133475"/>
              <a:ext cx="416559" cy="393700"/>
            </a:xfrm>
            <a:custGeom>
              <a:avLst/>
              <a:gdLst/>
              <a:ahLst/>
              <a:cxnLst/>
              <a:rect l="l" t="t" r="r" b="b"/>
              <a:pathLst>
                <a:path w="416559" h="393700">
                  <a:moveTo>
                    <a:pt x="416166" y="0"/>
                  </a:moveTo>
                  <a:lnTo>
                    <a:pt x="0" y="0"/>
                  </a:lnTo>
                  <a:lnTo>
                    <a:pt x="0" y="393700"/>
                  </a:lnTo>
                  <a:lnTo>
                    <a:pt x="416166" y="393700"/>
                  </a:lnTo>
                  <a:lnTo>
                    <a:pt x="4161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39217" y="1133475"/>
              <a:ext cx="416559" cy="393700"/>
            </a:xfrm>
            <a:custGeom>
              <a:avLst/>
              <a:gdLst/>
              <a:ahLst/>
              <a:cxnLst/>
              <a:rect l="l" t="t" r="r" b="b"/>
              <a:pathLst>
                <a:path w="416559" h="393700">
                  <a:moveTo>
                    <a:pt x="0" y="393700"/>
                  </a:moveTo>
                  <a:lnTo>
                    <a:pt x="416166" y="393700"/>
                  </a:lnTo>
                  <a:lnTo>
                    <a:pt x="416166" y="0"/>
                  </a:lnTo>
                  <a:lnTo>
                    <a:pt x="0" y="0"/>
                  </a:lnTo>
                  <a:lnTo>
                    <a:pt x="0" y="393700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4" name="object 124"/>
          <p:cNvSpPr txBox="1"/>
          <p:nvPr/>
        </p:nvSpPr>
        <p:spPr>
          <a:xfrm>
            <a:off x="271068" y="1160729"/>
            <a:ext cx="1530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#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510540" y="1088136"/>
            <a:ext cx="970915" cy="548640"/>
            <a:chOff x="510540" y="1088136"/>
            <a:chExt cx="970915" cy="548640"/>
          </a:xfrm>
        </p:grpSpPr>
        <p:sp>
          <p:nvSpPr>
            <p:cNvPr id="126" name="object 126"/>
            <p:cNvSpPr/>
            <p:nvPr/>
          </p:nvSpPr>
          <p:spPr>
            <a:xfrm>
              <a:off x="510540" y="1088136"/>
              <a:ext cx="970788" cy="53797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614172" y="1101852"/>
              <a:ext cx="795528" cy="53492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555383" y="1133475"/>
              <a:ext cx="826769" cy="393700"/>
            </a:xfrm>
            <a:custGeom>
              <a:avLst/>
              <a:gdLst/>
              <a:ahLst/>
              <a:cxnLst/>
              <a:rect l="l" t="t" r="r" b="b"/>
              <a:pathLst>
                <a:path w="826769" h="393700">
                  <a:moveTo>
                    <a:pt x="826477" y="0"/>
                  </a:moveTo>
                  <a:lnTo>
                    <a:pt x="0" y="0"/>
                  </a:lnTo>
                  <a:lnTo>
                    <a:pt x="0" y="393700"/>
                  </a:lnTo>
                  <a:lnTo>
                    <a:pt x="826477" y="393700"/>
                  </a:lnTo>
                  <a:lnTo>
                    <a:pt x="8264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555383" y="1133475"/>
              <a:ext cx="826769" cy="393700"/>
            </a:xfrm>
            <a:custGeom>
              <a:avLst/>
              <a:gdLst/>
              <a:ahLst/>
              <a:cxnLst/>
              <a:rect l="l" t="t" r="r" b="b"/>
              <a:pathLst>
                <a:path w="826769" h="393700">
                  <a:moveTo>
                    <a:pt x="0" y="393700"/>
                  </a:moveTo>
                  <a:lnTo>
                    <a:pt x="826477" y="393700"/>
                  </a:lnTo>
                  <a:lnTo>
                    <a:pt x="826477" y="0"/>
                  </a:lnTo>
                  <a:lnTo>
                    <a:pt x="0" y="0"/>
                  </a:lnTo>
                  <a:lnTo>
                    <a:pt x="0" y="393700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0" name="object 130"/>
          <p:cNvSpPr txBox="1"/>
          <p:nvPr/>
        </p:nvSpPr>
        <p:spPr>
          <a:xfrm>
            <a:off x="716991" y="1162304"/>
            <a:ext cx="503555" cy="31496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14300" marR="5080" indent="-102235">
              <a:lnSpc>
                <a:spcPts val="1080"/>
              </a:lnSpc>
              <a:spcBef>
                <a:spcPts val="229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Mục</a:t>
            </a:r>
            <a:r>
              <a:rPr dirty="0" sz="1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tiêu  chính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1336547" y="1088136"/>
            <a:ext cx="3994785" cy="538480"/>
            <a:chOff x="1336547" y="1088136"/>
            <a:chExt cx="3994785" cy="538480"/>
          </a:xfrm>
        </p:grpSpPr>
        <p:sp>
          <p:nvSpPr>
            <p:cNvPr id="132" name="object 132"/>
            <p:cNvSpPr/>
            <p:nvPr/>
          </p:nvSpPr>
          <p:spPr>
            <a:xfrm>
              <a:off x="1336547" y="1088136"/>
              <a:ext cx="3994404" cy="53797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2967227" y="1170432"/>
              <a:ext cx="768096" cy="397763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1381886" y="1133475"/>
              <a:ext cx="3850004" cy="393700"/>
            </a:xfrm>
            <a:custGeom>
              <a:avLst/>
              <a:gdLst/>
              <a:ahLst/>
              <a:cxnLst/>
              <a:rect l="l" t="t" r="r" b="b"/>
              <a:pathLst>
                <a:path w="3850004" h="393700">
                  <a:moveTo>
                    <a:pt x="3849624" y="0"/>
                  </a:moveTo>
                  <a:lnTo>
                    <a:pt x="0" y="0"/>
                  </a:lnTo>
                  <a:lnTo>
                    <a:pt x="0" y="393700"/>
                  </a:lnTo>
                  <a:lnTo>
                    <a:pt x="3849624" y="393700"/>
                  </a:lnTo>
                  <a:lnTo>
                    <a:pt x="3849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1381886" y="1133475"/>
              <a:ext cx="3850004" cy="393700"/>
            </a:xfrm>
            <a:custGeom>
              <a:avLst/>
              <a:gdLst/>
              <a:ahLst/>
              <a:cxnLst/>
              <a:rect l="l" t="t" r="r" b="b"/>
              <a:pathLst>
                <a:path w="3850004" h="393700">
                  <a:moveTo>
                    <a:pt x="0" y="393700"/>
                  </a:moveTo>
                  <a:lnTo>
                    <a:pt x="3849624" y="393700"/>
                  </a:lnTo>
                  <a:lnTo>
                    <a:pt x="3849624" y="0"/>
                  </a:lnTo>
                  <a:lnTo>
                    <a:pt x="0" y="0"/>
                  </a:lnTo>
                  <a:lnTo>
                    <a:pt x="0" y="393700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" name="object 136"/>
          <p:cNvSpPr txBox="1"/>
          <p:nvPr/>
        </p:nvSpPr>
        <p:spPr>
          <a:xfrm>
            <a:off x="3069717" y="1230833"/>
            <a:ext cx="4756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Tiêu</a:t>
            </a:r>
            <a:r>
              <a:rPr dirty="0" sz="1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chí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5186171" y="1088136"/>
            <a:ext cx="2889885" cy="538480"/>
            <a:chOff x="5186171" y="1088136"/>
            <a:chExt cx="2889885" cy="538480"/>
          </a:xfrm>
        </p:grpSpPr>
        <p:sp>
          <p:nvSpPr>
            <p:cNvPr id="138" name="object 138"/>
            <p:cNvSpPr/>
            <p:nvPr/>
          </p:nvSpPr>
          <p:spPr>
            <a:xfrm>
              <a:off x="5186171" y="1088136"/>
              <a:ext cx="2889504" cy="537972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5949695" y="1170432"/>
              <a:ext cx="1399031" cy="397763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5231383" y="1133475"/>
              <a:ext cx="2746375" cy="393700"/>
            </a:xfrm>
            <a:custGeom>
              <a:avLst/>
              <a:gdLst/>
              <a:ahLst/>
              <a:cxnLst/>
              <a:rect l="l" t="t" r="r" b="b"/>
              <a:pathLst>
                <a:path w="2746375" h="393700">
                  <a:moveTo>
                    <a:pt x="2746120" y="0"/>
                  </a:moveTo>
                  <a:lnTo>
                    <a:pt x="0" y="0"/>
                  </a:lnTo>
                  <a:lnTo>
                    <a:pt x="0" y="393700"/>
                  </a:lnTo>
                  <a:lnTo>
                    <a:pt x="2746120" y="393700"/>
                  </a:lnTo>
                  <a:lnTo>
                    <a:pt x="27461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5231383" y="1133475"/>
              <a:ext cx="2746375" cy="393700"/>
            </a:xfrm>
            <a:custGeom>
              <a:avLst/>
              <a:gdLst/>
              <a:ahLst/>
              <a:cxnLst/>
              <a:rect l="l" t="t" r="r" b="b"/>
              <a:pathLst>
                <a:path w="2746375" h="393700">
                  <a:moveTo>
                    <a:pt x="0" y="393700"/>
                  </a:moveTo>
                  <a:lnTo>
                    <a:pt x="2746120" y="393700"/>
                  </a:lnTo>
                  <a:lnTo>
                    <a:pt x="2746120" y="0"/>
                  </a:lnTo>
                  <a:lnTo>
                    <a:pt x="0" y="0"/>
                  </a:lnTo>
                  <a:lnTo>
                    <a:pt x="0" y="393700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2" name="object 142"/>
          <p:cNvSpPr txBox="1"/>
          <p:nvPr/>
        </p:nvSpPr>
        <p:spPr>
          <a:xfrm>
            <a:off x="6053073" y="1230833"/>
            <a:ext cx="11068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Các bước tiếp</a:t>
            </a:r>
            <a:r>
              <a:rPr dirty="0" sz="1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theo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7932419" y="1033272"/>
            <a:ext cx="1051560" cy="672465"/>
            <a:chOff x="7932419" y="1033272"/>
            <a:chExt cx="1051560" cy="672465"/>
          </a:xfrm>
        </p:grpSpPr>
        <p:sp>
          <p:nvSpPr>
            <p:cNvPr id="144" name="object 144"/>
            <p:cNvSpPr/>
            <p:nvPr/>
          </p:nvSpPr>
          <p:spPr>
            <a:xfrm>
              <a:off x="7932419" y="1088136"/>
              <a:ext cx="1051559" cy="53797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8026907" y="1033272"/>
              <a:ext cx="896111" cy="672084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7977504" y="1133475"/>
              <a:ext cx="907415" cy="393700"/>
            </a:xfrm>
            <a:custGeom>
              <a:avLst/>
              <a:gdLst/>
              <a:ahLst/>
              <a:cxnLst/>
              <a:rect l="l" t="t" r="r" b="b"/>
              <a:pathLst>
                <a:path w="907415" h="393700">
                  <a:moveTo>
                    <a:pt x="907072" y="0"/>
                  </a:moveTo>
                  <a:lnTo>
                    <a:pt x="0" y="0"/>
                  </a:lnTo>
                  <a:lnTo>
                    <a:pt x="0" y="393700"/>
                  </a:lnTo>
                  <a:lnTo>
                    <a:pt x="907072" y="393700"/>
                  </a:lnTo>
                  <a:lnTo>
                    <a:pt x="9070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7977504" y="1133475"/>
              <a:ext cx="907415" cy="393700"/>
            </a:xfrm>
            <a:custGeom>
              <a:avLst/>
              <a:gdLst/>
              <a:ahLst/>
              <a:cxnLst/>
              <a:rect l="l" t="t" r="r" b="b"/>
              <a:pathLst>
                <a:path w="907415" h="393700">
                  <a:moveTo>
                    <a:pt x="0" y="393700"/>
                  </a:moveTo>
                  <a:lnTo>
                    <a:pt x="907072" y="393700"/>
                  </a:lnTo>
                  <a:lnTo>
                    <a:pt x="907072" y="0"/>
                  </a:lnTo>
                  <a:lnTo>
                    <a:pt x="0" y="0"/>
                  </a:lnTo>
                  <a:lnTo>
                    <a:pt x="0" y="393700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8" name="object 148"/>
          <p:cNvSpPr txBox="1"/>
          <p:nvPr/>
        </p:nvSpPr>
        <p:spPr>
          <a:xfrm>
            <a:off x="8130920" y="1093723"/>
            <a:ext cx="605790" cy="45212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14300" marR="5080" indent="-102235">
              <a:lnSpc>
                <a:spcPts val="1080"/>
              </a:lnSpc>
              <a:spcBef>
                <a:spcPts val="229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Dữ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liệu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có 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sẵn  không?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1068324" y="5658611"/>
            <a:ext cx="7876540" cy="495300"/>
            <a:chOff x="1068324" y="5658611"/>
            <a:chExt cx="7876540" cy="495300"/>
          </a:xfrm>
        </p:grpSpPr>
        <p:sp>
          <p:nvSpPr>
            <p:cNvPr id="150" name="object 150"/>
            <p:cNvSpPr/>
            <p:nvPr/>
          </p:nvSpPr>
          <p:spPr>
            <a:xfrm>
              <a:off x="1068324" y="5658611"/>
              <a:ext cx="7876032" cy="4953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1682496" y="5692139"/>
              <a:ext cx="6688835" cy="45262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1088783" y="5679147"/>
              <a:ext cx="7733665" cy="352425"/>
            </a:xfrm>
            <a:custGeom>
              <a:avLst/>
              <a:gdLst/>
              <a:ahLst/>
              <a:cxnLst/>
              <a:rect l="l" t="t" r="r" b="b"/>
              <a:pathLst>
                <a:path w="7733665" h="352425">
                  <a:moveTo>
                    <a:pt x="7733410" y="0"/>
                  </a:moveTo>
                  <a:lnTo>
                    <a:pt x="0" y="0"/>
                  </a:lnTo>
                  <a:lnTo>
                    <a:pt x="0" y="352145"/>
                  </a:lnTo>
                  <a:lnTo>
                    <a:pt x="7733410" y="352145"/>
                  </a:lnTo>
                  <a:lnTo>
                    <a:pt x="7733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1088783" y="5679147"/>
              <a:ext cx="7733665" cy="352425"/>
            </a:xfrm>
            <a:custGeom>
              <a:avLst/>
              <a:gdLst/>
              <a:ahLst/>
              <a:cxnLst/>
              <a:rect l="l" t="t" r="r" b="b"/>
              <a:pathLst>
                <a:path w="7733665" h="352425">
                  <a:moveTo>
                    <a:pt x="0" y="352145"/>
                  </a:moveTo>
                  <a:lnTo>
                    <a:pt x="7733410" y="352145"/>
                  </a:lnTo>
                  <a:lnTo>
                    <a:pt x="7733410" y="0"/>
                  </a:lnTo>
                  <a:lnTo>
                    <a:pt x="0" y="0"/>
                  </a:lnTo>
                  <a:lnTo>
                    <a:pt x="0" y="35214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4" name="object 154"/>
          <p:cNvSpPr txBox="1"/>
          <p:nvPr/>
        </p:nvSpPr>
        <p:spPr>
          <a:xfrm>
            <a:off x="1631950" y="5776901"/>
            <a:ext cx="6357620" cy="210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ahoma"/>
                <a:cs typeface="Tahoma"/>
              </a:rPr>
              <a:t>Chúng </a:t>
            </a:r>
            <a:r>
              <a:rPr dirty="0" sz="1200" spc="-5">
                <a:latin typeface="Tahoma"/>
                <a:cs typeface="Tahoma"/>
              </a:rPr>
              <a:t>ta </a:t>
            </a:r>
            <a:r>
              <a:rPr dirty="0" sz="1200" spc="-200">
                <a:latin typeface="Tahoma"/>
                <a:cs typeface="Tahoma"/>
              </a:rPr>
              <a:t>cần </a:t>
            </a:r>
            <a:r>
              <a:rPr dirty="0" sz="1200" spc="-185">
                <a:latin typeface="Tahoma"/>
                <a:cs typeface="Tahoma"/>
              </a:rPr>
              <a:t>một </a:t>
            </a:r>
            <a:r>
              <a:rPr dirty="0" sz="1200" spc="-240">
                <a:latin typeface="Tahoma"/>
                <a:cs typeface="Tahoma"/>
              </a:rPr>
              <a:t>sự </a:t>
            </a:r>
            <a:r>
              <a:rPr dirty="0" sz="1200" spc="-145">
                <a:latin typeface="Tahoma"/>
                <a:cs typeface="Tahoma"/>
              </a:rPr>
              <a:t>hiểu biết </a:t>
            </a:r>
            <a:r>
              <a:rPr dirty="0" sz="1200" spc="-5">
                <a:latin typeface="Tahoma"/>
                <a:cs typeface="Tahoma"/>
              </a:rPr>
              <a:t>chung </a:t>
            </a:r>
            <a:r>
              <a:rPr dirty="0" sz="1200" spc="-290">
                <a:latin typeface="Tahoma"/>
                <a:cs typeface="Tahoma"/>
              </a:rPr>
              <a:t>về  </a:t>
            </a:r>
            <a:r>
              <a:rPr dirty="0" sz="1200" spc="-10">
                <a:latin typeface="Tahoma"/>
                <a:cs typeface="Tahoma"/>
              </a:rPr>
              <a:t>các </a:t>
            </a:r>
            <a:r>
              <a:rPr dirty="0" sz="1200" spc="-180">
                <a:latin typeface="Tahoma"/>
                <a:cs typeface="Tahoma"/>
              </a:rPr>
              <a:t>mục </a:t>
            </a:r>
            <a:r>
              <a:rPr dirty="0" sz="1200" spc="-5">
                <a:latin typeface="Tahoma"/>
                <a:cs typeface="Tahoma"/>
              </a:rPr>
              <a:t>tiêu </a:t>
            </a:r>
            <a:r>
              <a:rPr dirty="0" sz="1200" spc="5">
                <a:latin typeface="Trebuchet MS"/>
                <a:cs typeface="Trebuchet MS"/>
              </a:rPr>
              <a:t>th</a:t>
            </a:r>
            <a:r>
              <a:rPr dirty="0" sz="1200" spc="5">
                <a:latin typeface="Arial"/>
                <a:cs typeface="Arial"/>
              </a:rPr>
              <a:t>ự</a:t>
            </a:r>
            <a:r>
              <a:rPr dirty="0" sz="1200" spc="5">
                <a:latin typeface="Trebuchet MS"/>
                <a:cs typeface="Trebuchet MS"/>
              </a:rPr>
              <a:t>c </a:t>
            </a:r>
            <a:r>
              <a:rPr dirty="0" sz="1200">
                <a:latin typeface="Trebuchet MS"/>
                <a:cs typeface="Trebuchet MS"/>
              </a:rPr>
              <a:t>hi</a:t>
            </a:r>
            <a:r>
              <a:rPr dirty="0" sz="1200">
                <a:latin typeface="Arial"/>
                <a:cs typeface="Arial"/>
              </a:rPr>
              <a:t>ệ</a:t>
            </a:r>
            <a:r>
              <a:rPr dirty="0" sz="1200">
                <a:latin typeface="Trebuchet MS"/>
                <a:cs typeface="Trebuchet MS"/>
              </a:rPr>
              <a:t>n </a:t>
            </a:r>
            <a:r>
              <a:rPr dirty="0" sz="1200" spc="25">
                <a:latin typeface="Trebuchet MS"/>
                <a:cs typeface="Trebuchet MS"/>
              </a:rPr>
              <a:t>mà </a:t>
            </a:r>
            <a:r>
              <a:rPr dirty="0" sz="1200" spc="-5">
                <a:latin typeface="Tahoma"/>
                <a:cs typeface="Tahoma"/>
              </a:rPr>
              <a:t>chúng tôi </a:t>
            </a:r>
            <a:r>
              <a:rPr dirty="0" sz="1200">
                <a:latin typeface="Tahoma"/>
                <a:cs typeface="Tahoma"/>
              </a:rPr>
              <a:t>đang </a:t>
            </a:r>
            <a:r>
              <a:rPr dirty="0" sz="1200" spc="-200">
                <a:latin typeface="Tahoma"/>
                <a:cs typeface="Tahoma"/>
              </a:rPr>
              <a:t>hướng</a:t>
            </a:r>
            <a:r>
              <a:rPr dirty="0" sz="1200" spc="-170">
                <a:latin typeface="Tahoma"/>
                <a:cs typeface="Tahoma"/>
              </a:rPr>
              <a:t> </a:t>
            </a:r>
            <a:r>
              <a:rPr dirty="0" sz="1200" spc="-180">
                <a:latin typeface="Tahoma"/>
                <a:cs typeface="Tahoma"/>
              </a:rPr>
              <a:t>tới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0892" y="1486522"/>
            <a:ext cx="5444490" cy="324231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35890" indent="-123825">
              <a:lnSpc>
                <a:spcPct val="100000"/>
              </a:lnSpc>
              <a:spcBef>
                <a:spcPts val="290"/>
              </a:spcBef>
              <a:buFont typeface="TeXGyreAdventor"/>
              <a:buChar char="-"/>
              <a:tabLst>
                <a:tab pos="136525" algn="l"/>
              </a:tabLst>
            </a:pP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Gi</a:t>
            </a:r>
            <a:r>
              <a:rPr dirty="0" sz="1600" spc="-30">
                <a:solidFill>
                  <a:srgbClr val="766E53"/>
                </a:solidFill>
                <a:latin typeface="Arial"/>
                <a:cs typeface="Arial"/>
              </a:rPr>
              <a:t>ớ</a:t>
            </a: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i </a:t>
            </a:r>
            <a:r>
              <a:rPr dirty="0" sz="1600" spc="-40">
                <a:solidFill>
                  <a:srgbClr val="766E53"/>
                </a:solidFill>
                <a:latin typeface="Trebuchet MS"/>
                <a:cs typeface="Trebuchet MS"/>
              </a:rPr>
              <a:t>thi</a:t>
            </a:r>
            <a:r>
              <a:rPr dirty="0" sz="1600" spc="-40">
                <a:solidFill>
                  <a:srgbClr val="766E53"/>
                </a:solidFill>
                <a:latin typeface="Arial"/>
                <a:cs typeface="Arial"/>
              </a:rPr>
              <a:t>ệ</a:t>
            </a:r>
            <a:r>
              <a:rPr dirty="0" sz="1600" spc="-40">
                <a:solidFill>
                  <a:srgbClr val="766E53"/>
                </a:solidFill>
                <a:latin typeface="Trebuchet MS"/>
                <a:cs typeface="Trebuchet MS"/>
              </a:rPr>
              <a:t>u/ </a:t>
            </a:r>
            <a:r>
              <a:rPr dirty="0" sz="1600" spc="50">
                <a:solidFill>
                  <a:srgbClr val="766E53"/>
                </a:solidFill>
                <a:latin typeface="Trebuchet MS"/>
                <a:cs typeface="Trebuchet MS"/>
              </a:rPr>
              <a:t>Ch</a:t>
            </a:r>
            <a:r>
              <a:rPr dirty="0" sz="1600" spc="50">
                <a:solidFill>
                  <a:srgbClr val="766E53"/>
                </a:solidFill>
                <a:latin typeface="Arial"/>
                <a:cs typeface="Arial"/>
              </a:rPr>
              <a:t>ươ</a:t>
            </a:r>
            <a:r>
              <a:rPr dirty="0" sz="1600" spc="50">
                <a:solidFill>
                  <a:srgbClr val="766E53"/>
                </a:solidFill>
                <a:latin typeface="Trebuchet MS"/>
                <a:cs typeface="Trebuchet MS"/>
              </a:rPr>
              <a:t>ng </a:t>
            </a:r>
            <a:r>
              <a:rPr dirty="0" sz="1600" spc="-40">
                <a:solidFill>
                  <a:srgbClr val="766E53"/>
                </a:solidFill>
                <a:latin typeface="Trebuchet MS"/>
                <a:cs typeface="Trebuchet MS"/>
              </a:rPr>
              <a:t>trình/ </a:t>
            </a:r>
            <a:r>
              <a:rPr dirty="0" sz="1600" spc="70">
                <a:solidFill>
                  <a:srgbClr val="766E53"/>
                </a:solidFill>
                <a:latin typeface="Trebuchet MS"/>
                <a:cs typeface="Trebuchet MS"/>
              </a:rPr>
              <a:t>M</a:t>
            </a:r>
            <a:r>
              <a:rPr dirty="0" sz="1600" spc="70">
                <a:solidFill>
                  <a:srgbClr val="766E53"/>
                </a:solidFill>
                <a:latin typeface="Arial"/>
                <a:cs typeface="Arial"/>
              </a:rPr>
              <a:t>ụ</a:t>
            </a:r>
            <a:r>
              <a:rPr dirty="0" sz="1600" spc="70">
                <a:solidFill>
                  <a:srgbClr val="766E53"/>
                </a:solidFill>
                <a:latin typeface="Trebuchet MS"/>
                <a:cs typeface="Trebuchet MS"/>
              </a:rPr>
              <a:t>c </a:t>
            </a:r>
            <a:r>
              <a:rPr dirty="0" sz="1600" spc="-50">
                <a:solidFill>
                  <a:srgbClr val="766E53"/>
                </a:solidFill>
                <a:latin typeface="Trebuchet MS"/>
                <a:cs typeface="Trebuchet MS"/>
              </a:rPr>
              <a:t>tiêu/ </a:t>
            </a:r>
            <a:r>
              <a:rPr dirty="0" sz="1600" spc="105">
                <a:solidFill>
                  <a:srgbClr val="766E53"/>
                </a:solidFill>
                <a:latin typeface="Trebuchet MS"/>
                <a:cs typeface="Trebuchet MS"/>
              </a:rPr>
              <a:t>Mong</a:t>
            </a:r>
            <a:r>
              <a:rPr dirty="0" sz="1600" spc="-11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766E53"/>
                </a:solidFill>
                <a:latin typeface="Trebuchet MS"/>
                <a:cs typeface="Trebuchet MS"/>
              </a:rPr>
              <a:t>đ</a:t>
            </a:r>
            <a:r>
              <a:rPr dirty="0" sz="1600" spc="-5">
                <a:solidFill>
                  <a:srgbClr val="766E53"/>
                </a:solidFill>
                <a:latin typeface="Arial"/>
                <a:cs typeface="Arial"/>
              </a:rPr>
              <a:t>ợ</a:t>
            </a:r>
            <a:r>
              <a:rPr dirty="0" sz="1600" spc="-5">
                <a:solidFill>
                  <a:srgbClr val="766E53"/>
                </a:solidFill>
                <a:latin typeface="Trebuchet MS"/>
                <a:cs typeface="Trebuchet MS"/>
              </a:rPr>
              <a:t>i</a:t>
            </a:r>
            <a:endParaRPr sz="1600">
              <a:latin typeface="Trebuchet MS"/>
              <a:cs typeface="Trebuchet MS"/>
            </a:endParaRPr>
          </a:p>
          <a:p>
            <a:pPr marL="135890" indent="-123825">
              <a:lnSpc>
                <a:spcPct val="100000"/>
              </a:lnSpc>
              <a:spcBef>
                <a:spcPts val="195"/>
              </a:spcBef>
              <a:buFont typeface="TeXGyreAdventor"/>
              <a:buChar char="-"/>
              <a:tabLst>
                <a:tab pos="136525" algn="l"/>
              </a:tabLst>
            </a:pPr>
            <a:r>
              <a:rPr dirty="0" sz="1600" spc="5">
                <a:solidFill>
                  <a:srgbClr val="766E53"/>
                </a:solidFill>
                <a:latin typeface="Trebuchet MS"/>
                <a:cs typeface="Trebuchet MS"/>
              </a:rPr>
              <a:t>Yêu</a:t>
            </a:r>
            <a:r>
              <a:rPr dirty="0" sz="1600" spc="-2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40">
                <a:solidFill>
                  <a:srgbClr val="766E53"/>
                </a:solidFill>
                <a:latin typeface="Arial"/>
                <a:cs typeface="Arial"/>
              </a:rPr>
              <a:t>ầ</a:t>
            </a: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u</a:t>
            </a:r>
            <a:r>
              <a:rPr dirty="0" sz="1600" spc="-4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30">
                <a:solidFill>
                  <a:srgbClr val="766E53"/>
                </a:solidFill>
                <a:latin typeface="Arial"/>
                <a:cs typeface="Arial"/>
              </a:rPr>
              <a:t>ủ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a</a:t>
            </a:r>
            <a:r>
              <a:rPr dirty="0" sz="1600" spc="-3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766E53"/>
                </a:solidFill>
                <a:latin typeface="Trebuchet MS"/>
                <a:cs typeface="Trebuchet MS"/>
              </a:rPr>
              <a:t>B</a:t>
            </a:r>
            <a:r>
              <a:rPr dirty="0" sz="1600" spc="50">
                <a:solidFill>
                  <a:srgbClr val="766E53"/>
                </a:solidFill>
                <a:latin typeface="Arial"/>
                <a:cs typeface="Arial"/>
              </a:rPr>
              <a:t>ộ</a:t>
            </a:r>
            <a:r>
              <a:rPr dirty="0" sz="1600" spc="10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Giáo</a:t>
            </a:r>
            <a:r>
              <a:rPr dirty="0" sz="1600" spc="-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d</a:t>
            </a:r>
            <a:r>
              <a:rPr dirty="0" sz="1600" spc="45">
                <a:solidFill>
                  <a:srgbClr val="766E53"/>
                </a:solidFill>
                <a:latin typeface="Arial"/>
                <a:cs typeface="Arial"/>
              </a:rPr>
              <a:t>ụ</a:t>
            </a: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-4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766E53"/>
                </a:solidFill>
                <a:latin typeface="Trebuchet MS"/>
                <a:cs typeface="Trebuchet MS"/>
              </a:rPr>
              <a:t>và</a:t>
            </a:r>
            <a:r>
              <a:rPr dirty="0" sz="1600" spc="-2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80">
                <a:solidFill>
                  <a:srgbClr val="766E53"/>
                </a:solidFill>
                <a:latin typeface="Trebuchet MS"/>
                <a:cs typeface="Trebuchet MS"/>
              </a:rPr>
              <a:t>Đào</a:t>
            </a: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t</a:t>
            </a:r>
            <a:r>
              <a:rPr dirty="0" sz="1600">
                <a:solidFill>
                  <a:srgbClr val="766E53"/>
                </a:solidFill>
                <a:latin typeface="Arial"/>
                <a:cs typeface="Arial"/>
              </a:rPr>
              <a:t>ạ</a:t>
            </a: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o</a:t>
            </a:r>
            <a:endParaRPr sz="1600">
              <a:latin typeface="Trebuchet MS"/>
              <a:cs typeface="Trebuchet MS"/>
            </a:endParaRPr>
          </a:p>
          <a:p>
            <a:pPr marL="127000">
              <a:lnSpc>
                <a:spcPct val="100000"/>
              </a:lnSpc>
              <a:spcBef>
                <a:spcPts val="195"/>
              </a:spcBef>
            </a:pPr>
            <a:r>
              <a:rPr dirty="0" sz="1600" spc="35">
                <a:solidFill>
                  <a:srgbClr val="766E53"/>
                </a:solidFill>
                <a:latin typeface="Trebuchet MS"/>
                <a:cs typeface="Trebuchet MS"/>
              </a:rPr>
              <a:t>Th</a:t>
            </a:r>
            <a:r>
              <a:rPr dirty="0" sz="1600" spc="35">
                <a:solidFill>
                  <a:srgbClr val="766E53"/>
                </a:solidFill>
                <a:latin typeface="Arial"/>
                <a:cs typeface="Arial"/>
              </a:rPr>
              <a:t>ố</a:t>
            </a:r>
            <a:r>
              <a:rPr dirty="0" sz="1600" spc="35">
                <a:solidFill>
                  <a:srgbClr val="766E53"/>
                </a:solidFill>
                <a:latin typeface="Trebuchet MS"/>
                <a:cs typeface="Trebuchet MS"/>
              </a:rPr>
              <a:t>ng </a:t>
            </a: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nh</a:t>
            </a:r>
            <a:r>
              <a:rPr dirty="0" sz="1600">
                <a:solidFill>
                  <a:srgbClr val="766E53"/>
                </a:solidFill>
                <a:latin typeface="Arial"/>
                <a:cs typeface="Arial"/>
              </a:rPr>
              <a:t>ấ</a:t>
            </a: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t </a:t>
            </a:r>
            <a:r>
              <a:rPr dirty="0" sz="1600" spc="-20">
                <a:solidFill>
                  <a:srgbClr val="766E53"/>
                </a:solidFill>
                <a:latin typeface="Trebuchet MS"/>
                <a:cs typeface="Trebuchet MS"/>
              </a:rPr>
              <a:t>tiêu </a:t>
            </a:r>
            <a:r>
              <a:rPr dirty="0" sz="1600" spc="15">
                <a:solidFill>
                  <a:srgbClr val="766E53"/>
                </a:solidFill>
                <a:latin typeface="Trebuchet MS"/>
                <a:cs typeface="Trebuchet MS"/>
              </a:rPr>
              <a:t>chí thành</a:t>
            </a:r>
            <a:r>
              <a:rPr dirty="0" sz="1600" spc="-17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95">
                <a:solidFill>
                  <a:srgbClr val="766E53"/>
                </a:solidFill>
                <a:latin typeface="Trebuchet MS"/>
                <a:cs typeface="Trebuchet MS"/>
              </a:rPr>
              <a:t>công</a:t>
            </a:r>
            <a:endParaRPr sz="1600">
              <a:latin typeface="Trebuchet MS"/>
              <a:cs typeface="Trebuchet MS"/>
            </a:endParaRPr>
          </a:p>
          <a:p>
            <a:pPr marL="132715" indent="-120650">
              <a:lnSpc>
                <a:spcPct val="100000"/>
              </a:lnSpc>
              <a:spcBef>
                <a:spcPts val="190"/>
              </a:spcBef>
              <a:buChar char="-"/>
              <a:tabLst>
                <a:tab pos="133350" algn="l"/>
              </a:tabLst>
            </a:pP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Xem </a:t>
            </a:r>
            <a:r>
              <a:rPr dirty="0" sz="1600" spc="-55">
                <a:solidFill>
                  <a:srgbClr val="766E53"/>
                </a:solidFill>
                <a:latin typeface="Trebuchet MS"/>
                <a:cs typeface="Trebuchet MS"/>
              </a:rPr>
              <a:t>l</a:t>
            </a:r>
            <a:r>
              <a:rPr dirty="0" sz="1600" spc="-55">
                <a:solidFill>
                  <a:srgbClr val="766E53"/>
                </a:solidFill>
                <a:latin typeface="Arial"/>
                <a:cs typeface="Arial"/>
              </a:rPr>
              <a:t>ạ</a:t>
            </a:r>
            <a:r>
              <a:rPr dirty="0" sz="1600" spc="-55">
                <a:solidFill>
                  <a:srgbClr val="766E53"/>
                </a:solidFill>
                <a:latin typeface="Trebuchet MS"/>
                <a:cs typeface="Trebuchet MS"/>
              </a:rPr>
              <a:t>i 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đ</a:t>
            </a:r>
            <a:r>
              <a:rPr dirty="0" sz="1600" spc="30">
                <a:solidFill>
                  <a:srgbClr val="766E53"/>
                </a:solidFill>
                <a:latin typeface="Arial"/>
                <a:cs typeface="Arial"/>
              </a:rPr>
              <a:t>ề </a:t>
            </a:r>
            <a:r>
              <a:rPr dirty="0" sz="1600" spc="5">
                <a:solidFill>
                  <a:srgbClr val="766E53"/>
                </a:solidFill>
                <a:latin typeface="Trebuchet MS"/>
                <a:cs typeface="Trebuchet MS"/>
              </a:rPr>
              <a:t>xu</a:t>
            </a:r>
            <a:r>
              <a:rPr dirty="0" sz="1600" spc="5">
                <a:solidFill>
                  <a:srgbClr val="766E53"/>
                </a:solidFill>
                <a:latin typeface="Arial"/>
                <a:cs typeface="Arial"/>
              </a:rPr>
              <a:t>ấ</a:t>
            </a:r>
            <a:r>
              <a:rPr dirty="0" sz="1600" spc="5">
                <a:solidFill>
                  <a:srgbClr val="766E53"/>
                </a:solidFill>
                <a:latin typeface="Trebuchet MS"/>
                <a:cs typeface="Trebuchet MS"/>
              </a:rPr>
              <a:t>t 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d</a:t>
            </a:r>
            <a:r>
              <a:rPr dirty="0" sz="1600" spc="30">
                <a:solidFill>
                  <a:srgbClr val="766E53"/>
                </a:solidFill>
                <a:latin typeface="Arial"/>
                <a:cs typeface="Arial"/>
              </a:rPr>
              <a:t>ự 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án </a:t>
            </a:r>
            <a:r>
              <a:rPr dirty="0" sz="1600" spc="65">
                <a:solidFill>
                  <a:srgbClr val="766E53"/>
                </a:solidFill>
                <a:latin typeface="Trebuchet MS"/>
                <a:cs typeface="Trebuchet MS"/>
              </a:rPr>
              <a:t>STEM </a:t>
            </a:r>
            <a:r>
              <a:rPr dirty="0" sz="1600" spc="-55">
                <a:solidFill>
                  <a:srgbClr val="766E53"/>
                </a:solidFill>
                <a:latin typeface="Trebuchet MS"/>
                <a:cs typeface="Trebuchet MS"/>
              </a:rPr>
              <a:t>t</a:t>
            </a:r>
            <a:r>
              <a:rPr dirty="0" sz="1600" spc="-55">
                <a:solidFill>
                  <a:srgbClr val="766E53"/>
                </a:solidFill>
                <a:latin typeface="Arial"/>
                <a:cs typeface="Arial"/>
              </a:rPr>
              <a:t>ạ</a:t>
            </a:r>
            <a:r>
              <a:rPr dirty="0" sz="1600" spc="-55">
                <a:solidFill>
                  <a:srgbClr val="766E53"/>
                </a:solidFill>
                <a:latin typeface="Trebuchet MS"/>
                <a:cs typeface="Trebuchet MS"/>
              </a:rPr>
              <a:t>i </a:t>
            </a:r>
            <a:r>
              <a:rPr dirty="0" sz="1600" spc="-20">
                <a:solidFill>
                  <a:srgbClr val="766E53"/>
                </a:solidFill>
                <a:latin typeface="Trebuchet MS"/>
                <a:cs typeface="Trebuchet MS"/>
              </a:rPr>
              <a:t>Vi</a:t>
            </a:r>
            <a:r>
              <a:rPr dirty="0" sz="1600" spc="-20">
                <a:solidFill>
                  <a:srgbClr val="766E53"/>
                </a:solidFill>
                <a:latin typeface="Arial"/>
                <a:cs typeface="Arial"/>
              </a:rPr>
              <a:t>ệ</a:t>
            </a:r>
            <a:r>
              <a:rPr dirty="0" sz="1600" spc="-20">
                <a:solidFill>
                  <a:srgbClr val="766E53"/>
                </a:solidFill>
                <a:latin typeface="Trebuchet MS"/>
                <a:cs typeface="Trebuchet MS"/>
              </a:rPr>
              <a:t>t</a:t>
            </a:r>
            <a:r>
              <a:rPr dirty="0" sz="1600" spc="-29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Nam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766E53"/>
              </a:buClr>
              <a:buFont typeface="Trebuchet MS"/>
              <a:buChar char="-"/>
            </a:pPr>
            <a:endParaRPr sz="1800">
              <a:latin typeface="Trebuchet MS"/>
              <a:cs typeface="Trebuchet MS"/>
            </a:endParaRPr>
          </a:p>
          <a:p>
            <a:pPr marL="12700" marR="220979">
              <a:lnSpc>
                <a:spcPct val="110000"/>
              </a:lnSpc>
              <a:spcBef>
                <a:spcPts val="5"/>
              </a:spcBef>
              <a:buChar char="-"/>
              <a:tabLst>
                <a:tab pos="133350" algn="l"/>
              </a:tabLst>
            </a:pP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Hi</a:t>
            </a:r>
            <a:r>
              <a:rPr dirty="0" sz="1600">
                <a:solidFill>
                  <a:srgbClr val="766E53"/>
                </a:solidFill>
                <a:latin typeface="Arial"/>
                <a:cs typeface="Arial"/>
              </a:rPr>
              <a:t>ể</a:t>
            </a: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u 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đ</a:t>
            </a:r>
            <a:r>
              <a:rPr dirty="0" sz="1600" spc="30">
                <a:solidFill>
                  <a:srgbClr val="766E53"/>
                </a:solidFill>
                <a:latin typeface="Arial"/>
                <a:cs typeface="Arial"/>
              </a:rPr>
              <a:t>ượ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c 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vi</a:t>
            </a:r>
            <a:r>
              <a:rPr dirty="0" sz="1600" spc="20">
                <a:solidFill>
                  <a:srgbClr val="766E53"/>
                </a:solidFill>
                <a:latin typeface="Arial"/>
                <a:cs typeface="Arial"/>
              </a:rPr>
              <a:t>ệ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c </a:t>
            </a: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áp </a:t>
            </a:r>
            <a:r>
              <a:rPr dirty="0" sz="1600" spc="65">
                <a:solidFill>
                  <a:srgbClr val="766E53"/>
                </a:solidFill>
                <a:latin typeface="Trebuchet MS"/>
                <a:cs typeface="Trebuchet MS"/>
              </a:rPr>
              <a:t>d</a:t>
            </a:r>
            <a:r>
              <a:rPr dirty="0" sz="1600" spc="65">
                <a:solidFill>
                  <a:srgbClr val="766E53"/>
                </a:solidFill>
                <a:latin typeface="Arial"/>
                <a:cs typeface="Arial"/>
              </a:rPr>
              <a:t>ụ</a:t>
            </a:r>
            <a:r>
              <a:rPr dirty="0" sz="1600" spc="65">
                <a:solidFill>
                  <a:srgbClr val="766E53"/>
                </a:solidFill>
                <a:latin typeface="Trebuchet MS"/>
                <a:cs typeface="Trebuchet MS"/>
              </a:rPr>
              <a:t>ng </a:t>
            </a: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k</a:t>
            </a:r>
            <a:r>
              <a:rPr dirty="0" sz="1600">
                <a:solidFill>
                  <a:srgbClr val="766E53"/>
                </a:solidFill>
                <a:latin typeface="Arial"/>
                <a:cs typeface="Arial"/>
              </a:rPr>
              <a:t>ế </a:t>
            </a:r>
            <a:r>
              <a:rPr dirty="0" sz="1600" spc="50">
                <a:solidFill>
                  <a:srgbClr val="766E53"/>
                </a:solidFill>
                <a:latin typeface="Trebuchet MS"/>
                <a:cs typeface="Trebuchet MS"/>
              </a:rPr>
              <a:t>ho</a:t>
            </a:r>
            <a:r>
              <a:rPr dirty="0" sz="1600" spc="50">
                <a:solidFill>
                  <a:srgbClr val="766E53"/>
                </a:solidFill>
                <a:latin typeface="Arial"/>
                <a:cs typeface="Arial"/>
              </a:rPr>
              <a:t>ạ</a:t>
            </a:r>
            <a:r>
              <a:rPr dirty="0" sz="1600" spc="50">
                <a:solidFill>
                  <a:srgbClr val="766E53"/>
                </a:solidFill>
                <a:latin typeface="Trebuchet MS"/>
                <a:cs typeface="Trebuchet MS"/>
              </a:rPr>
              <a:t>ch </a:t>
            </a:r>
            <a:r>
              <a:rPr dirty="0" sz="1600" spc="-40">
                <a:solidFill>
                  <a:srgbClr val="766E53"/>
                </a:solidFill>
                <a:latin typeface="Trebuchet MS"/>
                <a:cs typeface="Trebuchet MS"/>
              </a:rPr>
              <a:t>thí </a:t>
            </a:r>
            <a:r>
              <a:rPr dirty="0" sz="1600" spc="5">
                <a:solidFill>
                  <a:srgbClr val="766E53"/>
                </a:solidFill>
                <a:latin typeface="Trebuchet MS"/>
                <a:cs typeface="Trebuchet MS"/>
              </a:rPr>
              <a:t>đi</a:t>
            </a:r>
            <a:r>
              <a:rPr dirty="0" sz="1600" spc="5">
                <a:solidFill>
                  <a:srgbClr val="766E53"/>
                </a:solidFill>
                <a:latin typeface="Arial"/>
                <a:cs typeface="Arial"/>
              </a:rPr>
              <a:t>ể</a:t>
            </a:r>
            <a:r>
              <a:rPr dirty="0" sz="1600" spc="5">
                <a:solidFill>
                  <a:srgbClr val="766E53"/>
                </a:solidFill>
                <a:latin typeface="Trebuchet MS"/>
                <a:cs typeface="Trebuchet MS"/>
              </a:rPr>
              <a:t>m </a:t>
            </a: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(th</a:t>
            </a:r>
            <a:r>
              <a:rPr dirty="0" sz="1600" spc="-15">
                <a:solidFill>
                  <a:srgbClr val="766E53"/>
                </a:solidFill>
                <a:latin typeface="Arial"/>
                <a:cs typeface="Arial"/>
              </a:rPr>
              <a:t>ự</a:t>
            </a: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-34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tr</a:t>
            </a:r>
            <a:r>
              <a:rPr dirty="0" sz="1600" spc="20">
                <a:solidFill>
                  <a:srgbClr val="766E53"/>
                </a:solidFill>
                <a:latin typeface="Arial"/>
                <a:cs typeface="Arial"/>
              </a:rPr>
              <a:t>ạ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ng  </a:t>
            </a: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hi</a:t>
            </a:r>
            <a:r>
              <a:rPr dirty="0" sz="1600">
                <a:solidFill>
                  <a:srgbClr val="766E53"/>
                </a:solidFill>
                <a:latin typeface="Arial"/>
                <a:cs typeface="Arial"/>
              </a:rPr>
              <a:t>ệ</a:t>
            </a:r>
            <a:r>
              <a:rPr dirty="0" sz="1600">
                <a:solidFill>
                  <a:srgbClr val="766E53"/>
                </a:solidFill>
                <a:latin typeface="Trebuchet MS"/>
                <a:cs typeface="Trebuchet MS"/>
              </a:rPr>
              <a:t>n</a:t>
            </a: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-65">
                <a:solidFill>
                  <a:srgbClr val="766E53"/>
                </a:solidFill>
                <a:latin typeface="Trebuchet MS"/>
                <a:cs typeface="Trebuchet MS"/>
              </a:rPr>
              <a:t>t</a:t>
            </a:r>
            <a:r>
              <a:rPr dirty="0" sz="1600" spc="-65">
                <a:solidFill>
                  <a:srgbClr val="766E53"/>
                </a:solidFill>
                <a:latin typeface="Arial"/>
                <a:cs typeface="Arial"/>
              </a:rPr>
              <a:t>ạ</a:t>
            </a:r>
            <a:r>
              <a:rPr dirty="0" sz="1600" spc="-65">
                <a:solidFill>
                  <a:srgbClr val="766E53"/>
                </a:solidFill>
                <a:latin typeface="Trebuchet MS"/>
                <a:cs typeface="Trebuchet MS"/>
              </a:rPr>
              <a:t>i)</a:t>
            </a:r>
            <a:endParaRPr sz="1600">
              <a:latin typeface="Trebuchet MS"/>
              <a:cs typeface="Trebuchet MS"/>
            </a:endParaRPr>
          </a:p>
          <a:p>
            <a:pPr marL="132715" indent="-120650">
              <a:lnSpc>
                <a:spcPct val="100000"/>
              </a:lnSpc>
              <a:spcBef>
                <a:spcPts val="190"/>
              </a:spcBef>
              <a:buChar char="-"/>
              <a:tabLst>
                <a:tab pos="133350" algn="l"/>
              </a:tabLst>
            </a:pPr>
            <a:r>
              <a:rPr dirty="0" sz="1600" spc="35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35">
                <a:solidFill>
                  <a:srgbClr val="766E53"/>
                </a:solidFill>
                <a:latin typeface="Arial"/>
                <a:cs typeface="Arial"/>
              </a:rPr>
              <a:t>ấ</a:t>
            </a:r>
            <a:r>
              <a:rPr dirty="0" sz="1600" spc="35">
                <a:solidFill>
                  <a:srgbClr val="766E53"/>
                </a:solidFill>
                <a:latin typeface="Trebuchet MS"/>
                <a:cs typeface="Trebuchet MS"/>
              </a:rPr>
              <a:t>u</a:t>
            </a: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766E53"/>
                </a:solidFill>
                <a:latin typeface="Trebuchet MS"/>
                <a:cs typeface="Trebuchet MS"/>
              </a:rPr>
              <a:t>trúc</a:t>
            </a:r>
            <a:r>
              <a:rPr dirty="0" sz="1600" spc="-2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phân</a:t>
            </a:r>
            <a:r>
              <a:rPr dirty="0" sz="1600" spc="-1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chia</a:t>
            </a:r>
            <a:r>
              <a:rPr dirty="0" sz="1600" spc="-3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95">
                <a:solidFill>
                  <a:srgbClr val="766E53"/>
                </a:solidFill>
                <a:latin typeface="Trebuchet MS"/>
                <a:cs typeface="Trebuchet MS"/>
              </a:rPr>
              <a:t>công</a:t>
            </a:r>
            <a:r>
              <a:rPr dirty="0" sz="1600" spc="-2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vi</a:t>
            </a:r>
            <a:r>
              <a:rPr dirty="0" sz="1600" spc="20">
                <a:solidFill>
                  <a:srgbClr val="766E53"/>
                </a:solidFill>
                <a:latin typeface="Arial"/>
                <a:cs typeface="Arial"/>
              </a:rPr>
              <a:t>ệ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766E53"/>
                </a:solidFill>
                <a:latin typeface="Arial"/>
                <a:cs typeface="Arial"/>
              </a:rPr>
              <a:t>ở</a:t>
            </a:r>
            <a:r>
              <a:rPr dirty="0" sz="1600" spc="5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b</a:t>
            </a:r>
            <a:r>
              <a:rPr dirty="0" sz="1600" spc="45">
                <a:solidFill>
                  <a:srgbClr val="766E53"/>
                </a:solidFill>
                <a:latin typeface="Arial"/>
                <a:cs typeface="Arial"/>
              </a:rPr>
              <a:t>ậ</a:t>
            </a: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-3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70">
                <a:solidFill>
                  <a:srgbClr val="766E53"/>
                </a:solidFill>
                <a:latin typeface="Trebuchet MS"/>
                <a:cs typeface="Trebuchet MS"/>
              </a:rPr>
              <a:t>cao</a:t>
            </a:r>
            <a:endParaRPr sz="1600">
              <a:latin typeface="Trebuchet MS"/>
              <a:cs typeface="Trebuchet MS"/>
            </a:endParaRPr>
          </a:p>
          <a:p>
            <a:pPr marL="132715" indent="-120650">
              <a:lnSpc>
                <a:spcPct val="100000"/>
              </a:lnSpc>
              <a:spcBef>
                <a:spcPts val="195"/>
              </a:spcBef>
              <a:buChar char="-"/>
              <a:tabLst>
                <a:tab pos="133350" algn="l"/>
              </a:tabLst>
            </a:pP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Phân</a:t>
            </a: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766E53"/>
                </a:solidFill>
                <a:latin typeface="Trebuchet MS"/>
                <a:cs typeface="Trebuchet MS"/>
              </a:rPr>
              <a:t>chia</a:t>
            </a: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766E53"/>
                </a:solidFill>
                <a:latin typeface="Trebuchet MS"/>
                <a:cs typeface="Trebuchet MS"/>
              </a:rPr>
              <a:t>trách</a:t>
            </a:r>
            <a:r>
              <a:rPr dirty="0" sz="1600" spc="-2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766E53"/>
                </a:solidFill>
                <a:latin typeface="Trebuchet MS"/>
                <a:cs typeface="Trebuchet MS"/>
              </a:rPr>
              <a:t>nhi</a:t>
            </a:r>
            <a:r>
              <a:rPr dirty="0" sz="1600" spc="10">
                <a:solidFill>
                  <a:srgbClr val="766E53"/>
                </a:solidFill>
                <a:latin typeface="Arial"/>
                <a:cs typeface="Arial"/>
              </a:rPr>
              <a:t>ệ</a:t>
            </a:r>
            <a:r>
              <a:rPr dirty="0" sz="1600" spc="10">
                <a:solidFill>
                  <a:srgbClr val="766E53"/>
                </a:solidFill>
                <a:latin typeface="Trebuchet MS"/>
                <a:cs typeface="Trebuchet MS"/>
              </a:rPr>
              <a:t>m</a:t>
            </a: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766E53"/>
                </a:solidFill>
                <a:latin typeface="Arial"/>
                <a:cs typeface="Arial"/>
              </a:rPr>
              <a:t>ở</a:t>
            </a:r>
            <a:r>
              <a:rPr dirty="0" sz="1600" spc="5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b</a:t>
            </a:r>
            <a:r>
              <a:rPr dirty="0" sz="1600" spc="45">
                <a:solidFill>
                  <a:srgbClr val="766E53"/>
                </a:solidFill>
                <a:latin typeface="Arial"/>
                <a:cs typeface="Arial"/>
              </a:rPr>
              <a:t>ậ</a:t>
            </a: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70">
                <a:solidFill>
                  <a:srgbClr val="766E53"/>
                </a:solidFill>
                <a:latin typeface="Trebuchet MS"/>
                <a:cs typeface="Trebuchet MS"/>
              </a:rPr>
              <a:t>cao</a:t>
            </a:r>
            <a:r>
              <a:rPr dirty="0" sz="1600" spc="-2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và</a:t>
            </a:r>
            <a:r>
              <a:rPr dirty="0" sz="1600" spc="-2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766E53"/>
                </a:solidFill>
                <a:latin typeface="Trebuchet MS"/>
                <a:cs typeface="Trebuchet MS"/>
              </a:rPr>
              <a:t>xây</a:t>
            </a: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60">
                <a:solidFill>
                  <a:srgbClr val="766E53"/>
                </a:solidFill>
                <a:latin typeface="Trebuchet MS"/>
                <a:cs typeface="Trebuchet MS"/>
              </a:rPr>
              <a:t>d</a:t>
            </a:r>
            <a:r>
              <a:rPr dirty="0" sz="1600" spc="60">
                <a:solidFill>
                  <a:srgbClr val="766E53"/>
                </a:solidFill>
                <a:latin typeface="Arial"/>
                <a:cs typeface="Arial"/>
              </a:rPr>
              <a:t>ự</a:t>
            </a:r>
            <a:r>
              <a:rPr dirty="0" sz="1600" spc="60">
                <a:solidFill>
                  <a:srgbClr val="766E53"/>
                </a:solidFill>
                <a:latin typeface="Trebuchet MS"/>
                <a:cs typeface="Trebuchet MS"/>
              </a:rPr>
              <a:t>ng</a:t>
            </a: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766E53"/>
                </a:solidFill>
                <a:latin typeface="Trebuchet MS"/>
                <a:cs typeface="Trebuchet MS"/>
              </a:rPr>
              <a:t>m</a:t>
            </a:r>
            <a:r>
              <a:rPr dirty="0" sz="1600" spc="55">
                <a:solidFill>
                  <a:srgbClr val="766E53"/>
                </a:solidFill>
                <a:latin typeface="Arial"/>
                <a:cs typeface="Arial"/>
              </a:rPr>
              <a:t>ạ</a:t>
            </a:r>
            <a:r>
              <a:rPr dirty="0" sz="1600" spc="55">
                <a:solidFill>
                  <a:srgbClr val="766E53"/>
                </a:solidFill>
                <a:latin typeface="Trebuchet MS"/>
                <a:cs typeface="Trebuchet MS"/>
              </a:rPr>
              <a:t>ng</a:t>
            </a:r>
            <a:r>
              <a:rPr dirty="0" sz="1600" spc="-2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-45">
                <a:solidFill>
                  <a:srgbClr val="766E53"/>
                </a:solidFill>
                <a:latin typeface="Trebuchet MS"/>
                <a:cs typeface="Trebuchet MS"/>
              </a:rPr>
              <a:t>l</a:t>
            </a:r>
            <a:r>
              <a:rPr dirty="0" sz="1600" spc="-45">
                <a:solidFill>
                  <a:srgbClr val="766E53"/>
                </a:solidFill>
                <a:latin typeface="Arial"/>
                <a:cs typeface="Arial"/>
              </a:rPr>
              <a:t>ướ</a:t>
            </a:r>
            <a:r>
              <a:rPr dirty="0" sz="1600" spc="-45">
                <a:solidFill>
                  <a:srgbClr val="766E53"/>
                </a:solidFill>
                <a:latin typeface="Trebuchet MS"/>
                <a:cs typeface="Trebuchet MS"/>
              </a:rPr>
              <a:t>i</a:t>
            </a:r>
            <a:endParaRPr sz="1600">
              <a:latin typeface="Trebuchet MS"/>
              <a:cs typeface="Trebuchet MS"/>
            </a:endParaRPr>
          </a:p>
          <a:p>
            <a:pPr marL="132715" indent="-120650">
              <a:lnSpc>
                <a:spcPct val="100000"/>
              </a:lnSpc>
              <a:spcBef>
                <a:spcPts val="190"/>
              </a:spcBef>
              <a:buChar char="-"/>
              <a:tabLst>
                <a:tab pos="133350" algn="l"/>
              </a:tabLst>
            </a:pP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Gi</a:t>
            </a:r>
            <a:r>
              <a:rPr dirty="0" sz="1600" spc="-15">
                <a:solidFill>
                  <a:srgbClr val="766E53"/>
                </a:solidFill>
                <a:latin typeface="Arial"/>
                <a:cs typeface="Arial"/>
              </a:rPr>
              <a:t>ả </a:t>
            </a: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đ</a:t>
            </a:r>
            <a:r>
              <a:rPr dirty="0" sz="1600" spc="-15">
                <a:solidFill>
                  <a:srgbClr val="766E53"/>
                </a:solidFill>
                <a:latin typeface="Arial"/>
                <a:cs typeface="Arial"/>
              </a:rPr>
              <a:t>ị</a:t>
            </a:r>
            <a:r>
              <a:rPr dirty="0" sz="1600" spc="-15">
                <a:solidFill>
                  <a:srgbClr val="766E53"/>
                </a:solidFill>
                <a:latin typeface="Trebuchet MS"/>
                <a:cs typeface="Trebuchet MS"/>
              </a:rPr>
              <a:t>nh, </a:t>
            </a:r>
            <a:r>
              <a:rPr dirty="0" sz="1600" spc="55">
                <a:solidFill>
                  <a:srgbClr val="766E53"/>
                </a:solidFill>
                <a:latin typeface="Trebuchet MS"/>
                <a:cs typeface="Trebuchet MS"/>
              </a:rPr>
              <a:t>s</a:t>
            </a:r>
            <a:r>
              <a:rPr dirty="0" sz="1600" spc="55">
                <a:solidFill>
                  <a:srgbClr val="766E53"/>
                </a:solidFill>
                <a:latin typeface="Arial"/>
                <a:cs typeface="Arial"/>
              </a:rPr>
              <a:t>ự </a:t>
            </a: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40">
                <a:solidFill>
                  <a:srgbClr val="766E53"/>
                </a:solidFill>
                <a:latin typeface="Arial"/>
                <a:cs typeface="Arial"/>
              </a:rPr>
              <a:t>ả</a:t>
            </a: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n </a:t>
            </a:r>
            <a:r>
              <a:rPr dirty="0" sz="1600" spc="-30">
                <a:solidFill>
                  <a:srgbClr val="766E53"/>
                </a:solidFill>
                <a:latin typeface="Trebuchet MS"/>
                <a:cs typeface="Trebuchet MS"/>
              </a:rPr>
              <a:t>tr</a:t>
            </a:r>
            <a:r>
              <a:rPr dirty="0" sz="1600" spc="-30">
                <a:solidFill>
                  <a:srgbClr val="766E53"/>
                </a:solidFill>
                <a:latin typeface="Arial"/>
                <a:cs typeface="Arial"/>
              </a:rPr>
              <a:t>ở </a:t>
            </a:r>
            <a:r>
              <a:rPr dirty="0" sz="1600" spc="-5">
                <a:solidFill>
                  <a:srgbClr val="766E53"/>
                </a:solidFill>
                <a:latin typeface="Trebuchet MS"/>
                <a:cs typeface="Trebuchet MS"/>
              </a:rPr>
              <a:t>(rào </a:t>
            </a: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40">
                <a:solidFill>
                  <a:srgbClr val="766E53"/>
                </a:solidFill>
                <a:latin typeface="Arial"/>
                <a:cs typeface="Arial"/>
              </a:rPr>
              <a:t>ả</a:t>
            </a:r>
            <a:r>
              <a:rPr dirty="0" sz="1600" spc="40">
                <a:solidFill>
                  <a:srgbClr val="766E53"/>
                </a:solidFill>
                <a:latin typeface="Trebuchet MS"/>
                <a:cs typeface="Trebuchet MS"/>
              </a:rPr>
              <a:t>n </a:t>
            </a:r>
            <a:r>
              <a:rPr dirty="0" sz="1600" spc="-60">
                <a:solidFill>
                  <a:srgbClr val="766E53"/>
                </a:solidFill>
                <a:latin typeface="Trebuchet MS"/>
                <a:cs typeface="Trebuchet MS"/>
              </a:rPr>
              <a:t>t</a:t>
            </a:r>
            <a:r>
              <a:rPr dirty="0" sz="1600" spc="-60">
                <a:solidFill>
                  <a:srgbClr val="766E53"/>
                </a:solidFill>
                <a:latin typeface="Arial"/>
                <a:cs typeface="Arial"/>
              </a:rPr>
              <a:t>ớ</a:t>
            </a:r>
            <a:r>
              <a:rPr dirty="0" sz="1600" spc="-60">
                <a:solidFill>
                  <a:srgbClr val="766E53"/>
                </a:solidFill>
                <a:latin typeface="Trebuchet MS"/>
                <a:cs typeface="Trebuchet MS"/>
              </a:rPr>
              <a:t>i </a:t>
            </a:r>
            <a:r>
              <a:rPr dirty="0" sz="1600" spc="15">
                <a:solidFill>
                  <a:srgbClr val="766E53"/>
                </a:solidFill>
                <a:latin typeface="Trebuchet MS"/>
                <a:cs typeface="Trebuchet MS"/>
              </a:rPr>
              <a:t>thành</a:t>
            </a:r>
            <a:r>
              <a:rPr dirty="0" sz="1600" spc="-145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766E53"/>
                </a:solidFill>
                <a:latin typeface="Trebuchet MS"/>
                <a:cs typeface="Trebuchet MS"/>
              </a:rPr>
              <a:t>công)</a:t>
            </a:r>
            <a:endParaRPr sz="1600">
              <a:latin typeface="Trebuchet MS"/>
              <a:cs typeface="Trebuchet MS"/>
            </a:endParaRPr>
          </a:p>
          <a:p>
            <a:pPr marL="132715" indent="-120650">
              <a:lnSpc>
                <a:spcPct val="100000"/>
              </a:lnSpc>
              <a:spcBef>
                <a:spcPts val="195"/>
              </a:spcBef>
              <a:buChar char="-"/>
              <a:tabLst>
                <a:tab pos="133350" algn="l"/>
              </a:tabLst>
            </a:pPr>
            <a:r>
              <a:rPr dirty="0" sz="1600" spc="55">
                <a:solidFill>
                  <a:srgbClr val="766E53"/>
                </a:solidFill>
                <a:latin typeface="Trebuchet MS"/>
                <a:cs typeface="Trebuchet MS"/>
              </a:rPr>
              <a:t>Xây </a:t>
            </a:r>
            <a:r>
              <a:rPr dirty="0" sz="1600" spc="60">
                <a:solidFill>
                  <a:srgbClr val="766E53"/>
                </a:solidFill>
                <a:latin typeface="Trebuchet MS"/>
                <a:cs typeface="Trebuchet MS"/>
              </a:rPr>
              <a:t>d</a:t>
            </a:r>
            <a:r>
              <a:rPr dirty="0" sz="1600" spc="60">
                <a:solidFill>
                  <a:srgbClr val="766E53"/>
                </a:solidFill>
                <a:latin typeface="Arial"/>
                <a:cs typeface="Arial"/>
              </a:rPr>
              <a:t>ự</a:t>
            </a:r>
            <a:r>
              <a:rPr dirty="0" sz="1600" spc="60">
                <a:solidFill>
                  <a:srgbClr val="766E53"/>
                </a:solidFill>
                <a:latin typeface="Trebuchet MS"/>
                <a:cs typeface="Trebuchet MS"/>
              </a:rPr>
              <a:t>ng </a:t>
            </a:r>
            <a:r>
              <a:rPr dirty="0" sz="1600" spc="65">
                <a:solidFill>
                  <a:srgbClr val="766E53"/>
                </a:solidFill>
                <a:latin typeface="Trebuchet MS"/>
                <a:cs typeface="Trebuchet MS"/>
              </a:rPr>
              <a:t>b</a:t>
            </a:r>
            <a:r>
              <a:rPr dirty="0" sz="1600" spc="65">
                <a:solidFill>
                  <a:srgbClr val="766E53"/>
                </a:solidFill>
                <a:latin typeface="Arial"/>
                <a:cs typeface="Arial"/>
              </a:rPr>
              <a:t>ả</a:t>
            </a:r>
            <a:r>
              <a:rPr dirty="0" sz="1600" spc="65">
                <a:solidFill>
                  <a:srgbClr val="766E53"/>
                </a:solidFill>
                <a:latin typeface="Trebuchet MS"/>
                <a:cs typeface="Trebuchet MS"/>
              </a:rPr>
              <a:t>ng </a:t>
            </a:r>
            <a:r>
              <a:rPr dirty="0" sz="1600" spc="45">
                <a:solidFill>
                  <a:srgbClr val="766E53"/>
                </a:solidFill>
                <a:latin typeface="Trebuchet MS"/>
                <a:cs typeface="Trebuchet MS"/>
              </a:rPr>
              <a:t>đánh </a:t>
            </a:r>
            <a:r>
              <a:rPr dirty="0" sz="1600" spc="35">
                <a:solidFill>
                  <a:srgbClr val="766E53"/>
                </a:solidFill>
                <a:latin typeface="Trebuchet MS"/>
                <a:cs typeface="Trebuchet MS"/>
              </a:rPr>
              <a:t>gia</a:t>
            </a:r>
            <a:r>
              <a:rPr dirty="0" sz="1600" spc="-33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-25">
                <a:solidFill>
                  <a:srgbClr val="766E53"/>
                </a:solidFill>
                <a:latin typeface="Trebuchet MS"/>
                <a:cs typeface="Trebuchet MS"/>
              </a:rPr>
              <a:t>r</a:t>
            </a:r>
            <a:r>
              <a:rPr dirty="0" sz="1600" spc="-25">
                <a:solidFill>
                  <a:srgbClr val="766E53"/>
                </a:solidFill>
                <a:latin typeface="Arial"/>
                <a:cs typeface="Arial"/>
              </a:rPr>
              <a:t>ủ</a:t>
            </a:r>
            <a:r>
              <a:rPr dirty="0" sz="1600" spc="-25">
                <a:solidFill>
                  <a:srgbClr val="766E53"/>
                </a:solidFill>
                <a:latin typeface="Trebuchet MS"/>
                <a:cs typeface="Trebuchet MS"/>
              </a:rPr>
              <a:t>i </a:t>
            </a:r>
            <a:r>
              <a:rPr dirty="0" sz="1600" spc="5">
                <a:solidFill>
                  <a:srgbClr val="766E53"/>
                </a:solidFill>
                <a:latin typeface="Trebuchet MS"/>
                <a:cs typeface="Trebuchet MS"/>
              </a:rPr>
              <a:t>ro</a:t>
            </a:r>
            <a:endParaRPr sz="1600">
              <a:latin typeface="Trebuchet MS"/>
              <a:cs typeface="Trebuchet MS"/>
            </a:endParaRPr>
          </a:p>
          <a:p>
            <a:pPr marL="132715" indent="-120650">
              <a:lnSpc>
                <a:spcPct val="100000"/>
              </a:lnSpc>
              <a:spcBef>
                <a:spcPts val="165"/>
              </a:spcBef>
              <a:buChar char="-"/>
              <a:tabLst>
                <a:tab pos="133350" algn="l"/>
              </a:tabLst>
            </a:pPr>
            <a:r>
              <a:rPr dirty="0" sz="1600" spc="90">
                <a:solidFill>
                  <a:srgbClr val="766E53"/>
                </a:solidFill>
                <a:latin typeface="Trebuchet MS"/>
                <a:cs typeface="Trebuchet MS"/>
              </a:rPr>
              <a:t>B</a:t>
            </a:r>
            <a:r>
              <a:rPr dirty="0" sz="1600" spc="90" i="1">
                <a:solidFill>
                  <a:srgbClr val="766E53"/>
                </a:solidFill>
                <a:latin typeface="Arial"/>
                <a:cs typeface="Arial"/>
              </a:rPr>
              <a:t>’</a:t>
            </a:r>
            <a:r>
              <a:rPr dirty="0" sz="1600" spc="90">
                <a:solidFill>
                  <a:srgbClr val="766E53"/>
                </a:solidFill>
                <a:latin typeface="Trebuchet MS"/>
                <a:cs typeface="Trebuchet MS"/>
              </a:rPr>
              <a:t>s </a:t>
            </a:r>
            <a:r>
              <a:rPr dirty="0" sz="1600" spc="-40">
                <a:solidFill>
                  <a:srgbClr val="766E53"/>
                </a:solidFill>
                <a:latin typeface="Trebuchet MS"/>
                <a:cs typeface="Trebuchet MS"/>
              </a:rPr>
              <a:t>&amp;</a:t>
            </a:r>
            <a:r>
              <a:rPr dirty="0" sz="1600" spc="-150">
                <a:solidFill>
                  <a:srgbClr val="766E53"/>
                </a:solidFill>
                <a:latin typeface="Trebuchet MS"/>
                <a:cs typeface="Trebuchet MS"/>
              </a:rPr>
              <a:t> </a:t>
            </a:r>
            <a:r>
              <a:rPr dirty="0" sz="1600" spc="80">
                <a:solidFill>
                  <a:srgbClr val="766E53"/>
                </a:solidFill>
                <a:latin typeface="Trebuchet MS"/>
                <a:cs typeface="Trebuchet MS"/>
              </a:rPr>
              <a:t>C</a:t>
            </a:r>
            <a:r>
              <a:rPr dirty="0" sz="1600" spc="80" i="1">
                <a:solidFill>
                  <a:srgbClr val="766E53"/>
                </a:solidFill>
                <a:latin typeface="Arial"/>
                <a:cs typeface="Arial"/>
              </a:rPr>
              <a:t>’</a:t>
            </a:r>
            <a:r>
              <a:rPr dirty="0" sz="1600" spc="80">
                <a:solidFill>
                  <a:srgbClr val="766E53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15210" y="2727960"/>
            <a:ext cx="5631815" cy="0"/>
          </a:xfrm>
          <a:custGeom>
            <a:avLst/>
            <a:gdLst/>
            <a:ahLst/>
            <a:cxnLst/>
            <a:rect l="l" t="t" r="r" b="b"/>
            <a:pathLst>
              <a:path w="5631815" h="0">
                <a:moveTo>
                  <a:pt x="0" y="0"/>
                </a:moveTo>
                <a:lnTo>
                  <a:pt x="5631434" y="0"/>
                </a:lnTo>
              </a:path>
            </a:pathLst>
          </a:custGeom>
          <a:ln w="50800">
            <a:solidFill>
              <a:srgbClr val="0085B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886" y="286257"/>
            <a:ext cx="6974840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85"/>
              <a:t>Nhóm </a:t>
            </a:r>
            <a:r>
              <a:rPr dirty="0" sz="2000" spc="65"/>
              <a:t>giáo </a:t>
            </a:r>
            <a:r>
              <a:rPr dirty="0" sz="2000" spc="30"/>
              <a:t>viên </a:t>
            </a:r>
            <a:r>
              <a:rPr dirty="0" sz="2000" spc="10"/>
              <a:t>tham </a:t>
            </a:r>
            <a:r>
              <a:rPr dirty="0" sz="2000" spc="45"/>
              <a:t>gia </a:t>
            </a:r>
            <a:r>
              <a:rPr dirty="0" sz="2000" spc="40"/>
              <a:t>d</a:t>
            </a:r>
            <a:r>
              <a:rPr dirty="0" sz="2000" spc="40">
                <a:latin typeface="Arial"/>
                <a:cs typeface="Arial"/>
              </a:rPr>
              <a:t>ự </a:t>
            </a:r>
            <a:r>
              <a:rPr dirty="0" sz="2000" spc="50"/>
              <a:t>án </a:t>
            </a:r>
            <a:r>
              <a:rPr dirty="0" sz="2000" spc="-50"/>
              <a:t>thí </a:t>
            </a:r>
            <a:r>
              <a:rPr dirty="0" sz="2000" spc="10"/>
              <a:t>đi</a:t>
            </a:r>
            <a:r>
              <a:rPr dirty="0" sz="2000" spc="10">
                <a:latin typeface="Arial"/>
                <a:cs typeface="Arial"/>
              </a:rPr>
              <a:t>ể</a:t>
            </a:r>
            <a:r>
              <a:rPr dirty="0" sz="2000" spc="10"/>
              <a:t>m </a:t>
            </a:r>
            <a:r>
              <a:rPr dirty="0" sz="2000" spc="70"/>
              <a:t>s</a:t>
            </a:r>
            <a:r>
              <a:rPr dirty="0" sz="2000" spc="70">
                <a:latin typeface="Arial"/>
                <a:cs typeface="Arial"/>
              </a:rPr>
              <a:t>ẽ </a:t>
            </a:r>
            <a:r>
              <a:rPr dirty="0" sz="2000" spc="100"/>
              <a:t>cho </a:t>
            </a:r>
            <a:r>
              <a:rPr dirty="0" sz="2000" spc="-10"/>
              <a:t>H</a:t>
            </a:r>
            <a:r>
              <a:rPr dirty="0" sz="2000" spc="-10">
                <a:latin typeface="Arial"/>
                <a:cs typeface="Arial"/>
              </a:rPr>
              <a:t>ộ</a:t>
            </a:r>
            <a:r>
              <a:rPr dirty="0" sz="2000" spc="-10"/>
              <a:t>i </a:t>
            </a:r>
            <a:r>
              <a:rPr dirty="0" sz="2000" spc="80"/>
              <a:t>đ</a:t>
            </a:r>
            <a:r>
              <a:rPr dirty="0" sz="2000" spc="80">
                <a:latin typeface="Arial"/>
                <a:cs typeface="Arial"/>
              </a:rPr>
              <a:t>ồ</a:t>
            </a:r>
            <a:r>
              <a:rPr dirty="0" sz="2000" spc="80"/>
              <a:t>ng  </a:t>
            </a:r>
            <a:r>
              <a:rPr dirty="0" sz="2000" spc="-20"/>
              <a:t>Anh,</a:t>
            </a:r>
            <a:r>
              <a:rPr dirty="0" sz="2000" spc="-70"/>
              <a:t> </a:t>
            </a:r>
            <a:r>
              <a:rPr dirty="0" sz="2000" spc="70"/>
              <a:t>B</a:t>
            </a:r>
            <a:r>
              <a:rPr dirty="0" sz="2000" spc="70">
                <a:latin typeface="Arial"/>
                <a:cs typeface="Arial"/>
              </a:rPr>
              <a:t>ộ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35"/>
              <a:t>Giáo</a:t>
            </a:r>
            <a:r>
              <a:rPr dirty="0" sz="2000" spc="-55"/>
              <a:t> </a:t>
            </a:r>
            <a:r>
              <a:rPr dirty="0" sz="2000" spc="65"/>
              <a:t>d</a:t>
            </a:r>
            <a:r>
              <a:rPr dirty="0" sz="2000" spc="65">
                <a:latin typeface="Arial"/>
                <a:cs typeface="Arial"/>
              </a:rPr>
              <a:t>ụ</a:t>
            </a:r>
            <a:r>
              <a:rPr dirty="0" sz="2000" spc="65"/>
              <a:t>c</a:t>
            </a:r>
            <a:r>
              <a:rPr dirty="0" sz="2000" spc="-50"/>
              <a:t> </a:t>
            </a:r>
            <a:r>
              <a:rPr dirty="0" sz="2000" spc="50"/>
              <a:t>và</a:t>
            </a:r>
            <a:r>
              <a:rPr dirty="0" sz="2000" spc="-50"/>
              <a:t> </a:t>
            </a:r>
            <a:r>
              <a:rPr dirty="0" sz="2000" spc="105"/>
              <a:t>Đào</a:t>
            </a:r>
            <a:r>
              <a:rPr dirty="0" sz="2000" spc="-55"/>
              <a:t> </a:t>
            </a:r>
            <a:r>
              <a:rPr dirty="0" sz="2000" spc="5"/>
              <a:t>t</a:t>
            </a:r>
            <a:r>
              <a:rPr dirty="0" sz="2000" spc="5">
                <a:latin typeface="Arial"/>
                <a:cs typeface="Arial"/>
              </a:rPr>
              <a:t>ạ</a:t>
            </a:r>
            <a:r>
              <a:rPr dirty="0" sz="2000" spc="5"/>
              <a:t>o</a:t>
            </a:r>
            <a:r>
              <a:rPr dirty="0" sz="2000" spc="-45"/>
              <a:t> </a:t>
            </a:r>
            <a:r>
              <a:rPr dirty="0" sz="2000" spc="50"/>
              <a:t>và</a:t>
            </a:r>
            <a:r>
              <a:rPr dirty="0" sz="2000" spc="-50"/>
              <a:t> </a:t>
            </a:r>
            <a:r>
              <a:rPr dirty="0" sz="2000" spc="65"/>
              <a:t>chuyên</a:t>
            </a:r>
            <a:r>
              <a:rPr dirty="0" sz="2000" spc="-85"/>
              <a:t> </a:t>
            </a:r>
            <a:r>
              <a:rPr dirty="0" sz="2000" spc="45"/>
              <a:t>gia</a:t>
            </a:r>
            <a:r>
              <a:rPr dirty="0" sz="2000" spc="-45"/>
              <a:t> </a:t>
            </a:r>
            <a:r>
              <a:rPr dirty="0" sz="2000" spc="-30"/>
              <a:t>bi</a:t>
            </a:r>
            <a:r>
              <a:rPr dirty="0" sz="2000" spc="-30">
                <a:latin typeface="Arial"/>
                <a:cs typeface="Arial"/>
              </a:rPr>
              <a:t>ế</a:t>
            </a:r>
            <a:r>
              <a:rPr dirty="0" sz="2000" spc="-30"/>
              <a:t>t</a:t>
            </a:r>
            <a:r>
              <a:rPr dirty="0" sz="2000" spc="-60"/>
              <a:t> </a:t>
            </a:r>
            <a:r>
              <a:rPr dirty="0" sz="2000" spc="50"/>
              <a:t>v</a:t>
            </a:r>
            <a:r>
              <a:rPr dirty="0" sz="2000" spc="50">
                <a:latin typeface="Arial"/>
                <a:cs typeface="Arial"/>
              </a:rPr>
              <a:t>ề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50"/>
              <a:t>ph</a:t>
            </a:r>
            <a:r>
              <a:rPr dirty="0" sz="2000" spc="50">
                <a:latin typeface="Arial"/>
                <a:cs typeface="Arial"/>
              </a:rPr>
              <a:t>ả</a:t>
            </a:r>
            <a:r>
              <a:rPr dirty="0" sz="2000" spc="50"/>
              <a:t>n</a:t>
            </a:r>
            <a:r>
              <a:rPr dirty="0" sz="2000" spc="-55"/>
              <a:t> </a:t>
            </a:r>
            <a:r>
              <a:rPr dirty="0" sz="2000" spc="-10"/>
              <a:t>h</a:t>
            </a:r>
            <a:r>
              <a:rPr dirty="0" sz="2000" spc="-10">
                <a:latin typeface="Arial"/>
                <a:cs typeface="Arial"/>
              </a:rPr>
              <a:t>ồ</a:t>
            </a:r>
            <a:r>
              <a:rPr dirty="0" sz="2000" spc="-10"/>
              <a:t>i  </a:t>
            </a:r>
            <a:r>
              <a:rPr dirty="0" sz="2000" spc="50"/>
              <a:t>v</a:t>
            </a:r>
            <a:r>
              <a:rPr dirty="0" sz="2000" spc="50">
                <a:latin typeface="Arial"/>
                <a:cs typeface="Arial"/>
              </a:rPr>
              <a:t>ề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40"/>
              <a:t>đ</a:t>
            </a:r>
            <a:r>
              <a:rPr dirty="0" sz="2000" spc="40">
                <a:latin typeface="Arial"/>
                <a:cs typeface="Arial"/>
              </a:rPr>
              <a:t>ề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10"/>
              <a:t>xu</a:t>
            </a:r>
            <a:r>
              <a:rPr dirty="0" sz="2000" spc="10">
                <a:latin typeface="Arial"/>
                <a:cs typeface="Arial"/>
              </a:rPr>
              <a:t>ấ</a:t>
            </a:r>
            <a:r>
              <a:rPr dirty="0" sz="2000" spc="10"/>
              <a:t>t</a:t>
            </a:r>
            <a:r>
              <a:rPr dirty="0" sz="2000" spc="-60"/>
              <a:t> </a:t>
            </a:r>
            <a:r>
              <a:rPr dirty="0" sz="2000" spc="50"/>
              <a:t>c</a:t>
            </a:r>
            <a:r>
              <a:rPr dirty="0" sz="2000" spc="50">
                <a:latin typeface="Arial"/>
                <a:cs typeface="Arial"/>
              </a:rPr>
              <a:t>ủ</a:t>
            </a:r>
            <a:r>
              <a:rPr dirty="0" sz="2000" spc="50"/>
              <a:t>a</a:t>
            </a:r>
            <a:r>
              <a:rPr dirty="0" sz="2000" spc="-55"/>
              <a:t> </a:t>
            </a:r>
            <a:r>
              <a:rPr dirty="0" sz="2000" spc="30"/>
              <a:t>h</a:t>
            </a:r>
            <a:r>
              <a:rPr dirty="0" sz="2000" spc="30">
                <a:latin typeface="Arial"/>
                <a:cs typeface="Arial"/>
              </a:rPr>
              <a:t>ọ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265"/>
              <a:t>–</a:t>
            </a:r>
            <a:r>
              <a:rPr dirty="0" sz="2000" spc="-35"/>
              <a:t> </a:t>
            </a:r>
            <a:r>
              <a:rPr dirty="0" sz="2000" spc="55"/>
              <a:t>m</a:t>
            </a:r>
            <a:r>
              <a:rPr dirty="0" sz="2000" spc="55">
                <a:latin typeface="Arial"/>
                <a:cs typeface="Arial"/>
              </a:rPr>
              <a:t>ứ</a:t>
            </a:r>
            <a:r>
              <a:rPr dirty="0" sz="2000" spc="55"/>
              <a:t>c</a:t>
            </a:r>
            <a:r>
              <a:rPr dirty="0" sz="2000" spc="-60"/>
              <a:t> </a:t>
            </a:r>
            <a:r>
              <a:rPr dirty="0" sz="2000" spc="90"/>
              <a:t>cao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3672" y="1237488"/>
            <a:ext cx="7873365" cy="4927600"/>
            <a:chOff x="423672" y="1237488"/>
            <a:chExt cx="7873365" cy="4927600"/>
          </a:xfrm>
        </p:grpSpPr>
        <p:sp>
          <p:nvSpPr>
            <p:cNvPr id="4" name="object 4"/>
            <p:cNvSpPr/>
            <p:nvPr/>
          </p:nvSpPr>
          <p:spPr>
            <a:xfrm>
              <a:off x="950976" y="5548884"/>
              <a:ext cx="7345680" cy="5791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21407" y="5553455"/>
              <a:ext cx="5129784" cy="611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71550" y="5570410"/>
              <a:ext cx="7202805" cy="435609"/>
            </a:xfrm>
            <a:custGeom>
              <a:avLst/>
              <a:gdLst/>
              <a:ahLst/>
              <a:cxnLst/>
              <a:rect l="l" t="t" r="r" b="b"/>
              <a:pathLst>
                <a:path w="7202805" h="435610">
                  <a:moveTo>
                    <a:pt x="7202424" y="0"/>
                  </a:moveTo>
                  <a:lnTo>
                    <a:pt x="0" y="0"/>
                  </a:lnTo>
                  <a:lnTo>
                    <a:pt x="0" y="435241"/>
                  </a:lnTo>
                  <a:lnTo>
                    <a:pt x="7202424" y="435241"/>
                  </a:lnTo>
                  <a:lnTo>
                    <a:pt x="7202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71550" y="5570410"/>
              <a:ext cx="7202805" cy="435609"/>
            </a:xfrm>
            <a:custGeom>
              <a:avLst/>
              <a:gdLst/>
              <a:ahLst/>
              <a:cxnLst/>
              <a:rect l="l" t="t" r="r" b="b"/>
              <a:pathLst>
                <a:path w="7202805" h="435610">
                  <a:moveTo>
                    <a:pt x="0" y="435241"/>
                  </a:moveTo>
                  <a:lnTo>
                    <a:pt x="7202424" y="435241"/>
                  </a:lnTo>
                  <a:lnTo>
                    <a:pt x="7202424" y="0"/>
                  </a:lnTo>
                  <a:lnTo>
                    <a:pt x="0" y="0"/>
                  </a:lnTo>
                  <a:lnTo>
                    <a:pt x="0" y="4352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98348" y="1272540"/>
              <a:ext cx="4101084" cy="5166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23672" y="1237488"/>
              <a:ext cx="1280160" cy="6644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43661" y="1317688"/>
              <a:ext cx="3956685" cy="373380"/>
            </a:xfrm>
            <a:custGeom>
              <a:avLst/>
              <a:gdLst/>
              <a:ahLst/>
              <a:cxnLst/>
              <a:rect l="l" t="t" r="r" b="b"/>
              <a:pathLst>
                <a:path w="3956685" h="373380">
                  <a:moveTo>
                    <a:pt x="3956558" y="0"/>
                  </a:moveTo>
                  <a:lnTo>
                    <a:pt x="0" y="0"/>
                  </a:lnTo>
                  <a:lnTo>
                    <a:pt x="0" y="373062"/>
                  </a:lnTo>
                  <a:lnTo>
                    <a:pt x="3956558" y="373062"/>
                  </a:lnTo>
                  <a:lnTo>
                    <a:pt x="3956558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43661" y="1317688"/>
              <a:ext cx="3956685" cy="373380"/>
            </a:xfrm>
            <a:custGeom>
              <a:avLst/>
              <a:gdLst/>
              <a:ahLst/>
              <a:cxnLst/>
              <a:rect l="l" t="t" r="r" b="b"/>
              <a:pathLst>
                <a:path w="3956685" h="373380">
                  <a:moveTo>
                    <a:pt x="0" y="373062"/>
                  </a:moveTo>
                  <a:lnTo>
                    <a:pt x="3956558" y="373062"/>
                  </a:lnTo>
                  <a:lnTo>
                    <a:pt x="3956558" y="0"/>
                  </a:lnTo>
                  <a:lnTo>
                    <a:pt x="0" y="0"/>
                  </a:lnTo>
                  <a:lnTo>
                    <a:pt x="0" y="373062"/>
                  </a:lnTo>
                  <a:close/>
                </a:path>
              </a:pathLst>
            </a:custGeom>
            <a:ln w="12700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02386" y="1331721"/>
            <a:ext cx="8001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766E53"/>
                </a:solidFill>
                <a:latin typeface="Arial"/>
                <a:cs typeface="Arial"/>
              </a:rPr>
              <a:t>Lợi</a:t>
            </a:r>
            <a:r>
              <a:rPr dirty="0" sz="2000" spc="-90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66E53"/>
                </a:solidFill>
                <a:latin typeface="Arial"/>
                <a:cs typeface="Arial"/>
              </a:rPr>
              <a:t>ích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0248" y="1598675"/>
            <a:ext cx="4139565" cy="1831975"/>
            <a:chOff x="460248" y="1598675"/>
            <a:chExt cx="4139565" cy="1831975"/>
          </a:xfrm>
        </p:grpSpPr>
        <p:sp>
          <p:nvSpPr>
            <p:cNvPr id="14" name="object 14"/>
            <p:cNvSpPr/>
            <p:nvPr/>
          </p:nvSpPr>
          <p:spPr>
            <a:xfrm>
              <a:off x="498348" y="1644395"/>
              <a:ext cx="4101084" cy="17861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0248" y="1598675"/>
              <a:ext cx="3656076" cy="14904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43661" y="1689099"/>
              <a:ext cx="3956685" cy="1643380"/>
            </a:xfrm>
            <a:custGeom>
              <a:avLst/>
              <a:gdLst/>
              <a:ahLst/>
              <a:cxnLst/>
              <a:rect l="l" t="t" r="r" b="b"/>
              <a:pathLst>
                <a:path w="3956685" h="1643379">
                  <a:moveTo>
                    <a:pt x="3956558" y="0"/>
                  </a:moveTo>
                  <a:lnTo>
                    <a:pt x="0" y="0"/>
                  </a:lnTo>
                  <a:lnTo>
                    <a:pt x="0" y="1643126"/>
                  </a:lnTo>
                  <a:lnTo>
                    <a:pt x="3956558" y="1643126"/>
                  </a:lnTo>
                  <a:lnTo>
                    <a:pt x="39565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43661" y="1689099"/>
              <a:ext cx="3956685" cy="1643380"/>
            </a:xfrm>
            <a:custGeom>
              <a:avLst/>
              <a:gdLst/>
              <a:ahLst/>
              <a:cxnLst/>
              <a:rect l="l" t="t" r="r" b="b"/>
              <a:pathLst>
                <a:path w="3956685" h="1643379">
                  <a:moveTo>
                    <a:pt x="0" y="1643126"/>
                  </a:moveTo>
                  <a:lnTo>
                    <a:pt x="3956558" y="1643126"/>
                  </a:lnTo>
                  <a:lnTo>
                    <a:pt x="3956558" y="0"/>
                  </a:lnTo>
                  <a:lnTo>
                    <a:pt x="0" y="0"/>
                  </a:lnTo>
                  <a:lnTo>
                    <a:pt x="0" y="1643126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22503" y="1647825"/>
            <a:ext cx="3211830" cy="90360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51765" indent="-139700">
              <a:lnSpc>
                <a:spcPct val="100000"/>
              </a:lnSpc>
              <a:spcBef>
                <a:spcPts val="420"/>
              </a:spcBef>
              <a:buClr>
                <a:srgbClr val="009BCC"/>
              </a:buClr>
              <a:buSzPct val="94444"/>
              <a:buFont typeface="Verdana"/>
              <a:buChar char="•"/>
              <a:tabLst>
                <a:tab pos="152400" algn="l"/>
              </a:tabLst>
            </a:pPr>
            <a:r>
              <a:rPr dirty="0" sz="1800" spc="-5">
                <a:solidFill>
                  <a:srgbClr val="766E53"/>
                </a:solidFill>
                <a:latin typeface="TeXGyreAdventor"/>
                <a:cs typeface="TeXGyreAdventor"/>
              </a:rPr>
              <a:t>Nhóm s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ẽ </a:t>
            </a:r>
            <a:r>
              <a:rPr dirty="0" sz="1800" spc="-5">
                <a:solidFill>
                  <a:srgbClr val="766E53"/>
                </a:solidFill>
                <a:latin typeface="TeXGyreAdventor"/>
                <a:cs typeface="TeXGyreAdventor"/>
              </a:rPr>
              <a:t>có nhi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ề</a:t>
            </a:r>
            <a:r>
              <a:rPr dirty="0" sz="1800" spc="-5">
                <a:solidFill>
                  <a:srgbClr val="766E53"/>
                </a:solidFill>
                <a:latin typeface="TeXGyreAdventor"/>
                <a:cs typeface="TeXGyreAdventor"/>
              </a:rPr>
              <a:t>u k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ỹ </a:t>
            </a:r>
            <a:r>
              <a:rPr dirty="0" sz="1800" spc="25">
                <a:solidFill>
                  <a:srgbClr val="766E53"/>
                </a:solidFill>
                <a:latin typeface="Verdana"/>
                <a:cs typeface="Verdana"/>
              </a:rPr>
              <a:t>năng</a:t>
            </a:r>
            <a:endParaRPr sz="1800">
              <a:latin typeface="Verdana"/>
              <a:cs typeface="Verdana"/>
            </a:endParaRPr>
          </a:p>
          <a:p>
            <a:pPr marL="114300" marR="5080" indent="-102235">
              <a:lnSpc>
                <a:spcPts val="1939"/>
              </a:lnSpc>
              <a:spcBef>
                <a:spcPts val="575"/>
              </a:spcBef>
              <a:buClr>
                <a:srgbClr val="009BCC"/>
              </a:buClr>
              <a:buSzPct val="94444"/>
              <a:buFont typeface="Verdana"/>
              <a:buChar char="•"/>
              <a:tabLst>
                <a:tab pos="152400" algn="l"/>
              </a:tabLst>
            </a:pPr>
            <a:r>
              <a:rPr dirty="0" sz="1800" spc="-10">
                <a:solidFill>
                  <a:srgbClr val="766E53"/>
                </a:solidFill>
                <a:latin typeface="TeXGyreAdventor"/>
                <a:cs typeface="TeXGyreAdventor"/>
              </a:rPr>
              <a:t>Thành </a:t>
            </a:r>
            <a:r>
              <a:rPr dirty="0" sz="1800" spc="5">
                <a:solidFill>
                  <a:srgbClr val="766E53"/>
                </a:solidFill>
                <a:latin typeface="TeXGyreAdventor"/>
                <a:cs typeface="TeXGyreAdventor"/>
              </a:rPr>
              <a:t>viên </a:t>
            </a:r>
            <a:r>
              <a:rPr dirty="0" sz="1800" spc="-5">
                <a:solidFill>
                  <a:srgbClr val="766E53"/>
                </a:solidFill>
                <a:latin typeface="TeXGyreAdventor"/>
                <a:cs typeface="TeXGyreAdventor"/>
              </a:rPr>
              <a:t>c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ủ</a:t>
            </a:r>
            <a:r>
              <a:rPr dirty="0" sz="1800" spc="-5">
                <a:solidFill>
                  <a:srgbClr val="766E53"/>
                </a:solidFill>
                <a:latin typeface="TeXGyreAdventor"/>
                <a:cs typeface="TeXGyreAdventor"/>
              </a:rPr>
              <a:t>a </a:t>
            </a:r>
            <a:r>
              <a:rPr dirty="0" sz="1800" spc="-10">
                <a:solidFill>
                  <a:srgbClr val="766E53"/>
                </a:solidFill>
                <a:latin typeface="TeXGyreAdventor"/>
                <a:cs typeface="TeXGyreAdventor"/>
              </a:rPr>
              <a:t>nhóm </a:t>
            </a:r>
            <a:r>
              <a:rPr dirty="0" sz="1800" spc="25">
                <a:solidFill>
                  <a:srgbClr val="766E53"/>
                </a:solidFill>
                <a:latin typeface="Verdana"/>
                <a:cs typeface="Verdana"/>
              </a:rPr>
              <a:t>năng  </a:t>
            </a:r>
            <a:r>
              <a:rPr dirty="0" sz="1800" spc="20">
                <a:solidFill>
                  <a:srgbClr val="766E53"/>
                </a:solidFill>
                <a:latin typeface="Verdana"/>
                <a:cs typeface="Verdana"/>
              </a:rPr>
              <a:t>đ</a:t>
            </a:r>
            <a:r>
              <a:rPr dirty="0" sz="1800" spc="20">
                <a:solidFill>
                  <a:srgbClr val="766E53"/>
                </a:solidFill>
                <a:latin typeface="Arial"/>
                <a:cs typeface="Arial"/>
              </a:rPr>
              <a:t>ộ</a:t>
            </a:r>
            <a:r>
              <a:rPr dirty="0" sz="1800" spc="20">
                <a:solidFill>
                  <a:srgbClr val="766E53"/>
                </a:solidFill>
                <a:latin typeface="TeXGyreAdventor"/>
                <a:cs typeface="TeXGyreAdventor"/>
              </a:rPr>
              <a:t>ng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376928" y="1237488"/>
            <a:ext cx="4174490" cy="664845"/>
            <a:chOff x="4376928" y="1237488"/>
            <a:chExt cx="4174490" cy="664845"/>
          </a:xfrm>
        </p:grpSpPr>
        <p:sp>
          <p:nvSpPr>
            <p:cNvPr id="20" name="object 20"/>
            <p:cNvSpPr/>
            <p:nvPr/>
          </p:nvSpPr>
          <p:spPr>
            <a:xfrm>
              <a:off x="4451604" y="1272540"/>
              <a:ext cx="4099559" cy="5166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376928" y="1237488"/>
              <a:ext cx="1677924" cy="6644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495800" y="1317688"/>
              <a:ext cx="3956685" cy="373380"/>
            </a:xfrm>
            <a:custGeom>
              <a:avLst/>
              <a:gdLst/>
              <a:ahLst/>
              <a:cxnLst/>
              <a:rect l="l" t="t" r="r" b="b"/>
              <a:pathLst>
                <a:path w="3956684" h="373380">
                  <a:moveTo>
                    <a:pt x="3956557" y="0"/>
                  </a:moveTo>
                  <a:lnTo>
                    <a:pt x="0" y="0"/>
                  </a:lnTo>
                  <a:lnTo>
                    <a:pt x="0" y="373062"/>
                  </a:lnTo>
                  <a:lnTo>
                    <a:pt x="3956557" y="373062"/>
                  </a:lnTo>
                  <a:lnTo>
                    <a:pt x="3956557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495800" y="1317688"/>
              <a:ext cx="3956685" cy="373380"/>
            </a:xfrm>
            <a:custGeom>
              <a:avLst/>
              <a:gdLst/>
              <a:ahLst/>
              <a:cxnLst/>
              <a:rect l="l" t="t" r="r" b="b"/>
              <a:pathLst>
                <a:path w="3956684" h="373380">
                  <a:moveTo>
                    <a:pt x="0" y="373062"/>
                  </a:moveTo>
                  <a:lnTo>
                    <a:pt x="3956557" y="373062"/>
                  </a:lnTo>
                  <a:lnTo>
                    <a:pt x="3956557" y="0"/>
                  </a:lnTo>
                  <a:lnTo>
                    <a:pt x="0" y="0"/>
                  </a:lnTo>
                  <a:lnTo>
                    <a:pt x="0" y="373062"/>
                  </a:lnTo>
                  <a:close/>
                </a:path>
              </a:pathLst>
            </a:custGeom>
            <a:ln w="12700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4555363" y="1331721"/>
            <a:ext cx="11982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766E53"/>
                </a:solidFill>
                <a:latin typeface="Arial"/>
                <a:cs typeface="Arial"/>
              </a:rPr>
              <a:t>Quan</a:t>
            </a:r>
            <a:r>
              <a:rPr dirty="0" sz="2000" spc="-95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66E53"/>
                </a:solidFill>
                <a:latin typeface="Arial"/>
                <a:cs typeface="Arial"/>
              </a:rPr>
              <a:t>ngại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421123" y="1600200"/>
            <a:ext cx="4130040" cy="1830705"/>
            <a:chOff x="4421123" y="1600200"/>
            <a:chExt cx="4130040" cy="1830705"/>
          </a:xfrm>
        </p:grpSpPr>
        <p:sp>
          <p:nvSpPr>
            <p:cNvPr id="26" name="object 26"/>
            <p:cNvSpPr/>
            <p:nvPr/>
          </p:nvSpPr>
          <p:spPr>
            <a:xfrm>
              <a:off x="4451603" y="1644396"/>
              <a:ext cx="4099559" cy="17861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421123" y="1600200"/>
              <a:ext cx="2735579" cy="9265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495799" y="1689100"/>
              <a:ext cx="3956685" cy="1643380"/>
            </a:xfrm>
            <a:custGeom>
              <a:avLst/>
              <a:gdLst/>
              <a:ahLst/>
              <a:cxnLst/>
              <a:rect l="l" t="t" r="r" b="b"/>
              <a:pathLst>
                <a:path w="3956684" h="1643379">
                  <a:moveTo>
                    <a:pt x="3956557" y="0"/>
                  </a:moveTo>
                  <a:lnTo>
                    <a:pt x="0" y="0"/>
                  </a:lnTo>
                  <a:lnTo>
                    <a:pt x="0" y="1643126"/>
                  </a:lnTo>
                  <a:lnTo>
                    <a:pt x="3956557" y="1643126"/>
                  </a:lnTo>
                  <a:lnTo>
                    <a:pt x="3956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495799" y="1689100"/>
              <a:ext cx="3956685" cy="1643380"/>
            </a:xfrm>
            <a:custGeom>
              <a:avLst/>
              <a:gdLst/>
              <a:ahLst/>
              <a:cxnLst/>
              <a:rect l="l" t="t" r="r" b="b"/>
              <a:pathLst>
                <a:path w="3956684" h="1643379">
                  <a:moveTo>
                    <a:pt x="0" y="1643126"/>
                  </a:moveTo>
                  <a:lnTo>
                    <a:pt x="3956557" y="1643126"/>
                  </a:lnTo>
                  <a:lnTo>
                    <a:pt x="3956557" y="0"/>
                  </a:lnTo>
                  <a:lnTo>
                    <a:pt x="0" y="0"/>
                  </a:lnTo>
                  <a:lnTo>
                    <a:pt x="0" y="1643126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4575428" y="1647825"/>
            <a:ext cx="2301240" cy="65659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14300" indent="-102235">
              <a:lnSpc>
                <a:spcPct val="100000"/>
              </a:lnSpc>
              <a:spcBef>
                <a:spcPts val="420"/>
              </a:spcBef>
              <a:buClr>
                <a:srgbClr val="009BCC"/>
              </a:buClr>
              <a:buChar char="•"/>
              <a:tabLst>
                <a:tab pos="114935" algn="l"/>
              </a:tabLst>
            </a:pP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How </a:t>
            </a:r>
            <a:r>
              <a:rPr dirty="0" sz="1800">
                <a:solidFill>
                  <a:srgbClr val="766E53"/>
                </a:solidFill>
                <a:latin typeface="Arial"/>
                <a:cs typeface="Arial"/>
              </a:rPr>
              <a:t>to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 (H2)</a:t>
            </a:r>
            <a:endParaRPr sz="1800">
              <a:latin typeface="Arial"/>
              <a:cs typeface="Arial"/>
            </a:endParaRPr>
          </a:p>
          <a:p>
            <a:pPr marL="114300" indent="-102235">
              <a:lnSpc>
                <a:spcPct val="100000"/>
              </a:lnSpc>
              <a:spcBef>
                <a:spcPts val="325"/>
              </a:spcBef>
              <a:buClr>
                <a:srgbClr val="009BCC"/>
              </a:buClr>
              <a:buChar char="•"/>
              <a:tabLst>
                <a:tab pos="114935" algn="l"/>
                <a:tab pos="1003300" algn="l"/>
              </a:tabLst>
            </a:pPr>
            <a:r>
              <a:rPr dirty="0" sz="1800">
                <a:solidFill>
                  <a:srgbClr val="766E53"/>
                </a:solidFill>
                <a:latin typeface="Arial"/>
                <a:cs typeface="Arial"/>
              </a:rPr>
              <a:t>I Wish</a:t>
            </a:r>
            <a:r>
              <a:rPr dirty="0" sz="1800" spc="-10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66E53"/>
                </a:solidFill>
                <a:latin typeface="Arial"/>
                <a:cs typeface="Arial"/>
              </a:rPr>
              <a:t>I	</a:t>
            </a:r>
            <a:r>
              <a:rPr dirty="0" sz="1800" spc="-10">
                <a:solidFill>
                  <a:srgbClr val="766E53"/>
                </a:solidFill>
                <a:latin typeface="Arial"/>
                <a:cs typeface="Arial"/>
              </a:rPr>
              <a:t>Knew</a:t>
            </a:r>
            <a:r>
              <a:rPr dirty="0" sz="1800" spc="-45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66E53"/>
                </a:solidFill>
                <a:latin typeface="Arial"/>
                <a:cs typeface="Arial"/>
              </a:rPr>
              <a:t>(IWIK)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20623" y="2555748"/>
            <a:ext cx="8130540" cy="3211195"/>
            <a:chOff x="420623" y="2555748"/>
            <a:chExt cx="8130540" cy="3211195"/>
          </a:xfrm>
        </p:grpSpPr>
        <p:sp>
          <p:nvSpPr>
            <p:cNvPr id="32" name="object 32"/>
            <p:cNvSpPr/>
            <p:nvPr/>
          </p:nvSpPr>
          <p:spPr>
            <a:xfrm>
              <a:off x="495299" y="2592324"/>
              <a:ext cx="8052816" cy="5166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20623" y="2555748"/>
              <a:ext cx="2183892" cy="6644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40727" y="2636964"/>
              <a:ext cx="7908925" cy="373380"/>
            </a:xfrm>
            <a:custGeom>
              <a:avLst/>
              <a:gdLst/>
              <a:ahLst/>
              <a:cxnLst/>
              <a:rect l="l" t="t" r="r" b="b"/>
              <a:pathLst>
                <a:path w="7908925" h="373380">
                  <a:moveTo>
                    <a:pt x="7908671" y="0"/>
                  </a:moveTo>
                  <a:lnTo>
                    <a:pt x="0" y="0"/>
                  </a:lnTo>
                  <a:lnTo>
                    <a:pt x="0" y="373062"/>
                  </a:lnTo>
                  <a:lnTo>
                    <a:pt x="7908671" y="373062"/>
                  </a:lnTo>
                  <a:lnTo>
                    <a:pt x="7908671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40727" y="2636964"/>
              <a:ext cx="7908925" cy="373380"/>
            </a:xfrm>
            <a:custGeom>
              <a:avLst/>
              <a:gdLst/>
              <a:ahLst/>
              <a:cxnLst/>
              <a:rect l="l" t="t" r="r" b="b"/>
              <a:pathLst>
                <a:path w="7908925" h="373380">
                  <a:moveTo>
                    <a:pt x="0" y="373062"/>
                  </a:moveTo>
                  <a:lnTo>
                    <a:pt x="7908671" y="373062"/>
                  </a:lnTo>
                  <a:lnTo>
                    <a:pt x="7908671" y="0"/>
                  </a:lnTo>
                  <a:lnTo>
                    <a:pt x="0" y="0"/>
                  </a:lnTo>
                  <a:lnTo>
                    <a:pt x="0" y="373062"/>
                  </a:lnTo>
                  <a:close/>
                </a:path>
              </a:pathLst>
            </a:custGeom>
            <a:ln w="12700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98347" y="2991612"/>
              <a:ext cx="8052816" cy="27081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67867" y="2947416"/>
              <a:ext cx="5835396" cy="28194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43661" y="3036862"/>
              <a:ext cx="7908925" cy="2564765"/>
            </a:xfrm>
            <a:custGeom>
              <a:avLst/>
              <a:gdLst/>
              <a:ahLst/>
              <a:cxnLst/>
              <a:rect l="l" t="t" r="r" b="b"/>
              <a:pathLst>
                <a:path w="7908925" h="2564765">
                  <a:moveTo>
                    <a:pt x="7908671" y="0"/>
                  </a:moveTo>
                  <a:lnTo>
                    <a:pt x="0" y="0"/>
                  </a:lnTo>
                  <a:lnTo>
                    <a:pt x="0" y="2564511"/>
                  </a:lnTo>
                  <a:lnTo>
                    <a:pt x="7908671" y="2564511"/>
                  </a:lnTo>
                  <a:lnTo>
                    <a:pt x="7908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43661" y="3036862"/>
              <a:ext cx="7908925" cy="2564765"/>
            </a:xfrm>
            <a:custGeom>
              <a:avLst/>
              <a:gdLst/>
              <a:ahLst/>
              <a:cxnLst/>
              <a:rect l="l" t="t" r="r" b="b"/>
              <a:pathLst>
                <a:path w="7908925" h="2564765">
                  <a:moveTo>
                    <a:pt x="0" y="2564511"/>
                  </a:moveTo>
                  <a:lnTo>
                    <a:pt x="7908671" y="2564511"/>
                  </a:lnTo>
                  <a:lnTo>
                    <a:pt x="7908671" y="0"/>
                  </a:lnTo>
                  <a:lnTo>
                    <a:pt x="0" y="0"/>
                  </a:lnTo>
                  <a:lnTo>
                    <a:pt x="0" y="2564511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599643" y="2562373"/>
            <a:ext cx="6283325" cy="335724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2000" spc="-5">
                <a:solidFill>
                  <a:srgbClr val="766E53"/>
                </a:solidFill>
                <a:latin typeface="Arial"/>
                <a:cs typeface="Arial"/>
              </a:rPr>
              <a:t>Bước tiếp</a:t>
            </a:r>
            <a:r>
              <a:rPr dirty="0" sz="2000" spc="-25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66E53"/>
                </a:solidFill>
                <a:latin typeface="Arial"/>
                <a:cs typeface="Arial"/>
              </a:rPr>
              <a:t>theo</a:t>
            </a:r>
            <a:endParaRPr sz="2000">
              <a:latin typeface="Arial"/>
              <a:cs typeface="Arial"/>
            </a:endParaRPr>
          </a:p>
          <a:p>
            <a:pPr marL="201295" indent="-167005">
              <a:lnSpc>
                <a:spcPct val="100000"/>
              </a:lnSpc>
              <a:spcBef>
                <a:spcPts val="630"/>
              </a:spcBef>
              <a:buClr>
                <a:srgbClr val="009BCC"/>
              </a:buClr>
              <a:buChar char="•"/>
              <a:tabLst>
                <a:tab pos="201930" algn="l"/>
              </a:tabLst>
            </a:pP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Rà soát </a:t>
            </a:r>
            <a:r>
              <a:rPr dirty="0" sz="1800" spc="-10">
                <a:solidFill>
                  <a:srgbClr val="766E53"/>
                </a:solidFill>
                <a:latin typeface="Arial"/>
                <a:cs typeface="Arial"/>
              </a:rPr>
              <a:t>lại 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các vấn đề</a:t>
            </a:r>
            <a:r>
              <a:rPr dirty="0" sz="1800" spc="25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chính</a:t>
            </a:r>
            <a:endParaRPr sz="1800">
              <a:latin typeface="Arial"/>
              <a:cs typeface="Arial"/>
            </a:endParaRPr>
          </a:p>
          <a:p>
            <a:pPr marL="201295" indent="-167005">
              <a:lnSpc>
                <a:spcPct val="100000"/>
              </a:lnSpc>
              <a:spcBef>
                <a:spcPts val="325"/>
              </a:spcBef>
              <a:buClr>
                <a:srgbClr val="009BCC"/>
              </a:buClr>
              <a:buChar char="•"/>
              <a:tabLst>
                <a:tab pos="201930" algn="l"/>
              </a:tabLst>
            </a:pP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Nhận thức </a:t>
            </a:r>
            <a:r>
              <a:rPr dirty="0" sz="1800">
                <a:solidFill>
                  <a:srgbClr val="766E53"/>
                </a:solidFill>
                <a:latin typeface="Arial"/>
                <a:cs typeface="Arial"/>
              </a:rPr>
              <a:t>về các </a:t>
            </a:r>
            <a:r>
              <a:rPr dirty="0" sz="1800" spc="-10">
                <a:solidFill>
                  <a:srgbClr val="766E53"/>
                </a:solidFill>
                <a:latin typeface="Arial"/>
                <a:cs typeface="Arial"/>
              </a:rPr>
              <a:t>bước </a:t>
            </a:r>
            <a:r>
              <a:rPr dirty="0" sz="1800">
                <a:solidFill>
                  <a:srgbClr val="766E53"/>
                </a:solidFill>
                <a:latin typeface="Arial"/>
                <a:cs typeface="Arial"/>
              </a:rPr>
              <a:t>kế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66E53"/>
                </a:solidFill>
                <a:latin typeface="Arial"/>
                <a:cs typeface="Arial"/>
              </a:rPr>
              <a:t>hoạch</a:t>
            </a:r>
            <a:endParaRPr sz="1800">
              <a:latin typeface="Arial"/>
              <a:cs typeface="Arial"/>
            </a:endParaRPr>
          </a:p>
          <a:p>
            <a:pPr marL="201295" indent="-167005">
              <a:lnSpc>
                <a:spcPct val="100000"/>
              </a:lnSpc>
              <a:spcBef>
                <a:spcPts val="325"/>
              </a:spcBef>
              <a:buClr>
                <a:srgbClr val="009BCC"/>
              </a:buClr>
              <a:buChar char="•"/>
              <a:tabLst>
                <a:tab pos="201930" algn="l"/>
              </a:tabLst>
            </a:pP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Đưa ra lời </a:t>
            </a:r>
            <a:r>
              <a:rPr dirty="0" sz="1800" spc="-10">
                <a:solidFill>
                  <a:srgbClr val="766E53"/>
                </a:solidFill>
                <a:latin typeface="Arial"/>
                <a:cs typeface="Arial"/>
              </a:rPr>
              <a:t>khuyên 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và công </a:t>
            </a:r>
            <a:r>
              <a:rPr dirty="0" sz="1800">
                <a:solidFill>
                  <a:srgbClr val="766E53"/>
                </a:solidFill>
                <a:latin typeface="Arial"/>
                <a:cs typeface="Arial"/>
              </a:rPr>
              <a:t>cụ 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để phát </a:t>
            </a:r>
            <a:r>
              <a:rPr dirty="0" sz="1800">
                <a:solidFill>
                  <a:srgbClr val="766E53"/>
                </a:solidFill>
                <a:latin typeface="Arial"/>
                <a:cs typeface="Arial"/>
              </a:rPr>
              <a:t>triển 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dự</a:t>
            </a:r>
            <a:r>
              <a:rPr dirty="0" sz="1800" spc="50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66E53"/>
                </a:solidFill>
                <a:latin typeface="Arial"/>
                <a:cs typeface="Arial"/>
              </a:rPr>
              <a:t>án</a:t>
            </a:r>
            <a:endParaRPr sz="1800">
              <a:latin typeface="Arial"/>
              <a:cs typeface="Arial"/>
            </a:endParaRPr>
          </a:p>
          <a:p>
            <a:pPr marL="201295" indent="-167005">
              <a:lnSpc>
                <a:spcPct val="100000"/>
              </a:lnSpc>
              <a:spcBef>
                <a:spcPts val="325"/>
              </a:spcBef>
              <a:buClr>
                <a:srgbClr val="009BCC"/>
              </a:buClr>
              <a:buChar char="•"/>
              <a:tabLst>
                <a:tab pos="201930" algn="l"/>
              </a:tabLst>
            </a:pP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Áp </a:t>
            </a:r>
            <a:r>
              <a:rPr dirty="0" sz="1800" spc="-10">
                <a:solidFill>
                  <a:srgbClr val="766E53"/>
                </a:solidFill>
                <a:latin typeface="Arial"/>
                <a:cs typeface="Arial"/>
              </a:rPr>
              <a:t>dụng </a:t>
            </a:r>
            <a:r>
              <a:rPr dirty="0" sz="1800">
                <a:solidFill>
                  <a:srgbClr val="766E53"/>
                </a:solidFill>
                <a:latin typeface="Arial"/>
                <a:cs typeface="Arial"/>
              </a:rPr>
              <a:t>các 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bài </a:t>
            </a:r>
            <a:r>
              <a:rPr dirty="0" sz="1800" spc="-10">
                <a:solidFill>
                  <a:srgbClr val="766E53"/>
                </a:solidFill>
                <a:latin typeface="Arial"/>
                <a:cs typeface="Arial"/>
              </a:rPr>
              <a:t>học </a:t>
            </a:r>
            <a:r>
              <a:rPr dirty="0" sz="1800">
                <a:solidFill>
                  <a:srgbClr val="766E53"/>
                </a:solidFill>
                <a:latin typeface="Arial"/>
                <a:cs typeface="Arial"/>
              </a:rPr>
              <a:t>kế 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hoạch chính </a:t>
            </a:r>
            <a:r>
              <a:rPr dirty="0" sz="1800">
                <a:solidFill>
                  <a:srgbClr val="766E53"/>
                </a:solidFill>
                <a:latin typeface="Arial"/>
                <a:cs typeface="Arial"/>
              </a:rPr>
              <a:t>của 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dự</a:t>
            </a:r>
            <a:r>
              <a:rPr dirty="0" sz="1800" spc="20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án:</a:t>
            </a:r>
            <a:endParaRPr sz="1800">
              <a:latin typeface="Arial"/>
              <a:cs typeface="Arial"/>
            </a:endParaRPr>
          </a:p>
          <a:p>
            <a:pPr lvl="1" marL="635635" indent="-143510">
              <a:lnSpc>
                <a:spcPct val="100000"/>
              </a:lnSpc>
              <a:spcBef>
                <a:spcPts val="320"/>
              </a:spcBef>
              <a:buClr>
                <a:srgbClr val="009BCC"/>
              </a:buClr>
              <a:buChar char="•"/>
              <a:tabLst>
                <a:tab pos="636270" algn="l"/>
              </a:tabLst>
            </a:pP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Lên </a:t>
            </a:r>
            <a:r>
              <a:rPr dirty="0" sz="1800">
                <a:solidFill>
                  <a:srgbClr val="766E53"/>
                </a:solidFill>
                <a:latin typeface="Arial"/>
                <a:cs typeface="Arial"/>
              </a:rPr>
              <a:t>kế 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hoạch </a:t>
            </a:r>
            <a:r>
              <a:rPr dirty="0" sz="1800">
                <a:solidFill>
                  <a:srgbClr val="766E53"/>
                </a:solidFill>
                <a:latin typeface="Arial"/>
                <a:cs typeface="Arial"/>
              </a:rPr>
              <a:t>tiếp 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theo</a:t>
            </a:r>
            <a:endParaRPr sz="1800">
              <a:latin typeface="Arial"/>
              <a:cs typeface="Arial"/>
            </a:endParaRPr>
          </a:p>
          <a:p>
            <a:pPr lvl="1" marL="635635" indent="-143510">
              <a:lnSpc>
                <a:spcPct val="100000"/>
              </a:lnSpc>
              <a:spcBef>
                <a:spcPts val="330"/>
              </a:spcBef>
              <a:buClr>
                <a:srgbClr val="009BCC"/>
              </a:buClr>
              <a:buChar char="•"/>
              <a:tabLst>
                <a:tab pos="636270" algn="l"/>
              </a:tabLst>
            </a:pP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Không </a:t>
            </a:r>
            <a:r>
              <a:rPr dirty="0" sz="1800" spc="-10">
                <a:solidFill>
                  <a:srgbClr val="766E53"/>
                </a:solidFill>
                <a:latin typeface="Arial"/>
                <a:cs typeface="Arial"/>
              </a:rPr>
              <a:t>đánh 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giá thấp các </a:t>
            </a:r>
            <a:r>
              <a:rPr dirty="0" sz="1800" spc="-15">
                <a:solidFill>
                  <a:srgbClr val="766E53"/>
                </a:solidFill>
                <a:latin typeface="Arial"/>
                <a:cs typeface="Arial"/>
              </a:rPr>
              <a:t>yêu 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cầu về </a:t>
            </a:r>
            <a:r>
              <a:rPr dirty="0" sz="1800" spc="-10">
                <a:solidFill>
                  <a:srgbClr val="766E53"/>
                </a:solidFill>
                <a:latin typeface="Arial"/>
                <a:cs typeface="Arial"/>
              </a:rPr>
              <a:t>nguồn</a:t>
            </a:r>
            <a:r>
              <a:rPr dirty="0" sz="1800" spc="100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66E53"/>
                </a:solidFill>
                <a:latin typeface="Arial"/>
                <a:cs typeface="Arial"/>
              </a:rPr>
              <a:t>lực</a:t>
            </a:r>
            <a:endParaRPr sz="1800">
              <a:latin typeface="Arial"/>
              <a:cs typeface="Arial"/>
            </a:endParaRPr>
          </a:p>
          <a:p>
            <a:pPr lvl="1" marL="635635" indent="-143510">
              <a:lnSpc>
                <a:spcPct val="100000"/>
              </a:lnSpc>
              <a:spcBef>
                <a:spcPts val="325"/>
              </a:spcBef>
              <a:buClr>
                <a:srgbClr val="009BCC"/>
              </a:buClr>
              <a:buChar char="•"/>
              <a:tabLst>
                <a:tab pos="636270" algn="l"/>
              </a:tabLst>
            </a:pP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Có </a:t>
            </a:r>
            <a:r>
              <a:rPr dirty="0" sz="1800" spc="-10">
                <a:solidFill>
                  <a:srgbClr val="766E53"/>
                </a:solidFill>
                <a:latin typeface="Arial"/>
                <a:cs typeface="Arial"/>
              </a:rPr>
              <a:t>đầu </a:t>
            </a:r>
            <a:r>
              <a:rPr dirty="0" sz="1800">
                <a:solidFill>
                  <a:srgbClr val="766E53"/>
                </a:solidFill>
                <a:latin typeface="Arial"/>
                <a:cs typeface="Arial"/>
              </a:rPr>
              <a:t>mối 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liên</a:t>
            </a:r>
            <a:r>
              <a:rPr dirty="0" sz="1800" spc="20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66E53"/>
                </a:solidFill>
                <a:latin typeface="Arial"/>
                <a:cs typeface="Arial"/>
              </a:rPr>
              <a:t>hệ</a:t>
            </a:r>
            <a:endParaRPr sz="1800">
              <a:latin typeface="Arial"/>
              <a:cs typeface="Arial"/>
            </a:endParaRPr>
          </a:p>
          <a:p>
            <a:pPr lvl="1" marL="631190" indent="-139065">
              <a:lnSpc>
                <a:spcPct val="100000"/>
              </a:lnSpc>
              <a:spcBef>
                <a:spcPts val="320"/>
              </a:spcBef>
              <a:buClr>
                <a:srgbClr val="009BCC"/>
              </a:buClr>
              <a:buChar char="•"/>
              <a:tabLst>
                <a:tab pos="631825" algn="l"/>
              </a:tabLst>
            </a:pP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Thiết </a:t>
            </a:r>
            <a:r>
              <a:rPr dirty="0" sz="1800" spc="-10">
                <a:solidFill>
                  <a:srgbClr val="766E53"/>
                </a:solidFill>
                <a:latin typeface="Arial"/>
                <a:cs typeface="Arial"/>
              </a:rPr>
              <a:t>yếu phải 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có </a:t>
            </a:r>
            <a:r>
              <a:rPr dirty="0" sz="1800">
                <a:solidFill>
                  <a:srgbClr val="766E53"/>
                </a:solidFill>
                <a:latin typeface="Arial"/>
                <a:cs typeface="Arial"/>
              </a:rPr>
              <a:t>sự </a:t>
            </a:r>
            <a:r>
              <a:rPr dirty="0" sz="1800" spc="-10">
                <a:solidFill>
                  <a:srgbClr val="766E53"/>
                </a:solidFill>
                <a:latin typeface="Arial"/>
                <a:cs typeface="Arial"/>
              </a:rPr>
              <a:t>quản </a:t>
            </a:r>
            <a:r>
              <a:rPr dirty="0" sz="1800" spc="-5">
                <a:solidFill>
                  <a:srgbClr val="766E53"/>
                </a:solidFill>
                <a:latin typeface="Arial"/>
                <a:cs typeface="Arial"/>
              </a:rPr>
              <a:t>lý liên</a:t>
            </a:r>
            <a:r>
              <a:rPr dirty="0" sz="1800" spc="65">
                <a:solidFill>
                  <a:srgbClr val="766E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66E53"/>
                </a:solidFill>
                <a:latin typeface="Arial"/>
                <a:cs typeface="Arial"/>
              </a:rPr>
              <a:t>tục</a:t>
            </a:r>
            <a:endParaRPr sz="1800">
              <a:latin typeface="Arial"/>
              <a:cs typeface="Arial"/>
            </a:endParaRPr>
          </a:p>
          <a:p>
            <a:pPr marL="1674495">
              <a:lnSpc>
                <a:spcPct val="100000"/>
              </a:lnSpc>
              <a:spcBef>
                <a:spcPts val="785"/>
              </a:spcBef>
            </a:pPr>
            <a:r>
              <a:rPr dirty="0" sz="1800" spc="-5" i="1">
                <a:latin typeface="Arial"/>
                <a:cs typeface="Arial"/>
              </a:rPr>
              <a:t>Vẫn còn </a:t>
            </a:r>
            <a:r>
              <a:rPr dirty="0" sz="1800" spc="-10" i="1">
                <a:latin typeface="Arial"/>
                <a:cs typeface="Arial"/>
              </a:rPr>
              <a:t>nhiều </a:t>
            </a:r>
            <a:r>
              <a:rPr dirty="0" sz="1800" spc="-5" i="1">
                <a:latin typeface="Arial"/>
                <a:cs typeface="Arial"/>
              </a:rPr>
              <a:t>kế hoạch chi tiết cần </a:t>
            </a:r>
            <a:r>
              <a:rPr dirty="0" sz="1800" spc="-10" i="1">
                <a:latin typeface="Arial"/>
                <a:cs typeface="Arial"/>
              </a:rPr>
              <a:t>phải</a:t>
            </a:r>
            <a:r>
              <a:rPr dirty="0" sz="1800" spc="65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làm.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1366" y="5688279"/>
            <a:ext cx="5873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GATE</a:t>
            </a:r>
            <a:r>
              <a:rPr dirty="0" sz="900" spc="-30">
                <a:solidFill>
                  <a:srgbClr val="888888"/>
                </a:solidFill>
                <a:latin typeface="TeXGyreAdventor"/>
                <a:cs typeface="TeXGyreAdventor"/>
              </a:rPr>
              <a:t> 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A</a:t>
            </a:r>
            <a:endParaRPr sz="9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</a:pPr>
            <a:r>
              <a:rPr dirty="0" sz="900" spc="-10">
                <a:solidFill>
                  <a:srgbClr val="888888"/>
                </a:solidFill>
                <a:latin typeface="TeXGyreAdventor"/>
                <a:cs typeface="TeXGyreAdventor"/>
              </a:rPr>
              <a:t>implemen</a:t>
            </a:r>
            <a:endParaRPr sz="900">
              <a:latin typeface="TeXGyreAdventor"/>
              <a:cs typeface="TeXGyreAdventor"/>
            </a:endParaRPr>
          </a:p>
          <a:p>
            <a:pPr marL="109855" marR="11430" indent="133985">
              <a:lnSpc>
                <a:spcPct val="100000"/>
              </a:lnSpc>
            </a:pP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t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a</a:t>
            </a: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t</a:t>
            </a:r>
            <a:r>
              <a:rPr dirty="0" sz="900" spc="10">
                <a:solidFill>
                  <a:srgbClr val="888888"/>
                </a:solidFill>
                <a:latin typeface="TeXGyreAdventor"/>
                <a:cs typeface="TeXGyreAdventor"/>
              </a:rPr>
              <a:t>i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on  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plan</a:t>
            </a:r>
            <a:endParaRPr sz="9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98256" y="6648704"/>
            <a:ext cx="63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888888"/>
                </a:solidFill>
                <a:latin typeface="TeXGyreAdventor"/>
                <a:cs typeface="TeXGyreAdventor"/>
              </a:rPr>
              <a:t>-</a:t>
            </a:r>
            <a:endParaRPr sz="9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6319" y="212852"/>
            <a:ext cx="704532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110"/>
              <a:t>Chúng</a:t>
            </a:r>
            <a:r>
              <a:rPr dirty="0" sz="2400" spc="-35"/>
              <a:t> </a:t>
            </a:r>
            <a:r>
              <a:rPr dirty="0" sz="2400" spc="-45"/>
              <a:t>ta</a:t>
            </a:r>
            <a:r>
              <a:rPr dirty="0" sz="2400" spc="-65"/>
              <a:t> </a:t>
            </a:r>
            <a:r>
              <a:rPr dirty="0" sz="2400" spc="70"/>
              <a:t>đã</a:t>
            </a:r>
            <a:r>
              <a:rPr dirty="0" sz="2400" spc="-55"/>
              <a:t> </a:t>
            </a:r>
            <a:r>
              <a:rPr dirty="0" sz="2400" spc="55"/>
              <a:t>xây</a:t>
            </a:r>
            <a:r>
              <a:rPr dirty="0" sz="2400" spc="-55"/>
              <a:t> </a:t>
            </a:r>
            <a:r>
              <a:rPr dirty="0" sz="2400" spc="100"/>
              <a:t>d</a:t>
            </a:r>
            <a:r>
              <a:rPr dirty="0" sz="2400" spc="100">
                <a:latin typeface="Arial"/>
                <a:cs typeface="Arial"/>
              </a:rPr>
              <a:t>ự</a:t>
            </a:r>
            <a:r>
              <a:rPr dirty="0" sz="2400" spc="100"/>
              <a:t>ng</a:t>
            </a:r>
            <a:r>
              <a:rPr dirty="0" sz="2400" spc="-40"/>
              <a:t> </a:t>
            </a:r>
            <a:r>
              <a:rPr dirty="0" sz="2400" spc="65"/>
              <a:t>RACI</a:t>
            </a:r>
            <a:r>
              <a:rPr dirty="0" sz="2400" spc="-50"/>
              <a:t> </a:t>
            </a:r>
            <a:r>
              <a:rPr dirty="0" sz="2400" spc="60"/>
              <a:t>m</a:t>
            </a:r>
            <a:r>
              <a:rPr dirty="0" sz="2400" spc="60">
                <a:latin typeface="Arial"/>
                <a:cs typeface="Arial"/>
              </a:rPr>
              <a:t>ứ</a:t>
            </a:r>
            <a:r>
              <a:rPr dirty="0" sz="2400" spc="60"/>
              <a:t>c</a:t>
            </a:r>
            <a:r>
              <a:rPr dirty="0" sz="2400" spc="-50"/>
              <a:t> </a:t>
            </a:r>
            <a:r>
              <a:rPr dirty="0" sz="2400" spc="105"/>
              <a:t>cao</a:t>
            </a:r>
            <a:r>
              <a:rPr dirty="0" sz="2400" spc="-65"/>
              <a:t> </a:t>
            </a:r>
            <a:r>
              <a:rPr dirty="0" sz="2400" spc="50"/>
              <a:t>đ</a:t>
            </a:r>
            <a:r>
              <a:rPr dirty="0" sz="2400" spc="50">
                <a:latin typeface="Arial"/>
                <a:cs typeface="Arial"/>
              </a:rPr>
              <a:t>ể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15"/>
              <a:t>th</a:t>
            </a:r>
            <a:r>
              <a:rPr dirty="0" sz="2400" spc="15">
                <a:latin typeface="Arial"/>
                <a:cs typeface="Arial"/>
              </a:rPr>
              <a:t>ự</a:t>
            </a:r>
            <a:r>
              <a:rPr dirty="0" sz="2400" spc="15"/>
              <a:t>c</a:t>
            </a:r>
            <a:r>
              <a:rPr dirty="0" sz="2400" spc="-50"/>
              <a:t> </a:t>
            </a:r>
            <a:r>
              <a:rPr dirty="0" sz="2400" spc="5"/>
              <a:t>hi</a:t>
            </a:r>
            <a:r>
              <a:rPr dirty="0" sz="2400" spc="5">
                <a:latin typeface="Arial"/>
                <a:cs typeface="Arial"/>
              </a:rPr>
              <a:t>ệ</a:t>
            </a:r>
            <a:r>
              <a:rPr dirty="0" sz="2400" spc="5"/>
              <a:t>n  </a:t>
            </a:r>
            <a:r>
              <a:rPr dirty="0" sz="2400" spc="10"/>
              <a:t>k</a:t>
            </a:r>
            <a:r>
              <a:rPr dirty="0" sz="2400" spc="10">
                <a:latin typeface="Arial"/>
                <a:cs typeface="Arial"/>
              </a:rPr>
              <a:t>ế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80"/>
              <a:t>ho</a:t>
            </a:r>
            <a:r>
              <a:rPr dirty="0" sz="2400" spc="80">
                <a:latin typeface="Arial"/>
                <a:cs typeface="Arial"/>
              </a:rPr>
              <a:t>ạ</a:t>
            </a:r>
            <a:r>
              <a:rPr dirty="0" sz="2400" spc="80"/>
              <a:t>ch</a:t>
            </a:r>
            <a:r>
              <a:rPr dirty="0" sz="2400" spc="-45"/>
              <a:t> </a:t>
            </a:r>
            <a:r>
              <a:rPr dirty="0" sz="2400" spc="55"/>
              <a:t>trong</a:t>
            </a:r>
            <a:r>
              <a:rPr dirty="0" sz="2400" spc="-45"/>
              <a:t> </a:t>
            </a:r>
            <a:r>
              <a:rPr dirty="0" sz="2400" spc="100"/>
              <a:t>b</a:t>
            </a:r>
            <a:r>
              <a:rPr dirty="0" sz="2400" spc="100">
                <a:latin typeface="Arial"/>
                <a:cs typeface="Arial"/>
              </a:rPr>
              <a:t>ả</a:t>
            </a:r>
            <a:r>
              <a:rPr dirty="0" sz="2400" spc="100"/>
              <a:t>ng</a:t>
            </a:r>
            <a:r>
              <a:rPr dirty="0" sz="2400" spc="-40"/>
              <a:t> </a:t>
            </a:r>
            <a:r>
              <a:rPr dirty="0" sz="2400" spc="10"/>
              <a:t>k</a:t>
            </a:r>
            <a:r>
              <a:rPr dirty="0" sz="2400" spc="10">
                <a:latin typeface="Arial"/>
                <a:cs typeface="Arial"/>
              </a:rPr>
              <a:t>ế </a:t>
            </a:r>
            <a:r>
              <a:rPr dirty="0" sz="2400" spc="80"/>
              <a:t>ho</a:t>
            </a:r>
            <a:r>
              <a:rPr dirty="0" sz="2400" spc="80">
                <a:latin typeface="Arial"/>
                <a:cs typeface="Arial"/>
              </a:rPr>
              <a:t>ạ</a:t>
            </a:r>
            <a:r>
              <a:rPr dirty="0" sz="2400" spc="80"/>
              <a:t>ch</a:t>
            </a:r>
            <a:r>
              <a:rPr dirty="0" sz="2400" spc="-50"/>
              <a:t> </a:t>
            </a:r>
            <a:r>
              <a:rPr dirty="0" sz="2400" spc="60"/>
              <a:t>hành</a:t>
            </a:r>
            <a:r>
              <a:rPr dirty="0" sz="2400" spc="-45"/>
              <a:t> </a:t>
            </a:r>
            <a:r>
              <a:rPr dirty="0" sz="2400" spc="100"/>
              <a:t>đ</a:t>
            </a:r>
            <a:r>
              <a:rPr dirty="0" sz="2400" spc="100">
                <a:latin typeface="Arial"/>
                <a:cs typeface="Arial"/>
              </a:rPr>
              <a:t>ộ</a:t>
            </a:r>
            <a:r>
              <a:rPr dirty="0" sz="2400" spc="100"/>
              <a:t>ng</a:t>
            </a:r>
            <a:r>
              <a:rPr dirty="0" sz="2400" spc="-40"/>
              <a:t> </a:t>
            </a:r>
            <a:r>
              <a:rPr dirty="0" sz="2400" spc="30"/>
              <a:t>chi</a:t>
            </a:r>
            <a:r>
              <a:rPr dirty="0" sz="2400" spc="-55"/>
              <a:t> </a:t>
            </a:r>
            <a:r>
              <a:rPr dirty="0" sz="2400" spc="-95"/>
              <a:t>ti</a:t>
            </a:r>
            <a:r>
              <a:rPr dirty="0" sz="2400" spc="-95">
                <a:latin typeface="Arial"/>
                <a:cs typeface="Arial"/>
              </a:rPr>
              <a:t>ế</a:t>
            </a:r>
            <a:r>
              <a:rPr dirty="0" sz="2400" spc="-95"/>
              <a:t>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01267" y="2491739"/>
            <a:ext cx="2667000" cy="664845"/>
            <a:chOff x="1001267" y="2491739"/>
            <a:chExt cx="2667000" cy="664845"/>
          </a:xfrm>
        </p:grpSpPr>
        <p:sp>
          <p:nvSpPr>
            <p:cNvPr id="6" name="object 6"/>
            <p:cNvSpPr/>
            <p:nvPr/>
          </p:nvSpPr>
          <p:spPr>
            <a:xfrm>
              <a:off x="1147571" y="2523743"/>
              <a:ext cx="2430779" cy="5547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01267" y="2491739"/>
              <a:ext cx="2667000" cy="6644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92822" y="2557462"/>
              <a:ext cx="2287905" cy="411480"/>
            </a:xfrm>
            <a:custGeom>
              <a:avLst/>
              <a:gdLst/>
              <a:ahLst/>
              <a:cxnLst/>
              <a:rect l="l" t="t" r="r" b="b"/>
              <a:pathLst>
                <a:path w="2287904" h="411480">
                  <a:moveTo>
                    <a:pt x="2287524" y="0"/>
                  </a:moveTo>
                  <a:lnTo>
                    <a:pt x="0" y="0"/>
                  </a:lnTo>
                  <a:lnTo>
                    <a:pt x="0" y="411162"/>
                  </a:lnTo>
                  <a:lnTo>
                    <a:pt x="2287524" y="411162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92822" y="2557462"/>
              <a:ext cx="2287905" cy="411480"/>
            </a:xfrm>
            <a:custGeom>
              <a:avLst/>
              <a:gdLst/>
              <a:ahLst/>
              <a:cxnLst/>
              <a:rect l="l" t="t" r="r" b="b"/>
              <a:pathLst>
                <a:path w="2287904" h="411480">
                  <a:moveTo>
                    <a:pt x="0" y="411162"/>
                  </a:moveTo>
                  <a:lnTo>
                    <a:pt x="2287524" y="411162"/>
                  </a:lnTo>
                  <a:lnTo>
                    <a:pt x="2287524" y="0"/>
                  </a:lnTo>
                  <a:lnTo>
                    <a:pt x="0" y="0"/>
                  </a:lnTo>
                  <a:lnTo>
                    <a:pt x="0" y="4111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92822" y="2575687"/>
            <a:ext cx="22809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000" i="1">
                <a:solidFill>
                  <a:srgbClr val="FFFFFF"/>
                </a:solidFill>
                <a:latin typeface="Arial"/>
                <a:cs typeface="Arial"/>
              </a:rPr>
              <a:t>Đầu 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mục </a:t>
            </a:r>
            <a:r>
              <a:rPr dirty="0" sz="2000" i="1">
                <a:solidFill>
                  <a:srgbClr val="FFFFFF"/>
                </a:solidFill>
                <a:latin typeface="Arial"/>
                <a:cs typeface="Arial"/>
              </a:rPr>
              <a:t>công</a:t>
            </a:r>
            <a:r>
              <a:rPr dirty="0" sz="20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FFFF"/>
                </a:solidFill>
                <a:latin typeface="Arial"/>
                <a:cs typeface="Arial"/>
              </a:rPr>
              <a:t>việc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88791" y="1339596"/>
            <a:ext cx="4680585" cy="664845"/>
            <a:chOff x="3288791" y="1339596"/>
            <a:chExt cx="4680585" cy="664845"/>
          </a:xfrm>
        </p:grpSpPr>
        <p:sp>
          <p:nvSpPr>
            <p:cNvPr id="12" name="object 12"/>
            <p:cNvSpPr/>
            <p:nvPr/>
          </p:nvSpPr>
          <p:spPr>
            <a:xfrm>
              <a:off x="3435095" y="1371600"/>
              <a:ext cx="4533900" cy="554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288791" y="1339596"/>
              <a:ext cx="4512564" cy="6644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480307" y="1404937"/>
              <a:ext cx="4390390" cy="411480"/>
            </a:xfrm>
            <a:custGeom>
              <a:avLst/>
              <a:gdLst/>
              <a:ahLst/>
              <a:cxnLst/>
              <a:rect l="l" t="t" r="r" b="b"/>
              <a:pathLst>
                <a:path w="4390390" h="411480">
                  <a:moveTo>
                    <a:pt x="4390263" y="0"/>
                  </a:moveTo>
                  <a:lnTo>
                    <a:pt x="0" y="0"/>
                  </a:lnTo>
                  <a:lnTo>
                    <a:pt x="0" y="411162"/>
                  </a:lnTo>
                  <a:lnTo>
                    <a:pt x="4390263" y="411162"/>
                  </a:lnTo>
                  <a:lnTo>
                    <a:pt x="43902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480307" y="1404937"/>
              <a:ext cx="4390390" cy="411480"/>
            </a:xfrm>
            <a:custGeom>
              <a:avLst/>
              <a:gdLst/>
              <a:ahLst/>
              <a:cxnLst/>
              <a:rect l="l" t="t" r="r" b="b"/>
              <a:pathLst>
                <a:path w="4390390" h="411480">
                  <a:moveTo>
                    <a:pt x="0" y="411162"/>
                  </a:moveTo>
                  <a:lnTo>
                    <a:pt x="4390263" y="411162"/>
                  </a:lnTo>
                  <a:lnTo>
                    <a:pt x="4390263" y="0"/>
                  </a:lnTo>
                  <a:lnTo>
                    <a:pt x="0" y="0"/>
                  </a:lnTo>
                  <a:lnTo>
                    <a:pt x="0" y="4111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480815" y="1422907"/>
            <a:ext cx="43795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000" i="1">
                <a:solidFill>
                  <a:srgbClr val="FFFFFF"/>
                </a:solidFill>
                <a:latin typeface="Arial"/>
                <a:cs typeface="Arial"/>
              </a:rPr>
              <a:t>Dự án Giáo dục STEM tại </a:t>
            </a:r>
            <a:r>
              <a:rPr dirty="0" sz="2000" spc="-15" i="1">
                <a:solidFill>
                  <a:srgbClr val="FFFFFF"/>
                </a:solidFill>
                <a:latin typeface="Arial"/>
                <a:cs typeface="Arial"/>
              </a:rPr>
              <a:t>Việt</a:t>
            </a:r>
            <a:r>
              <a:rPr dirty="0" sz="2000" spc="-1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FFFF"/>
                </a:solidFill>
                <a:latin typeface="Arial"/>
                <a:cs typeface="Arial"/>
              </a:rPr>
              <a:t>Nam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48811" y="1716023"/>
            <a:ext cx="4570730" cy="1504315"/>
            <a:chOff x="3448811" y="1716023"/>
            <a:chExt cx="4570730" cy="1504315"/>
          </a:xfrm>
        </p:grpSpPr>
        <p:sp>
          <p:nvSpPr>
            <p:cNvPr id="18" name="object 18"/>
            <p:cNvSpPr/>
            <p:nvPr/>
          </p:nvSpPr>
          <p:spPr>
            <a:xfrm>
              <a:off x="3448811" y="1726691"/>
              <a:ext cx="582167" cy="13624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468623" y="2624327"/>
              <a:ext cx="611124" cy="5958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483228" y="1760473"/>
              <a:ext cx="438150" cy="1219200"/>
            </a:xfrm>
            <a:custGeom>
              <a:avLst/>
              <a:gdLst/>
              <a:ahLst/>
              <a:cxnLst/>
              <a:rect l="l" t="t" r="r" b="b"/>
              <a:pathLst>
                <a:path w="438150" h="1219200">
                  <a:moveTo>
                    <a:pt x="43815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438150" y="1219200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483228" y="1760473"/>
              <a:ext cx="438150" cy="1219200"/>
            </a:xfrm>
            <a:custGeom>
              <a:avLst/>
              <a:gdLst/>
              <a:ahLst/>
              <a:cxnLst/>
              <a:rect l="l" t="t" r="r" b="b"/>
              <a:pathLst>
                <a:path w="438150" h="1219200">
                  <a:moveTo>
                    <a:pt x="0" y="1219200"/>
                  </a:moveTo>
                  <a:lnTo>
                    <a:pt x="438150" y="1219200"/>
                  </a:lnTo>
                  <a:lnTo>
                    <a:pt x="438150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877055" y="1716023"/>
              <a:ext cx="579120" cy="13624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895343" y="2613659"/>
              <a:ext cx="611124" cy="5958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911091" y="1749424"/>
              <a:ext cx="435609" cy="1219200"/>
            </a:xfrm>
            <a:custGeom>
              <a:avLst/>
              <a:gdLst/>
              <a:ahLst/>
              <a:cxnLst/>
              <a:rect l="l" t="t" r="r" b="b"/>
              <a:pathLst>
                <a:path w="435610" h="1219200">
                  <a:moveTo>
                    <a:pt x="435216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435216" y="1219200"/>
                  </a:lnTo>
                  <a:lnTo>
                    <a:pt x="43521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911091" y="1749424"/>
              <a:ext cx="435609" cy="1219200"/>
            </a:xfrm>
            <a:custGeom>
              <a:avLst/>
              <a:gdLst/>
              <a:ahLst/>
              <a:cxnLst/>
              <a:rect l="l" t="t" r="r" b="b"/>
              <a:pathLst>
                <a:path w="435610" h="1219200">
                  <a:moveTo>
                    <a:pt x="0" y="1219200"/>
                  </a:moveTo>
                  <a:lnTo>
                    <a:pt x="435216" y="1219200"/>
                  </a:lnTo>
                  <a:lnTo>
                    <a:pt x="435216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309872" y="1716023"/>
              <a:ext cx="585215" cy="13624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331208" y="2613659"/>
              <a:ext cx="611124" cy="5958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343400" y="1749424"/>
              <a:ext cx="441325" cy="1219200"/>
            </a:xfrm>
            <a:custGeom>
              <a:avLst/>
              <a:gdLst/>
              <a:ahLst/>
              <a:cxnLst/>
              <a:rect l="l" t="t" r="r" b="b"/>
              <a:pathLst>
                <a:path w="441325" h="1219200">
                  <a:moveTo>
                    <a:pt x="441083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441083" y="1219200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343400" y="1749424"/>
              <a:ext cx="441325" cy="1219200"/>
            </a:xfrm>
            <a:custGeom>
              <a:avLst/>
              <a:gdLst/>
              <a:ahLst/>
              <a:cxnLst/>
              <a:rect l="l" t="t" r="r" b="b"/>
              <a:pathLst>
                <a:path w="441325" h="1219200">
                  <a:moveTo>
                    <a:pt x="0" y="1219200"/>
                  </a:moveTo>
                  <a:lnTo>
                    <a:pt x="441083" y="1219200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747259" y="1716023"/>
              <a:ext cx="585215" cy="13624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768595" y="2613659"/>
              <a:ext cx="611124" cy="59588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781550" y="1749424"/>
              <a:ext cx="441325" cy="1219200"/>
            </a:xfrm>
            <a:custGeom>
              <a:avLst/>
              <a:gdLst/>
              <a:ahLst/>
              <a:cxnLst/>
              <a:rect l="l" t="t" r="r" b="b"/>
              <a:pathLst>
                <a:path w="441325" h="1219200">
                  <a:moveTo>
                    <a:pt x="441083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441083" y="1219200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781550" y="1749424"/>
              <a:ext cx="441325" cy="1219200"/>
            </a:xfrm>
            <a:custGeom>
              <a:avLst/>
              <a:gdLst/>
              <a:ahLst/>
              <a:cxnLst/>
              <a:rect l="l" t="t" r="r" b="b"/>
              <a:pathLst>
                <a:path w="441325" h="1219200">
                  <a:moveTo>
                    <a:pt x="0" y="1219200"/>
                  </a:moveTo>
                  <a:lnTo>
                    <a:pt x="441083" y="1219200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187695" y="1716023"/>
              <a:ext cx="582168" cy="136245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207507" y="2613659"/>
              <a:ext cx="611124" cy="59588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221223" y="1749424"/>
              <a:ext cx="438150" cy="1219200"/>
            </a:xfrm>
            <a:custGeom>
              <a:avLst/>
              <a:gdLst/>
              <a:ahLst/>
              <a:cxnLst/>
              <a:rect l="l" t="t" r="r" b="b"/>
              <a:pathLst>
                <a:path w="438150" h="1219200">
                  <a:moveTo>
                    <a:pt x="43815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438150" y="1219200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221223" y="1749424"/>
              <a:ext cx="438150" cy="1219200"/>
            </a:xfrm>
            <a:custGeom>
              <a:avLst/>
              <a:gdLst/>
              <a:ahLst/>
              <a:cxnLst/>
              <a:rect l="l" t="t" r="r" b="b"/>
              <a:pathLst>
                <a:path w="438150" h="1219200">
                  <a:moveTo>
                    <a:pt x="0" y="1219200"/>
                  </a:moveTo>
                  <a:lnTo>
                    <a:pt x="438150" y="1219200"/>
                  </a:lnTo>
                  <a:lnTo>
                    <a:pt x="438150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625083" y="1716023"/>
              <a:ext cx="583691" cy="136245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646419" y="2613659"/>
              <a:ext cx="611124" cy="59588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659373" y="1749424"/>
              <a:ext cx="440055" cy="1219200"/>
            </a:xfrm>
            <a:custGeom>
              <a:avLst/>
              <a:gdLst/>
              <a:ahLst/>
              <a:cxnLst/>
              <a:rect l="l" t="t" r="r" b="b"/>
              <a:pathLst>
                <a:path w="440054" h="1219200">
                  <a:moveTo>
                    <a:pt x="43961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439610" y="1219200"/>
                  </a:lnTo>
                  <a:lnTo>
                    <a:pt x="43961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659373" y="1749424"/>
              <a:ext cx="440055" cy="1219200"/>
            </a:xfrm>
            <a:custGeom>
              <a:avLst/>
              <a:gdLst/>
              <a:ahLst/>
              <a:cxnLst/>
              <a:rect l="l" t="t" r="r" b="b"/>
              <a:pathLst>
                <a:path w="440054" h="1219200">
                  <a:moveTo>
                    <a:pt x="0" y="1219200"/>
                  </a:moveTo>
                  <a:lnTo>
                    <a:pt x="439610" y="1219200"/>
                  </a:lnTo>
                  <a:lnTo>
                    <a:pt x="439610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065519" y="1716023"/>
              <a:ext cx="585216" cy="13624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086855" y="2613659"/>
              <a:ext cx="611124" cy="59588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098920" y="1749424"/>
              <a:ext cx="441325" cy="1219200"/>
            </a:xfrm>
            <a:custGeom>
              <a:avLst/>
              <a:gdLst/>
              <a:ahLst/>
              <a:cxnLst/>
              <a:rect l="l" t="t" r="r" b="b"/>
              <a:pathLst>
                <a:path w="441325" h="1219200">
                  <a:moveTo>
                    <a:pt x="441083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441083" y="1219200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098920" y="1749424"/>
              <a:ext cx="441325" cy="1219200"/>
            </a:xfrm>
            <a:custGeom>
              <a:avLst/>
              <a:gdLst/>
              <a:ahLst/>
              <a:cxnLst/>
              <a:rect l="l" t="t" r="r" b="b"/>
              <a:pathLst>
                <a:path w="441325" h="1219200">
                  <a:moveTo>
                    <a:pt x="0" y="1219200"/>
                  </a:moveTo>
                  <a:lnTo>
                    <a:pt x="441083" y="1219200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504432" y="1716023"/>
              <a:ext cx="588264" cy="136245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527291" y="2613659"/>
              <a:ext cx="611124" cy="59588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538594" y="1749424"/>
              <a:ext cx="444500" cy="1219200"/>
            </a:xfrm>
            <a:custGeom>
              <a:avLst/>
              <a:gdLst/>
              <a:ahLst/>
              <a:cxnLst/>
              <a:rect l="l" t="t" r="r" b="b"/>
              <a:pathLst>
                <a:path w="444500" h="1219200">
                  <a:moveTo>
                    <a:pt x="444017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444017" y="1219200"/>
                  </a:lnTo>
                  <a:lnTo>
                    <a:pt x="444017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538594" y="1749424"/>
              <a:ext cx="444500" cy="1219200"/>
            </a:xfrm>
            <a:custGeom>
              <a:avLst/>
              <a:gdLst/>
              <a:ahLst/>
              <a:cxnLst/>
              <a:rect l="l" t="t" r="r" b="b"/>
              <a:pathLst>
                <a:path w="444500" h="1219200">
                  <a:moveTo>
                    <a:pt x="0" y="1219200"/>
                  </a:moveTo>
                  <a:lnTo>
                    <a:pt x="444017" y="1219200"/>
                  </a:lnTo>
                  <a:lnTo>
                    <a:pt x="444017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949440" y="1716023"/>
              <a:ext cx="582168" cy="136245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969252" y="2613659"/>
              <a:ext cx="611124" cy="59588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982586" y="1749424"/>
              <a:ext cx="440055" cy="1219200"/>
            </a:xfrm>
            <a:custGeom>
              <a:avLst/>
              <a:gdLst/>
              <a:ahLst/>
              <a:cxnLst/>
              <a:rect l="l" t="t" r="r" b="b"/>
              <a:pathLst>
                <a:path w="440054" h="1219200">
                  <a:moveTo>
                    <a:pt x="43961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439610" y="1219200"/>
                  </a:lnTo>
                  <a:lnTo>
                    <a:pt x="43961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982586" y="1749424"/>
              <a:ext cx="440055" cy="1219200"/>
            </a:xfrm>
            <a:custGeom>
              <a:avLst/>
              <a:gdLst/>
              <a:ahLst/>
              <a:cxnLst/>
              <a:rect l="l" t="t" r="r" b="b"/>
              <a:pathLst>
                <a:path w="440054" h="1219200">
                  <a:moveTo>
                    <a:pt x="0" y="1219200"/>
                  </a:moveTo>
                  <a:lnTo>
                    <a:pt x="439610" y="1219200"/>
                  </a:lnTo>
                  <a:lnTo>
                    <a:pt x="439610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7388352" y="1716023"/>
              <a:ext cx="582168" cy="136245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408164" y="2487167"/>
              <a:ext cx="611124" cy="72237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7422133" y="1749424"/>
              <a:ext cx="438150" cy="1219200"/>
            </a:xfrm>
            <a:custGeom>
              <a:avLst/>
              <a:gdLst/>
              <a:ahLst/>
              <a:cxnLst/>
              <a:rect l="l" t="t" r="r" b="b"/>
              <a:pathLst>
                <a:path w="438150" h="1219200">
                  <a:moveTo>
                    <a:pt x="43815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438150" y="1219200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422133" y="1749424"/>
              <a:ext cx="438150" cy="1219200"/>
            </a:xfrm>
            <a:custGeom>
              <a:avLst/>
              <a:gdLst/>
              <a:ahLst/>
              <a:cxnLst/>
              <a:rect l="l" t="t" r="r" b="b"/>
              <a:pathLst>
                <a:path w="438150" h="1219200">
                  <a:moveTo>
                    <a:pt x="0" y="1219200"/>
                  </a:moveTo>
                  <a:lnTo>
                    <a:pt x="438150" y="1219200"/>
                  </a:lnTo>
                  <a:lnTo>
                    <a:pt x="438150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/>
          <p:nvPr/>
        </p:nvSpPr>
        <p:spPr>
          <a:xfrm>
            <a:off x="3568764" y="2703702"/>
            <a:ext cx="4220845" cy="2895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i="1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195"/>
              </a:spcBef>
            </a:pPr>
            <a:r>
              <a:rPr dirty="0" sz="1800" i="1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270"/>
              </a:spcBef>
            </a:pPr>
            <a:r>
              <a:rPr dirty="0" sz="1800" i="1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290"/>
              </a:spcBef>
            </a:pPr>
            <a:r>
              <a:rPr dirty="0" sz="1800" i="1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290"/>
              </a:spcBef>
            </a:pPr>
            <a:r>
              <a:rPr dirty="0" sz="1800" i="1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295"/>
              </a:spcBef>
            </a:pPr>
            <a:r>
              <a:rPr dirty="0" sz="1800" i="1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310"/>
              </a:spcBef>
            </a:pPr>
            <a:r>
              <a:rPr dirty="0" sz="1800" i="1"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315"/>
              </a:spcBef>
            </a:pPr>
            <a:r>
              <a:rPr dirty="0" sz="1800" i="1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320"/>
              </a:spcBef>
            </a:pPr>
            <a:r>
              <a:rPr dirty="0" sz="1800" i="1"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295"/>
              </a:spcBef>
            </a:pPr>
            <a:r>
              <a:rPr dirty="0" sz="1800" spc="-5" i="1"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057655" y="2903220"/>
            <a:ext cx="6899275" cy="3295015"/>
            <a:chOff x="1057655" y="2903220"/>
            <a:chExt cx="6899275" cy="3295015"/>
          </a:xfrm>
        </p:grpSpPr>
        <p:sp>
          <p:nvSpPr>
            <p:cNvPr id="60" name="object 60"/>
            <p:cNvSpPr/>
            <p:nvPr/>
          </p:nvSpPr>
          <p:spPr>
            <a:xfrm>
              <a:off x="1159763" y="2935224"/>
              <a:ext cx="2430780" cy="75438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057655" y="2903220"/>
              <a:ext cx="2145792" cy="88544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192822" y="2968688"/>
              <a:ext cx="2287905" cy="611505"/>
            </a:xfrm>
            <a:custGeom>
              <a:avLst/>
              <a:gdLst/>
              <a:ahLst/>
              <a:cxnLst/>
              <a:rect l="l" t="t" r="r" b="b"/>
              <a:pathLst>
                <a:path w="2287904" h="611504">
                  <a:moveTo>
                    <a:pt x="2287524" y="0"/>
                  </a:moveTo>
                  <a:lnTo>
                    <a:pt x="0" y="0"/>
                  </a:lnTo>
                  <a:lnTo>
                    <a:pt x="0" y="611187"/>
                  </a:lnTo>
                  <a:lnTo>
                    <a:pt x="2287524" y="611187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192822" y="2968688"/>
              <a:ext cx="2287905" cy="611505"/>
            </a:xfrm>
            <a:custGeom>
              <a:avLst/>
              <a:gdLst/>
              <a:ahLst/>
              <a:cxnLst/>
              <a:rect l="l" t="t" r="r" b="b"/>
              <a:pathLst>
                <a:path w="2287904" h="611504">
                  <a:moveTo>
                    <a:pt x="0" y="611187"/>
                  </a:moveTo>
                  <a:lnTo>
                    <a:pt x="2287524" y="611187"/>
                  </a:lnTo>
                  <a:lnTo>
                    <a:pt x="2287524" y="0"/>
                  </a:lnTo>
                  <a:lnTo>
                    <a:pt x="0" y="0"/>
                  </a:lnTo>
                  <a:lnTo>
                    <a:pt x="0" y="61118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439667" y="2935224"/>
              <a:ext cx="582167" cy="75438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472941" y="2968688"/>
              <a:ext cx="438150" cy="611505"/>
            </a:xfrm>
            <a:custGeom>
              <a:avLst/>
              <a:gdLst/>
              <a:ahLst/>
              <a:cxnLst/>
              <a:rect l="l" t="t" r="r" b="b"/>
              <a:pathLst>
                <a:path w="438150" h="611504">
                  <a:moveTo>
                    <a:pt x="438150" y="0"/>
                  </a:moveTo>
                  <a:lnTo>
                    <a:pt x="0" y="0"/>
                  </a:lnTo>
                  <a:lnTo>
                    <a:pt x="0" y="611187"/>
                  </a:lnTo>
                  <a:lnTo>
                    <a:pt x="438150" y="611187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3472941" y="2968688"/>
              <a:ext cx="438150" cy="611505"/>
            </a:xfrm>
            <a:custGeom>
              <a:avLst/>
              <a:gdLst/>
              <a:ahLst/>
              <a:cxnLst/>
              <a:rect l="l" t="t" r="r" b="b"/>
              <a:pathLst>
                <a:path w="438150" h="611504">
                  <a:moveTo>
                    <a:pt x="0" y="611187"/>
                  </a:moveTo>
                  <a:lnTo>
                    <a:pt x="438150" y="611187"/>
                  </a:lnTo>
                  <a:lnTo>
                    <a:pt x="438150" y="0"/>
                  </a:lnTo>
                  <a:lnTo>
                    <a:pt x="0" y="0"/>
                  </a:lnTo>
                  <a:lnTo>
                    <a:pt x="0" y="61118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3877055" y="2935224"/>
              <a:ext cx="582168" cy="75438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3911091" y="2968688"/>
              <a:ext cx="438150" cy="611505"/>
            </a:xfrm>
            <a:custGeom>
              <a:avLst/>
              <a:gdLst/>
              <a:ahLst/>
              <a:cxnLst/>
              <a:rect l="l" t="t" r="r" b="b"/>
              <a:pathLst>
                <a:path w="438150" h="611504">
                  <a:moveTo>
                    <a:pt x="438150" y="0"/>
                  </a:moveTo>
                  <a:lnTo>
                    <a:pt x="0" y="0"/>
                  </a:lnTo>
                  <a:lnTo>
                    <a:pt x="0" y="611187"/>
                  </a:lnTo>
                  <a:lnTo>
                    <a:pt x="438150" y="611187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911091" y="2968688"/>
              <a:ext cx="438150" cy="611505"/>
            </a:xfrm>
            <a:custGeom>
              <a:avLst/>
              <a:gdLst/>
              <a:ahLst/>
              <a:cxnLst/>
              <a:rect l="l" t="t" r="r" b="b"/>
              <a:pathLst>
                <a:path w="438150" h="611504">
                  <a:moveTo>
                    <a:pt x="0" y="611187"/>
                  </a:moveTo>
                  <a:lnTo>
                    <a:pt x="438150" y="611187"/>
                  </a:lnTo>
                  <a:lnTo>
                    <a:pt x="438150" y="0"/>
                  </a:lnTo>
                  <a:lnTo>
                    <a:pt x="0" y="0"/>
                  </a:lnTo>
                  <a:lnTo>
                    <a:pt x="0" y="61118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4309871" y="2935224"/>
              <a:ext cx="585215" cy="75438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4343400" y="2968688"/>
              <a:ext cx="441325" cy="611505"/>
            </a:xfrm>
            <a:custGeom>
              <a:avLst/>
              <a:gdLst/>
              <a:ahLst/>
              <a:cxnLst/>
              <a:rect l="l" t="t" r="r" b="b"/>
              <a:pathLst>
                <a:path w="441325" h="611504">
                  <a:moveTo>
                    <a:pt x="441083" y="0"/>
                  </a:moveTo>
                  <a:lnTo>
                    <a:pt x="0" y="0"/>
                  </a:lnTo>
                  <a:lnTo>
                    <a:pt x="0" y="611187"/>
                  </a:lnTo>
                  <a:lnTo>
                    <a:pt x="441083" y="611187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4343400" y="2968688"/>
              <a:ext cx="441325" cy="611505"/>
            </a:xfrm>
            <a:custGeom>
              <a:avLst/>
              <a:gdLst/>
              <a:ahLst/>
              <a:cxnLst/>
              <a:rect l="l" t="t" r="r" b="b"/>
              <a:pathLst>
                <a:path w="441325" h="611504">
                  <a:moveTo>
                    <a:pt x="0" y="611187"/>
                  </a:moveTo>
                  <a:lnTo>
                    <a:pt x="441083" y="611187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1118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5187696" y="2935224"/>
              <a:ext cx="585215" cy="75438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5221223" y="2968688"/>
              <a:ext cx="441325" cy="611505"/>
            </a:xfrm>
            <a:custGeom>
              <a:avLst/>
              <a:gdLst/>
              <a:ahLst/>
              <a:cxnLst/>
              <a:rect l="l" t="t" r="r" b="b"/>
              <a:pathLst>
                <a:path w="441325" h="611504">
                  <a:moveTo>
                    <a:pt x="441083" y="0"/>
                  </a:moveTo>
                  <a:lnTo>
                    <a:pt x="0" y="0"/>
                  </a:lnTo>
                  <a:lnTo>
                    <a:pt x="0" y="611187"/>
                  </a:lnTo>
                  <a:lnTo>
                    <a:pt x="441083" y="611187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5221223" y="2968688"/>
              <a:ext cx="441325" cy="611505"/>
            </a:xfrm>
            <a:custGeom>
              <a:avLst/>
              <a:gdLst/>
              <a:ahLst/>
              <a:cxnLst/>
              <a:rect l="l" t="t" r="r" b="b"/>
              <a:pathLst>
                <a:path w="441325" h="611504">
                  <a:moveTo>
                    <a:pt x="0" y="611187"/>
                  </a:moveTo>
                  <a:lnTo>
                    <a:pt x="441083" y="611187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1118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5625084" y="2935224"/>
              <a:ext cx="585215" cy="75438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5659373" y="2968688"/>
              <a:ext cx="441325" cy="611505"/>
            </a:xfrm>
            <a:custGeom>
              <a:avLst/>
              <a:gdLst/>
              <a:ahLst/>
              <a:cxnLst/>
              <a:rect l="l" t="t" r="r" b="b"/>
              <a:pathLst>
                <a:path w="441325" h="611504">
                  <a:moveTo>
                    <a:pt x="441083" y="0"/>
                  </a:moveTo>
                  <a:lnTo>
                    <a:pt x="0" y="0"/>
                  </a:lnTo>
                  <a:lnTo>
                    <a:pt x="0" y="611187"/>
                  </a:lnTo>
                  <a:lnTo>
                    <a:pt x="441083" y="611187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5659373" y="2968688"/>
              <a:ext cx="441325" cy="611505"/>
            </a:xfrm>
            <a:custGeom>
              <a:avLst/>
              <a:gdLst/>
              <a:ahLst/>
              <a:cxnLst/>
              <a:rect l="l" t="t" r="r" b="b"/>
              <a:pathLst>
                <a:path w="441325" h="611504">
                  <a:moveTo>
                    <a:pt x="0" y="611187"/>
                  </a:moveTo>
                  <a:lnTo>
                    <a:pt x="441083" y="611187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1118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6065520" y="2935224"/>
              <a:ext cx="585216" cy="75438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6098921" y="2968688"/>
              <a:ext cx="441325" cy="611505"/>
            </a:xfrm>
            <a:custGeom>
              <a:avLst/>
              <a:gdLst/>
              <a:ahLst/>
              <a:cxnLst/>
              <a:rect l="l" t="t" r="r" b="b"/>
              <a:pathLst>
                <a:path w="441325" h="611504">
                  <a:moveTo>
                    <a:pt x="441083" y="0"/>
                  </a:moveTo>
                  <a:lnTo>
                    <a:pt x="0" y="0"/>
                  </a:lnTo>
                  <a:lnTo>
                    <a:pt x="0" y="611187"/>
                  </a:lnTo>
                  <a:lnTo>
                    <a:pt x="441083" y="611187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6098921" y="2968688"/>
              <a:ext cx="441325" cy="611505"/>
            </a:xfrm>
            <a:custGeom>
              <a:avLst/>
              <a:gdLst/>
              <a:ahLst/>
              <a:cxnLst/>
              <a:rect l="l" t="t" r="r" b="b"/>
              <a:pathLst>
                <a:path w="441325" h="611504">
                  <a:moveTo>
                    <a:pt x="0" y="611187"/>
                  </a:moveTo>
                  <a:lnTo>
                    <a:pt x="441083" y="611187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1118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6949440" y="2935224"/>
              <a:ext cx="583692" cy="75438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6982586" y="2968688"/>
              <a:ext cx="441325" cy="611505"/>
            </a:xfrm>
            <a:custGeom>
              <a:avLst/>
              <a:gdLst/>
              <a:ahLst/>
              <a:cxnLst/>
              <a:rect l="l" t="t" r="r" b="b"/>
              <a:pathLst>
                <a:path w="441325" h="611504">
                  <a:moveTo>
                    <a:pt x="441083" y="0"/>
                  </a:moveTo>
                  <a:lnTo>
                    <a:pt x="0" y="0"/>
                  </a:lnTo>
                  <a:lnTo>
                    <a:pt x="0" y="611187"/>
                  </a:lnTo>
                  <a:lnTo>
                    <a:pt x="441083" y="611187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6982586" y="2968688"/>
              <a:ext cx="441325" cy="611505"/>
            </a:xfrm>
            <a:custGeom>
              <a:avLst/>
              <a:gdLst/>
              <a:ahLst/>
              <a:cxnLst/>
              <a:rect l="l" t="t" r="r" b="b"/>
              <a:pathLst>
                <a:path w="441325" h="611504">
                  <a:moveTo>
                    <a:pt x="0" y="611187"/>
                  </a:moveTo>
                  <a:lnTo>
                    <a:pt x="441083" y="611187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1118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7371588" y="2935224"/>
              <a:ext cx="585216" cy="75438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7416291" y="2968688"/>
              <a:ext cx="441325" cy="611505"/>
            </a:xfrm>
            <a:custGeom>
              <a:avLst/>
              <a:gdLst/>
              <a:ahLst/>
              <a:cxnLst/>
              <a:rect l="l" t="t" r="r" b="b"/>
              <a:pathLst>
                <a:path w="441325" h="611504">
                  <a:moveTo>
                    <a:pt x="441083" y="0"/>
                  </a:moveTo>
                  <a:lnTo>
                    <a:pt x="0" y="0"/>
                  </a:lnTo>
                  <a:lnTo>
                    <a:pt x="0" y="611187"/>
                  </a:lnTo>
                  <a:lnTo>
                    <a:pt x="441083" y="611187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7416291" y="2968688"/>
              <a:ext cx="441325" cy="611505"/>
            </a:xfrm>
            <a:custGeom>
              <a:avLst/>
              <a:gdLst/>
              <a:ahLst/>
              <a:cxnLst/>
              <a:rect l="l" t="t" r="r" b="b"/>
              <a:pathLst>
                <a:path w="441325" h="611504">
                  <a:moveTo>
                    <a:pt x="0" y="611187"/>
                  </a:moveTo>
                  <a:lnTo>
                    <a:pt x="441083" y="611187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1118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159763" y="3537204"/>
              <a:ext cx="2430780" cy="75590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057655" y="3643884"/>
              <a:ext cx="1915668" cy="61112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192822" y="3570351"/>
              <a:ext cx="2287905" cy="612775"/>
            </a:xfrm>
            <a:custGeom>
              <a:avLst/>
              <a:gdLst/>
              <a:ahLst/>
              <a:cxnLst/>
              <a:rect l="l" t="t" r="r" b="b"/>
              <a:pathLst>
                <a:path w="2287904" h="612775">
                  <a:moveTo>
                    <a:pt x="2287524" y="0"/>
                  </a:moveTo>
                  <a:lnTo>
                    <a:pt x="0" y="0"/>
                  </a:lnTo>
                  <a:lnTo>
                    <a:pt x="0" y="612775"/>
                  </a:lnTo>
                  <a:lnTo>
                    <a:pt x="2287524" y="612775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192822" y="3570351"/>
              <a:ext cx="2287905" cy="612775"/>
            </a:xfrm>
            <a:custGeom>
              <a:avLst/>
              <a:gdLst/>
              <a:ahLst/>
              <a:cxnLst/>
              <a:rect l="l" t="t" r="r" b="b"/>
              <a:pathLst>
                <a:path w="2287904" h="612775">
                  <a:moveTo>
                    <a:pt x="0" y="612775"/>
                  </a:moveTo>
                  <a:lnTo>
                    <a:pt x="2287524" y="612775"/>
                  </a:lnTo>
                  <a:lnTo>
                    <a:pt x="2287524" y="0"/>
                  </a:lnTo>
                  <a:lnTo>
                    <a:pt x="0" y="0"/>
                  </a:lnTo>
                  <a:lnTo>
                    <a:pt x="0" y="612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5187696" y="3537204"/>
              <a:ext cx="585215" cy="75590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5221223" y="3570351"/>
              <a:ext cx="441325" cy="612775"/>
            </a:xfrm>
            <a:custGeom>
              <a:avLst/>
              <a:gdLst/>
              <a:ahLst/>
              <a:cxnLst/>
              <a:rect l="l" t="t" r="r" b="b"/>
              <a:pathLst>
                <a:path w="441325" h="612775">
                  <a:moveTo>
                    <a:pt x="441083" y="0"/>
                  </a:moveTo>
                  <a:lnTo>
                    <a:pt x="0" y="0"/>
                  </a:lnTo>
                  <a:lnTo>
                    <a:pt x="0" y="612775"/>
                  </a:lnTo>
                  <a:lnTo>
                    <a:pt x="441083" y="612775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5221223" y="3570351"/>
              <a:ext cx="441325" cy="612775"/>
            </a:xfrm>
            <a:custGeom>
              <a:avLst/>
              <a:gdLst/>
              <a:ahLst/>
              <a:cxnLst/>
              <a:rect l="l" t="t" r="r" b="b"/>
              <a:pathLst>
                <a:path w="441325" h="612775">
                  <a:moveTo>
                    <a:pt x="0" y="612775"/>
                  </a:moveTo>
                  <a:lnTo>
                    <a:pt x="441083" y="612775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12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5625084" y="3537204"/>
              <a:ext cx="585215" cy="75590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5659373" y="3570351"/>
              <a:ext cx="441325" cy="612775"/>
            </a:xfrm>
            <a:custGeom>
              <a:avLst/>
              <a:gdLst/>
              <a:ahLst/>
              <a:cxnLst/>
              <a:rect l="l" t="t" r="r" b="b"/>
              <a:pathLst>
                <a:path w="441325" h="612775">
                  <a:moveTo>
                    <a:pt x="441083" y="0"/>
                  </a:moveTo>
                  <a:lnTo>
                    <a:pt x="0" y="0"/>
                  </a:lnTo>
                  <a:lnTo>
                    <a:pt x="0" y="612775"/>
                  </a:lnTo>
                  <a:lnTo>
                    <a:pt x="441083" y="612775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5659373" y="3570351"/>
              <a:ext cx="441325" cy="612775"/>
            </a:xfrm>
            <a:custGeom>
              <a:avLst/>
              <a:gdLst/>
              <a:ahLst/>
              <a:cxnLst/>
              <a:rect l="l" t="t" r="r" b="b"/>
              <a:pathLst>
                <a:path w="441325" h="612775">
                  <a:moveTo>
                    <a:pt x="0" y="612775"/>
                  </a:moveTo>
                  <a:lnTo>
                    <a:pt x="441083" y="612775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12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6949440" y="3537204"/>
              <a:ext cx="583692" cy="75590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6982586" y="3570351"/>
              <a:ext cx="441325" cy="612775"/>
            </a:xfrm>
            <a:custGeom>
              <a:avLst/>
              <a:gdLst/>
              <a:ahLst/>
              <a:cxnLst/>
              <a:rect l="l" t="t" r="r" b="b"/>
              <a:pathLst>
                <a:path w="441325" h="612775">
                  <a:moveTo>
                    <a:pt x="441083" y="0"/>
                  </a:moveTo>
                  <a:lnTo>
                    <a:pt x="0" y="0"/>
                  </a:lnTo>
                  <a:lnTo>
                    <a:pt x="0" y="612775"/>
                  </a:lnTo>
                  <a:lnTo>
                    <a:pt x="441083" y="612775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6982586" y="3570351"/>
              <a:ext cx="441325" cy="612775"/>
            </a:xfrm>
            <a:custGeom>
              <a:avLst/>
              <a:gdLst/>
              <a:ahLst/>
              <a:cxnLst/>
              <a:rect l="l" t="t" r="r" b="b"/>
              <a:pathLst>
                <a:path w="441325" h="612775">
                  <a:moveTo>
                    <a:pt x="0" y="612775"/>
                  </a:moveTo>
                  <a:lnTo>
                    <a:pt x="441083" y="612775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12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159763" y="4137660"/>
              <a:ext cx="2430780" cy="75438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057655" y="4107180"/>
              <a:ext cx="2412492" cy="88544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192822" y="4171950"/>
              <a:ext cx="2287905" cy="609600"/>
            </a:xfrm>
            <a:custGeom>
              <a:avLst/>
              <a:gdLst/>
              <a:ahLst/>
              <a:cxnLst/>
              <a:rect l="l" t="t" r="r" b="b"/>
              <a:pathLst>
                <a:path w="2287904" h="609600">
                  <a:moveTo>
                    <a:pt x="2287524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2287524" y="609600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192822" y="4171950"/>
              <a:ext cx="2287905" cy="609600"/>
            </a:xfrm>
            <a:custGeom>
              <a:avLst/>
              <a:gdLst/>
              <a:ahLst/>
              <a:cxnLst/>
              <a:rect l="l" t="t" r="r" b="b"/>
              <a:pathLst>
                <a:path w="2287904" h="609600">
                  <a:moveTo>
                    <a:pt x="0" y="609600"/>
                  </a:moveTo>
                  <a:lnTo>
                    <a:pt x="2287524" y="609600"/>
                  </a:lnTo>
                  <a:lnTo>
                    <a:pt x="2287524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3877055" y="4137660"/>
              <a:ext cx="582168" cy="75438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3911091" y="4171950"/>
              <a:ext cx="438150" cy="609600"/>
            </a:xfrm>
            <a:custGeom>
              <a:avLst/>
              <a:gdLst/>
              <a:ahLst/>
              <a:cxnLst/>
              <a:rect l="l" t="t" r="r" b="b"/>
              <a:pathLst>
                <a:path w="438150" h="609600">
                  <a:moveTo>
                    <a:pt x="43815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438150" y="609600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3911091" y="4171950"/>
              <a:ext cx="438150" cy="609600"/>
            </a:xfrm>
            <a:custGeom>
              <a:avLst/>
              <a:gdLst/>
              <a:ahLst/>
              <a:cxnLst/>
              <a:rect l="l" t="t" r="r" b="b"/>
              <a:pathLst>
                <a:path w="438150" h="609600">
                  <a:moveTo>
                    <a:pt x="0" y="609600"/>
                  </a:moveTo>
                  <a:lnTo>
                    <a:pt x="438150" y="609600"/>
                  </a:lnTo>
                  <a:lnTo>
                    <a:pt x="43815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4747259" y="4137660"/>
              <a:ext cx="585215" cy="75438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4781550" y="4171950"/>
              <a:ext cx="441325" cy="609600"/>
            </a:xfrm>
            <a:custGeom>
              <a:avLst/>
              <a:gdLst/>
              <a:ahLst/>
              <a:cxnLst/>
              <a:rect l="l" t="t" r="r" b="b"/>
              <a:pathLst>
                <a:path w="441325" h="609600">
                  <a:moveTo>
                    <a:pt x="441083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441083" y="609600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4781550" y="4171950"/>
              <a:ext cx="441325" cy="609600"/>
            </a:xfrm>
            <a:custGeom>
              <a:avLst/>
              <a:gdLst/>
              <a:ahLst/>
              <a:cxnLst/>
              <a:rect l="l" t="t" r="r" b="b"/>
              <a:pathLst>
                <a:path w="441325" h="609600">
                  <a:moveTo>
                    <a:pt x="0" y="609600"/>
                  </a:moveTo>
                  <a:lnTo>
                    <a:pt x="441083" y="609600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5625084" y="4137660"/>
              <a:ext cx="585215" cy="75438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5659373" y="4171950"/>
              <a:ext cx="441325" cy="609600"/>
            </a:xfrm>
            <a:custGeom>
              <a:avLst/>
              <a:gdLst/>
              <a:ahLst/>
              <a:cxnLst/>
              <a:rect l="l" t="t" r="r" b="b"/>
              <a:pathLst>
                <a:path w="441325" h="609600">
                  <a:moveTo>
                    <a:pt x="441083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441083" y="609600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5659373" y="4171950"/>
              <a:ext cx="441325" cy="609600"/>
            </a:xfrm>
            <a:custGeom>
              <a:avLst/>
              <a:gdLst/>
              <a:ahLst/>
              <a:cxnLst/>
              <a:rect l="l" t="t" r="r" b="b"/>
              <a:pathLst>
                <a:path w="441325" h="609600">
                  <a:moveTo>
                    <a:pt x="0" y="609600"/>
                  </a:moveTo>
                  <a:lnTo>
                    <a:pt x="441083" y="609600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6504432" y="4137660"/>
              <a:ext cx="588264" cy="75438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6538595" y="4171950"/>
              <a:ext cx="444500" cy="609600"/>
            </a:xfrm>
            <a:custGeom>
              <a:avLst/>
              <a:gdLst/>
              <a:ahLst/>
              <a:cxnLst/>
              <a:rect l="l" t="t" r="r" b="b"/>
              <a:pathLst>
                <a:path w="444500" h="609600">
                  <a:moveTo>
                    <a:pt x="444017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444017" y="609600"/>
                  </a:lnTo>
                  <a:lnTo>
                    <a:pt x="4440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6538595" y="4171950"/>
              <a:ext cx="444500" cy="609600"/>
            </a:xfrm>
            <a:custGeom>
              <a:avLst/>
              <a:gdLst/>
              <a:ahLst/>
              <a:cxnLst/>
              <a:rect l="l" t="t" r="r" b="b"/>
              <a:pathLst>
                <a:path w="444500" h="609600">
                  <a:moveTo>
                    <a:pt x="0" y="609600"/>
                  </a:moveTo>
                  <a:lnTo>
                    <a:pt x="444017" y="609600"/>
                  </a:lnTo>
                  <a:lnTo>
                    <a:pt x="444017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6949440" y="4137660"/>
              <a:ext cx="583692" cy="75438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6982586" y="4171950"/>
              <a:ext cx="441325" cy="609600"/>
            </a:xfrm>
            <a:custGeom>
              <a:avLst/>
              <a:gdLst/>
              <a:ahLst/>
              <a:cxnLst/>
              <a:rect l="l" t="t" r="r" b="b"/>
              <a:pathLst>
                <a:path w="441325" h="609600">
                  <a:moveTo>
                    <a:pt x="441083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441083" y="609600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6982586" y="4171950"/>
              <a:ext cx="441325" cy="609600"/>
            </a:xfrm>
            <a:custGeom>
              <a:avLst/>
              <a:gdLst/>
              <a:ahLst/>
              <a:cxnLst/>
              <a:rect l="l" t="t" r="r" b="b"/>
              <a:pathLst>
                <a:path w="441325" h="609600">
                  <a:moveTo>
                    <a:pt x="0" y="609600"/>
                  </a:moveTo>
                  <a:lnTo>
                    <a:pt x="441083" y="609600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7371588" y="4137660"/>
              <a:ext cx="585216" cy="75438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7416291" y="4171950"/>
              <a:ext cx="441325" cy="609600"/>
            </a:xfrm>
            <a:custGeom>
              <a:avLst/>
              <a:gdLst/>
              <a:ahLst/>
              <a:cxnLst/>
              <a:rect l="l" t="t" r="r" b="b"/>
              <a:pathLst>
                <a:path w="441325" h="609600">
                  <a:moveTo>
                    <a:pt x="441083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441083" y="609600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7416291" y="4171950"/>
              <a:ext cx="441325" cy="609600"/>
            </a:xfrm>
            <a:custGeom>
              <a:avLst/>
              <a:gdLst/>
              <a:ahLst/>
              <a:cxnLst/>
              <a:rect l="l" t="t" r="r" b="b"/>
              <a:pathLst>
                <a:path w="441325" h="609600">
                  <a:moveTo>
                    <a:pt x="0" y="609600"/>
                  </a:moveTo>
                  <a:lnTo>
                    <a:pt x="441083" y="609600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159763" y="4732020"/>
              <a:ext cx="2430780" cy="771144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1057655" y="4709160"/>
              <a:ext cx="2031492" cy="88544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1192822" y="4765738"/>
              <a:ext cx="2287905" cy="627380"/>
            </a:xfrm>
            <a:custGeom>
              <a:avLst/>
              <a:gdLst/>
              <a:ahLst/>
              <a:cxnLst/>
              <a:rect l="l" t="t" r="r" b="b"/>
              <a:pathLst>
                <a:path w="2287904" h="627379">
                  <a:moveTo>
                    <a:pt x="2287524" y="0"/>
                  </a:moveTo>
                  <a:lnTo>
                    <a:pt x="0" y="0"/>
                  </a:lnTo>
                  <a:lnTo>
                    <a:pt x="0" y="627062"/>
                  </a:lnTo>
                  <a:lnTo>
                    <a:pt x="2287524" y="627062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1192822" y="4765738"/>
              <a:ext cx="2287905" cy="627380"/>
            </a:xfrm>
            <a:custGeom>
              <a:avLst/>
              <a:gdLst/>
              <a:ahLst/>
              <a:cxnLst/>
              <a:rect l="l" t="t" r="r" b="b"/>
              <a:pathLst>
                <a:path w="2287904" h="627379">
                  <a:moveTo>
                    <a:pt x="0" y="627062"/>
                  </a:moveTo>
                  <a:lnTo>
                    <a:pt x="2287524" y="627062"/>
                  </a:lnTo>
                  <a:lnTo>
                    <a:pt x="2287524" y="0"/>
                  </a:lnTo>
                  <a:lnTo>
                    <a:pt x="0" y="0"/>
                  </a:lnTo>
                  <a:lnTo>
                    <a:pt x="0" y="6270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3439667" y="4732020"/>
              <a:ext cx="582167" cy="77114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3472941" y="4765738"/>
              <a:ext cx="438150" cy="627380"/>
            </a:xfrm>
            <a:custGeom>
              <a:avLst/>
              <a:gdLst/>
              <a:ahLst/>
              <a:cxnLst/>
              <a:rect l="l" t="t" r="r" b="b"/>
              <a:pathLst>
                <a:path w="438150" h="627379">
                  <a:moveTo>
                    <a:pt x="438150" y="0"/>
                  </a:moveTo>
                  <a:lnTo>
                    <a:pt x="0" y="0"/>
                  </a:lnTo>
                  <a:lnTo>
                    <a:pt x="0" y="627062"/>
                  </a:lnTo>
                  <a:lnTo>
                    <a:pt x="438150" y="627062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3472941" y="4765738"/>
              <a:ext cx="438150" cy="627380"/>
            </a:xfrm>
            <a:custGeom>
              <a:avLst/>
              <a:gdLst/>
              <a:ahLst/>
              <a:cxnLst/>
              <a:rect l="l" t="t" r="r" b="b"/>
              <a:pathLst>
                <a:path w="438150" h="627379">
                  <a:moveTo>
                    <a:pt x="0" y="627062"/>
                  </a:moveTo>
                  <a:lnTo>
                    <a:pt x="438150" y="627062"/>
                  </a:lnTo>
                  <a:lnTo>
                    <a:pt x="438150" y="0"/>
                  </a:lnTo>
                  <a:lnTo>
                    <a:pt x="0" y="0"/>
                  </a:lnTo>
                  <a:lnTo>
                    <a:pt x="0" y="6270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3877055" y="4732020"/>
              <a:ext cx="582168" cy="771144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3911091" y="4765738"/>
              <a:ext cx="438150" cy="627380"/>
            </a:xfrm>
            <a:custGeom>
              <a:avLst/>
              <a:gdLst/>
              <a:ahLst/>
              <a:cxnLst/>
              <a:rect l="l" t="t" r="r" b="b"/>
              <a:pathLst>
                <a:path w="438150" h="627379">
                  <a:moveTo>
                    <a:pt x="438150" y="0"/>
                  </a:moveTo>
                  <a:lnTo>
                    <a:pt x="0" y="0"/>
                  </a:lnTo>
                  <a:lnTo>
                    <a:pt x="0" y="627062"/>
                  </a:lnTo>
                  <a:lnTo>
                    <a:pt x="438150" y="627062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3911091" y="4765738"/>
              <a:ext cx="438150" cy="627380"/>
            </a:xfrm>
            <a:custGeom>
              <a:avLst/>
              <a:gdLst/>
              <a:ahLst/>
              <a:cxnLst/>
              <a:rect l="l" t="t" r="r" b="b"/>
              <a:pathLst>
                <a:path w="438150" h="627379">
                  <a:moveTo>
                    <a:pt x="0" y="627062"/>
                  </a:moveTo>
                  <a:lnTo>
                    <a:pt x="438150" y="627062"/>
                  </a:lnTo>
                  <a:lnTo>
                    <a:pt x="438150" y="0"/>
                  </a:lnTo>
                  <a:lnTo>
                    <a:pt x="0" y="0"/>
                  </a:lnTo>
                  <a:lnTo>
                    <a:pt x="0" y="6270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4309871" y="4732020"/>
              <a:ext cx="585215" cy="771144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4343400" y="4765738"/>
              <a:ext cx="441325" cy="627380"/>
            </a:xfrm>
            <a:custGeom>
              <a:avLst/>
              <a:gdLst/>
              <a:ahLst/>
              <a:cxnLst/>
              <a:rect l="l" t="t" r="r" b="b"/>
              <a:pathLst>
                <a:path w="441325" h="627379">
                  <a:moveTo>
                    <a:pt x="441083" y="0"/>
                  </a:moveTo>
                  <a:lnTo>
                    <a:pt x="0" y="0"/>
                  </a:lnTo>
                  <a:lnTo>
                    <a:pt x="0" y="627062"/>
                  </a:lnTo>
                  <a:lnTo>
                    <a:pt x="441083" y="627062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4343400" y="4765738"/>
              <a:ext cx="441325" cy="627380"/>
            </a:xfrm>
            <a:custGeom>
              <a:avLst/>
              <a:gdLst/>
              <a:ahLst/>
              <a:cxnLst/>
              <a:rect l="l" t="t" r="r" b="b"/>
              <a:pathLst>
                <a:path w="441325" h="627379">
                  <a:moveTo>
                    <a:pt x="0" y="627062"/>
                  </a:moveTo>
                  <a:lnTo>
                    <a:pt x="441083" y="627062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270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4747259" y="4732020"/>
              <a:ext cx="585215" cy="771144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4781550" y="4765738"/>
              <a:ext cx="441325" cy="627380"/>
            </a:xfrm>
            <a:custGeom>
              <a:avLst/>
              <a:gdLst/>
              <a:ahLst/>
              <a:cxnLst/>
              <a:rect l="l" t="t" r="r" b="b"/>
              <a:pathLst>
                <a:path w="441325" h="627379">
                  <a:moveTo>
                    <a:pt x="441083" y="0"/>
                  </a:moveTo>
                  <a:lnTo>
                    <a:pt x="0" y="0"/>
                  </a:lnTo>
                  <a:lnTo>
                    <a:pt x="0" y="627062"/>
                  </a:lnTo>
                  <a:lnTo>
                    <a:pt x="441083" y="627062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4781550" y="4765738"/>
              <a:ext cx="441325" cy="627380"/>
            </a:xfrm>
            <a:custGeom>
              <a:avLst/>
              <a:gdLst/>
              <a:ahLst/>
              <a:cxnLst/>
              <a:rect l="l" t="t" r="r" b="b"/>
              <a:pathLst>
                <a:path w="441325" h="627379">
                  <a:moveTo>
                    <a:pt x="0" y="627062"/>
                  </a:moveTo>
                  <a:lnTo>
                    <a:pt x="441083" y="627062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270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5187696" y="4732020"/>
              <a:ext cx="585215" cy="771144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5221223" y="4765738"/>
              <a:ext cx="441325" cy="627380"/>
            </a:xfrm>
            <a:custGeom>
              <a:avLst/>
              <a:gdLst/>
              <a:ahLst/>
              <a:cxnLst/>
              <a:rect l="l" t="t" r="r" b="b"/>
              <a:pathLst>
                <a:path w="441325" h="627379">
                  <a:moveTo>
                    <a:pt x="441083" y="0"/>
                  </a:moveTo>
                  <a:lnTo>
                    <a:pt x="0" y="0"/>
                  </a:lnTo>
                  <a:lnTo>
                    <a:pt x="0" y="627062"/>
                  </a:lnTo>
                  <a:lnTo>
                    <a:pt x="441083" y="627062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5221223" y="4765738"/>
              <a:ext cx="441325" cy="627380"/>
            </a:xfrm>
            <a:custGeom>
              <a:avLst/>
              <a:gdLst/>
              <a:ahLst/>
              <a:cxnLst/>
              <a:rect l="l" t="t" r="r" b="b"/>
              <a:pathLst>
                <a:path w="441325" h="627379">
                  <a:moveTo>
                    <a:pt x="0" y="627062"/>
                  </a:moveTo>
                  <a:lnTo>
                    <a:pt x="441083" y="627062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270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6065520" y="4732020"/>
              <a:ext cx="585216" cy="771144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6098921" y="4765738"/>
              <a:ext cx="441325" cy="627380"/>
            </a:xfrm>
            <a:custGeom>
              <a:avLst/>
              <a:gdLst/>
              <a:ahLst/>
              <a:cxnLst/>
              <a:rect l="l" t="t" r="r" b="b"/>
              <a:pathLst>
                <a:path w="441325" h="627379">
                  <a:moveTo>
                    <a:pt x="441083" y="0"/>
                  </a:moveTo>
                  <a:lnTo>
                    <a:pt x="0" y="0"/>
                  </a:lnTo>
                  <a:lnTo>
                    <a:pt x="0" y="627062"/>
                  </a:lnTo>
                  <a:lnTo>
                    <a:pt x="441083" y="627062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6098921" y="4765738"/>
              <a:ext cx="441325" cy="627380"/>
            </a:xfrm>
            <a:custGeom>
              <a:avLst/>
              <a:gdLst/>
              <a:ahLst/>
              <a:cxnLst/>
              <a:rect l="l" t="t" r="r" b="b"/>
              <a:pathLst>
                <a:path w="441325" h="627379">
                  <a:moveTo>
                    <a:pt x="0" y="627062"/>
                  </a:moveTo>
                  <a:lnTo>
                    <a:pt x="441083" y="627062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270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6504432" y="4732020"/>
              <a:ext cx="588264" cy="771144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6538595" y="4765738"/>
              <a:ext cx="444500" cy="627380"/>
            </a:xfrm>
            <a:custGeom>
              <a:avLst/>
              <a:gdLst/>
              <a:ahLst/>
              <a:cxnLst/>
              <a:rect l="l" t="t" r="r" b="b"/>
              <a:pathLst>
                <a:path w="444500" h="627379">
                  <a:moveTo>
                    <a:pt x="444017" y="0"/>
                  </a:moveTo>
                  <a:lnTo>
                    <a:pt x="0" y="0"/>
                  </a:lnTo>
                  <a:lnTo>
                    <a:pt x="0" y="627062"/>
                  </a:lnTo>
                  <a:lnTo>
                    <a:pt x="444017" y="627062"/>
                  </a:lnTo>
                  <a:lnTo>
                    <a:pt x="4440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6538595" y="4765738"/>
              <a:ext cx="444500" cy="627380"/>
            </a:xfrm>
            <a:custGeom>
              <a:avLst/>
              <a:gdLst/>
              <a:ahLst/>
              <a:cxnLst/>
              <a:rect l="l" t="t" r="r" b="b"/>
              <a:pathLst>
                <a:path w="444500" h="627379">
                  <a:moveTo>
                    <a:pt x="0" y="627062"/>
                  </a:moveTo>
                  <a:lnTo>
                    <a:pt x="444017" y="627062"/>
                  </a:lnTo>
                  <a:lnTo>
                    <a:pt x="444017" y="0"/>
                  </a:lnTo>
                  <a:lnTo>
                    <a:pt x="0" y="0"/>
                  </a:lnTo>
                  <a:lnTo>
                    <a:pt x="0" y="6270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6949440" y="4732020"/>
              <a:ext cx="583692" cy="771144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6982586" y="4765738"/>
              <a:ext cx="441325" cy="627380"/>
            </a:xfrm>
            <a:custGeom>
              <a:avLst/>
              <a:gdLst/>
              <a:ahLst/>
              <a:cxnLst/>
              <a:rect l="l" t="t" r="r" b="b"/>
              <a:pathLst>
                <a:path w="441325" h="627379">
                  <a:moveTo>
                    <a:pt x="441083" y="0"/>
                  </a:moveTo>
                  <a:lnTo>
                    <a:pt x="0" y="0"/>
                  </a:lnTo>
                  <a:lnTo>
                    <a:pt x="0" y="627062"/>
                  </a:lnTo>
                  <a:lnTo>
                    <a:pt x="441083" y="627062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6982586" y="4765738"/>
              <a:ext cx="441325" cy="627380"/>
            </a:xfrm>
            <a:custGeom>
              <a:avLst/>
              <a:gdLst/>
              <a:ahLst/>
              <a:cxnLst/>
              <a:rect l="l" t="t" r="r" b="b"/>
              <a:pathLst>
                <a:path w="441325" h="627379">
                  <a:moveTo>
                    <a:pt x="0" y="627062"/>
                  </a:moveTo>
                  <a:lnTo>
                    <a:pt x="441083" y="627062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270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7371588" y="4732020"/>
              <a:ext cx="585216" cy="77114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7416291" y="4765738"/>
              <a:ext cx="441325" cy="627380"/>
            </a:xfrm>
            <a:custGeom>
              <a:avLst/>
              <a:gdLst/>
              <a:ahLst/>
              <a:cxnLst/>
              <a:rect l="l" t="t" r="r" b="b"/>
              <a:pathLst>
                <a:path w="441325" h="627379">
                  <a:moveTo>
                    <a:pt x="441083" y="0"/>
                  </a:moveTo>
                  <a:lnTo>
                    <a:pt x="0" y="0"/>
                  </a:lnTo>
                  <a:lnTo>
                    <a:pt x="0" y="627062"/>
                  </a:lnTo>
                  <a:lnTo>
                    <a:pt x="441083" y="627062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7416291" y="4765738"/>
              <a:ext cx="441325" cy="627380"/>
            </a:xfrm>
            <a:custGeom>
              <a:avLst/>
              <a:gdLst/>
              <a:ahLst/>
              <a:cxnLst/>
              <a:rect l="l" t="t" r="r" b="b"/>
              <a:pathLst>
                <a:path w="441325" h="627379">
                  <a:moveTo>
                    <a:pt x="0" y="627062"/>
                  </a:moveTo>
                  <a:lnTo>
                    <a:pt x="441083" y="627062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270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1159763" y="5340096"/>
              <a:ext cx="2430780" cy="76200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1057655" y="5312664"/>
              <a:ext cx="2589275" cy="88544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1192822" y="5384800"/>
              <a:ext cx="2287905" cy="619125"/>
            </a:xfrm>
            <a:custGeom>
              <a:avLst/>
              <a:gdLst/>
              <a:ahLst/>
              <a:cxnLst/>
              <a:rect l="l" t="t" r="r" b="b"/>
              <a:pathLst>
                <a:path w="2287904" h="619125">
                  <a:moveTo>
                    <a:pt x="2287524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2287524" y="619125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1192822" y="5384800"/>
              <a:ext cx="2287905" cy="619125"/>
            </a:xfrm>
            <a:custGeom>
              <a:avLst/>
              <a:gdLst/>
              <a:ahLst/>
              <a:cxnLst/>
              <a:rect l="l" t="t" r="r" b="b"/>
              <a:pathLst>
                <a:path w="2287904" h="619125">
                  <a:moveTo>
                    <a:pt x="0" y="619125"/>
                  </a:moveTo>
                  <a:lnTo>
                    <a:pt x="2287524" y="619125"/>
                  </a:lnTo>
                  <a:lnTo>
                    <a:pt x="2287524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8" name="object 158"/>
          <p:cNvSpPr txBox="1"/>
          <p:nvPr/>
        </p:nvSpPr>
        <p:spPr>
          <a:xfrm>
            <a:off x="1210462" y="2981705"/>
            <a:ext cx="2145665" cy="299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Làm </a:t>
            </a:r>
            <a:r>
              <a:rPr dirty="0" sz="1800">
                <a:latin typeface="Arial"/>
                <a:cs typeface="Arial"/>
              </a:rPr>
              <a:t>chủ </a:t>
            </a:r>
            <a:r>
              <a:rPr dirty="0" sz="1800" spc="-5">
                <a:latin typeface="Arial"/>
                <a:cs typeface="Arial"/>
              </a:rPr>
              <a:t>và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điều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hành </a:t>
            </a:r>
            <a:r>
              <a:rPr dirty="0" sz="1800" spc="-5">
                <a:latin typeface="Arial"/>
                <a:cs typeface="Arial"/>
              </a:rPr>
              <a:t>dự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án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dirty="0" sz="1800" spc="-5">
                <a:latin typeface="Arial"/>
                <a:cs typeface="Arial"/>
              </a:rPr>
              <a:t>Quản lý dự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án</a:t>
            </a:r>
            <a:endParaRPr sz="1800">
              <a:latin typeface="Arial"/>
              <a:cs typeface="Arial"/>
            </a:endParaRPr>
          </a:p>
          <a:p>
            <a:pPr marL="86995" marR="180975" indent="-74930">
              <a:lnSpc>
                <a:spcPct val="100000"/>
              </a:lnSpc>
              <a:spcBef>
                <a:spcPts val="1485"/>
              </a:spcBef>
            </a:pPr>
            <a:r>
              <a:rPr dirty="0" sz="1800" spc="-5">
                <a:latin typeface="Arial"/>
                <a:cs typeface="Arial"/>
              </a:rPr>
              <a:t>Quản lý </a:t>
            </a:r>
            <a:r>
              <a:rPr dirty="0" sz="1800">
                <a:latin typeface="Arial"/>
                <a:cs typeface="Arial"/>
              </a:rPr>
              <a:t>các </a:t>
            </a:r>
            <a:r>
              <a:rPr dirty="0" sz="1800" spc="-10">
                <a:latin typeface="Arial"/>
                <a:cs typeface="Arial"/>
              </a:rPr>
              <a:t>đối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tác  </a:t>
            </a:r>
            <a:r>
              <a:rPr dirty="0" sz="1800" spc="-5">
                <a:latin typeface="Arial"/>
                <a:cs typeface="Arial"/>
              </a:rPr>
              <a:t>liên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quan</a:t>
            </a:r>
            <a:endParaRPr sz="1800">
              <a:latin typeface="Arial"/>
              <a:cs typeface="Arial"/>
            </a:endParaRPr>
          </a:p>
          <a:p>
            <a:pPr marL="86995" marR="561975" indent="-74930">
              <a:lnSpc>
                <a:spcPct val="100000"/>
              </a:lnSpc>
              <a:spcBef>
                <a:spcPts val="425"/>
              </a:spcBef>
            </a:pPr>
            <a:r>
              <a:rPr dirty="0" sz="1800" spc="-5">
                <a:latin typeface="Arial"/>
                <a:cs typeface="Arial"/>
              </a:rPr>
              <a:t>Dịch </a:t>
            </a:r>
            <a:r>
              <a:rPr dirty="0" sz="1800" spc="-10">
                <a:latin typeface="Arial"/>
                <a:cs typeface="Arial"/>
              </a:rPr>
              <a:t>chuyển </a:t>
            </a:r>
            <a:r>
              <a:rPr dirty="0" sz="1800" spc="-5">
                <a:latin typeface="Arial"/>
                <a:cs typeface="Arial"/>
              </a:rPr>
              <a:t>và  truyền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thông</a:t>
            </a:r>
            <a:endParaRPr sz="1800">
              <a:latin typeface="Arial"/>
              <a:cs typeface="Arial"/>
            </a:endParaRPr>
          </a:p>
          <a:p>
            <a:pPr marL="86995" marR="5080" indent="-74930">
              <a:lnSpc>
                <a:spcPct val="100000"/>
              </a:lnSpc>
              <a:spcBef>
                <a:spcPts val="525"/>
              </a:spcBef>
            </a:pPr>
            <a:r>
              <a:rPr dirty="0" sz="1800" spc="-10">
                <a:latin typeface="Arial"/>
                <a:cs typeface="Arial"/>
              </a:rPr>
              <a:t>Xác </a:t>
            </a:r>
            <a:r>
              <a:rPr dirty="0" sz="1800" spc="-5">
                <a:latin typeface="Arial"/>
                <a:cs typeface="Arial"/>
              </a:rPr>
              <a:t>định </a:t>
            </a:r>
            <a:r>
              <a:rPr dirty="0" sz="1800" spc="-10">
                <a:latin typeface="Arial"/>
                <a:cs typeface="Arial"/>
              </a:rPr>
              <a:t>yêu </a:t>
            </a:r>
            <a:r>
              <a:rPr dirty="0" sz="1800">
                <a:latin typeface="Arial"/>
                <a:cs typeface="Arial"/>
              </a:rPr>
              <a:t>cầu </a:t>
            </a:r>
            <a:r>
              <a:rPr dirty="0" sz="1800" spc="-10">
                <a:latin typeface="Arial"/>
                <a:cs typeface="Arial"/>
              </a:rPr>
              <a:t>nội  dung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367284" y="1424939"/>
            <a:ext cx="7589520" cy="4677410"/>
            <a:chOff x="367284" y="1424939"/>
            <a:chExt cx="7589520" cy="4677410"/>
          </a:xfrm>
        </p:grpSpPr>
        <p:sp>
          <p:nvSpPr>
            <p:cNvPr id="160" name="object 160"/>
            <p:cNvSpPr/>
            <p:nvPr/>
          </p:nvSpPr>
          <p:spPr>
            <a:xfrm>
              <a:off x="3439667" y="5340095"/>
              <a:ext cx="582167" cy="76200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3472941" y="5384799"/>
              <a:ext cx="438150" cy="619125"/>
            </a:xfrm>
            <a:custGeom>
              <a:avLst/>
              <a:gdLst/>
              <a:ahLst/>
              <a:cxnLst/>
              <a:rect l="l" t="t" r="r" b="b"/>
              <a:pathLst>
                <a:path w="438150" h="619125">
                  <a:moveTo>
                    <a:pt x="438150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438150" y="619125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3472941" y="5384799"/>
              <a:ext cx="438150" cy="619125"/>
            </a:xfrm>
            <a:custGeom>
              <a:avLst/>
              <a:gdLst/>
              <a:ahLst/>
              <a:cxnLst/>
              <a:rect l="l" t="t" r="r" b="b"/>
              <a:pathLst>
                <a:path w="438150" h="619125">
                  <a:moveTo>
                    <a:pt x="0" y="619125"/>
                  </a:moveTo>
                  <a:lnTo>
                    <a:pt x="438150" y="619125"/>
                  </a:lnTo>
                  <a:lnTo>
                    <a:pt x="438150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3877055" y="5340095"/>
              <a:ext cx="582168" cy="76200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3911092" y="5384799"/>
              <a:ext cx="438150" cy="619125"/>
            </a:xfrm>
            <a:custGeom>
              <a:avLst/>
              <a:gdLst/>
              <a:ahLst/>
              <a:cxnLst/>
              <a:rect l="l" t="t" r="r" b="b"/>
              <a:pathLst>
                <a:path w="438150" h="619125">
                  <a:moveTo>
                    <a:pt x="438150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438150" y="619125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3911092" y="5384799"/>
              <a:ext cx="438150" cy="619125"/>
            </a:xfrm>
            <a:custGeom>
              <a:avLst/>
              <a:gdLst/>
              <a:ahLst/>
              <a:cxnLst/>
              <a:rect l="l" t="t" r="r" b="b"/>
              <a:pathLst>
                <a:path w="438150" h="619125">
                  <a:moveTo>
                    <a:pt x="0" y="619125"/>
                  </a:moveTo>
                  <a:lnTo>
                    <a:pt x="438150" y="619125"/>
                  </a:lnTo>
                  <a:lnTo>
                    <a:pt x="438150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4747260" y="5340095"/>
              <a:ext cx="585215" cy="76200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4781549" y="5384799"/>
              <a:ext cx="441325" cy="619125"/>
            </a:xfrm>
            <a:custGeom>
              <a:avLst/>
              <a:gdLst/>
              <a:ahLst/>
              <a:cxnLst/>
              <a:rect l="l" t="t" r="r" b="b"/>
              <a:pathLst>
                <a:path w="441325" h="619125">
                  <a:moveTo>
                    <a:pt x="441083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441083" y="619125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4781549" y="5384799"/>
              <a:ext cx="441325" cy="619125"/>
            </a:xfrm>
            <a:custGeom>
              <a:avLst/>
              <a:gdLst/>
              <a:ahLst/>
              <a:cxnLst/>
              <a:rect l="l" t="t" r="r" b="b"/>
              <a:pathLst>
                <a:path w="441325" h="619125">
                  <a:moveTo>
                    <a:pt x="0" y="619125"/>
                  </a:moveTo>
                  <a:lnTo>
                    <a:pt x="441083" y="619125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5187695" y="5340095"/>
              <a:ext cx="585215" cy="76200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5221224" y="5384799"/>
              <a:ext cx="441325" cy="619125"/>
            </a:xfrm>
            <a:custGeom>
              <a:avLst/>
              <a:gdLst/>
              <a:ahLst/>
              <a:cxnLst/>
              <a:rect l="l" t="t" r="r" b="b"/>
              <a:pathLst>
                <a:path w="441325" h="619125">
                  <a:moveTo>
                    <a:pt x="441083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441083" y="619125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5221224" y="5384799"/>
              <a:ext cx="441325" cy="619125"/>
            </a:xfrm>
            <a:custGeom>
              <a:avLst/>
              <a:gdLst/>
              <a:ahLst/>
              <a:cxnLst/>
              <a:rect l="l" t="t" r="r" b="b"/>
              <a:pathLst>
                <a:path w="441325" h="619125">
                  <a:moveTo>
                    <a:pt x="0" y="619125"/>
                  </a:moveTo>
                  <a:lnTo>
                    <a:pt x="441083" y="619125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5625084" y="5340095"/>
              <a:ext cx="585215" cy="76200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5659374" y="5384799"/>
              <a:ext cx="441325" cy="619125"/>
            </a:xfrm>
            <a:custGeom>
              <a:avLst/>
              <a:gdLst/>
              <a:ahLst/>
              <a:cxnLst/>
              <a:rect l="l" t="t" r="r" b="b"/>
              <a:pathLst>
                <a:path w="441325" h="619125">
                  <a:moveTo>
                    <a:pt x="441083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441083" y="619125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5659374" y="5384799"/>
              <a:ext cx="441325" cy="619125"/>
            </a:xfrm>
            <a:custGeom>
              <a:avLst/>
              <a:gdLst/>
              <a:ahLst/>
              <a:cxnLst/>
              <a:rect l="l" t="t" r="r" b="b"/>
              <a:pathLst>
                <a:path w="441325" h="619125">
                  <a:moveTo>
                    <a:pt x="0" y="619125"/>
                  </a:moveTo>
                  <a:lnTo>
                    <a:pt x="441083" y="619125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6065519" y="5340095"/>
              <a:ext cx="585216" cy="76200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6098920" y="5384799"/>
              <a:ext cx="441325" cy="619125"/>
            </a:xfrm>
            <a:custGeom>
              <a:avLst/>
              <a:gdLst/>
              <a:ahLst/>
              <a:cxnLst/>
              <a:rect l="l" t="t" r="r" b="b"/>
              <a:pathLst>
                <a:path w="441325" h="619125">
                  <a:moveTo>
                    <a:pt x="441083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441083" y="619125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6098920" y="5384799"/>
              <a:ext cx="441325" cy="619125"/>
            </a:xfrm>
            <a:custGeom>
              <a:avLst/>
              <a:gdLst/>
              <a:ahLst/>
              <a:cxnLst/>
              <a:rect l="l" t="t" r="r" b="b"/>
              <a:pathLst>
                <a:path w="441325" h="619125">
                  <a:moveTo>
                    <a:pt x="0" y="619125"/>
                  </a:moveTo>
                  <a:lnTo>
                    <a:pt x="441083" y="619125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6504431" y="5340095"/>
              <a:ext cx="588264" cy="762000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6538594" y="5384799"/>
              <a:ext cx="444500" cy="619125"/>
            </a:xfrm>
            <a:custGeom>
              <a:avLst/>
              <a:gdLst/>
              <a:ahLst/>
              <a:cxnLst/>
              <a:rect l="l" t="t" r="r" b="b"/>
              <a:pathLst>
                <a:path w="444500" h="619125">
                  <a:moveTo>
                    <a:pt x="444017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444017" y="619125"/>
                  </a:lnTo>
                  <a:lnTo>
                    <a:pt x="4440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6538594" y="5384799"/>
              <a:ext cx="444500" cy="619125"/>
            </a:xfrm>
            <a:custGeom>
              <a:avLst/>
              <a:gdLst/>
              <a:ahLst/>
              <a:cxnLst/>
              <a:rect l="l" t="t" r="r" b="b"/>
              <a:pathLst>
                <a:path w="444500" h="619125">
                  <a:moveTo>
                    <a:pt x="0" y="619125"/>
                  </a:moveTo>
                  <a:lnTo>
                    <a:pt x="444017" y="619125"/>
                  </a:lnTo>
                  <a:lnTo>
                    <a:pt x="444017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6949440" y="5340095"/>
              <a:ext cx="583692" cy="76200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6982587" y="5384799"/>
              <a:ext cx="441325" cy="619125"/>
            </a:xfrm>
            <a:custGeom>
              <a:avLst/>
              <a:gdLst/>
              <a:ahLst/>
              <a:cxnLst/>
              <a:rect l="l" t="t" r="r" b="b"/>
              <a:pathLst>
                <a:path w="441325" h="619125">
                  <a:moveTo>
                    <a:pt x="441083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441083" y="619125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6982587" y="5384799"/>
              <a:ext cx="441325" cy="619125"/>
            </a:xfrm>
            <a:custGeom>
              <a:avLst/>
              <a:gdLst/>
              <a:ahLst/>
              <a:cxnLst/>
              <a:rect l="l" t="t" r="r" b="b"/>
              <a:pathLst>
                <a:path w="441325" h="619125">
                  <a:moveTo>
                    <a:pt x="0" y="619125"/>
                  </a:moveTo>
                  <a:lnTo>
                    <a:pt x="441083" y="619125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7371588" y="5340095"/>
              <a:ext cx="585216" cy="76200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7416291" y="5384799"/>
              <a:ext cx="441325" cy="619125"/>
            </a:xfrm>
            <a:custGeom>
              <a:avLst/>
              <a:gdLst/>
              <a:ahLst/>
              <a:cxnLst/>
              <a:rect l="l" t="t" r="r" b="b"/>
              <a:pathLst>
                <a:path w="441325" h="619125">
                  <a:moveTo>
                    <a:pt x="441083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441083" y="619125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7416291" y="5384799"/>
              <a:ext cx="441325" cy="619125"/>
            </a:xfrm>
            <a:custGeom>
              <a:avLst/>
              <a:gdLst/>
              <a:ahLst/>
              <a:cxnLst/>
              <a:rect l="l" t="t" r="r" b="b"/>
              <a:pathLst>
                <a:path w="441325" h="619125">
                  <a:moveTo>
                    <a:pt x="0" y="619125"/>
                  </a:moveTo>
                  <a:lnTo>
                    <a:pt x="441083" y="619125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374904" y="1446275"/>
              <a:ext cx="3208020" cy="1210056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367284" y="1424939"/>
              <a:ext cx="3229355" cy="1283208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409282" y="1480807"/>
              <a:ext cx="3063875" cy="1065530"/>
            </a:xfrm>
            <a:custGeom>
              <a:avLst/>
              <a:gdLst/>
              <a:ahLst/>
              <a:cxnLst/>
              <a:rect l="l" t="t" r="r" b="b"/>
              <a:pathLst>
                <a:path w="3063875" h="1065530">
                  <a:moveTo>
                    <a:pt x="3063621" y="0"/>
                  </a:moveTo>
                  <a:lnTo>
                    <a:pt x="0" y="0"/>
                  </a:lnTo>
                  <a:lnTo>
                    <a:pt x="0" y="1065415"/>
                  </a:lnTo>
                  <a:lnTo>
                    <a:pt x="3063621" y="1065415"/>
                  </a:lnTo>
                  <a:lnTo>
                    <a:pt x="30636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409282" y="1480807"/>
              <a:ext cx="3063875" cy="1065530"/>
            </a:xfrm>
            <a:custGeom>
              <a:avLst/>
              <a:gdLst/>
              <a:ahLst/>
              <a:cxnLst/>
              <a:rect l="l" t="t" r="r" b="b"/>
              <a:pathLst>
                <a:path w="3063875" h="1065530">
                  <a:moveTo>
                    <a:pt x="0" y="1065415"/>
                  </a:moveTo>
                  <a:lnTo>
                    <a:pt x="3063621" y="1065415"/>
                  </a:lnTo>
                  <a:lnTo>
                    <a:pt x="3063621" y="0"/>
                  </a:lnTo>
                  <a:lnTo>
                    <a:pt x="0" y="0"/>
                  </a:lnTo>
                  <a:lnTo>
                    <a:pt x="0" y="106541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1" name="object 191"/>
          <p:cNvSpPr txBox="1"/>
          <p:nvPr/>
        </p:nvSpPr>
        <p:spPr>
          <a:xfrm>
            <a:off x="409282" y="1480807"/>
            <a:ext cx="3063875" cy="106553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91440">
              <a:lnSpc>
                <a:spcPts val="1550"/>
              </a:lnSpc>
              <a:spcBef>
                <a:spcPts val="160"/>
              </a:spcBef>
            </a:pPr>
            <a:r>
              <a:rPr dirty="0" sz="1400" i="1">
                <a:latin typeface="TeXGyreAdventor"/>
                <a:cs typeface="TeXGyreAdventor"/>
              </a:rPr>
              <a:t>KEY</a:t>
            </a:r>
            <a:endParaRPr sz="1400">
              <a:latin typeface="TeXGyreAdventor"/>
              <a:cs typeface="TeXGyreAdventor"/>
            </a:endParaRPr>
          </a:p>
          <a:p>
            <a:pPr marL="91440">
              <a:lnSpc>
                <a:spcPts val="1465"/>
              </a:lnSpc>
            </a:pPr>
            <a:r>
              <a:rPr dirty="0" sz="1400" i="1">
                <a:latin typeface="TeXGyreAdventor"/>
                <a:cs typeface="TeXGyreAdventor"/>
              </a:rPr>
              <a:t>A</a:t>
            </a:r>
            <a:r>
              <a:rPr dirty="0" sz="1400">
                <a:latin typeface="TeXGyreAdventor"/>
                <a:cs typeface="TeXGyreAdventor"/>
              </a:rPr>
              <a:t>ccountable= </a:t>
            </a:r>
            <a:r>
              <a:rPr dirty="0" sz="1400" spc="30" i="1">
                <a:latin typeface="Arial"/>
                <a:cs typeface="Arial"/>
              </a:rPr>
              <a:t>“</a:t>
            </a:r>
            <a:r>
              <a:rPr dirty="0" sz="1400" spc="30">
                <a:latin typeface="TeXGyreAdventor"/>
                <a:cs typeface="TeXGyreAdventor"/>
              </a:rPr>
              <a:t>Buck </a:t>
            </a:r>
            <a:r>
              <a:rPr dirty="0" sz="1400">
                <a:latin typeface="TeXGyreAdventor"/>
                <a:cs typeface="TeXGyreAdventor"/>
              </a:rPr>
              <a:t>Stops</a:t>
            </a:r>
            <a:r>
              <a:rPr dirty="0" sz="1400" spc="-155">
                <a:latin typeface="TeXGyreAdventor"/>
                <a:cs typeface="TeXGyreAdventor"/>
              </a:rPr>
              <a:t> </a:t>
            </a:r>
            <a:r>
              <a:rPr dirty="0" sz="1400" spc="30">
                <a:latin typeface="TeXGyreAdventor"/>
                <a:cs typeface="TeXGyreAdventor"/>
              </a:rPr>
              <a:t>Here</a:t>
            </a:r>
            <a:r>
              <a:rPr dirty="0" sz="1400" spc="30" i="1">
                <a:latin typeface="Arial"/>
                <a:cs typeface="Arial"/>
              </a:rPr>
              <a:t>”</a:t>
            </a:r>
            <a:endParaRPr sz="1400">
              <a:latin typeface="Arial"/>
              <a:cs typeface="Arial"/>
            </a:endParaRPr>
          </a:p>
          <a:p>
            <a:pPr marL="91440" marR="801370">
              <a:lnSpc>
                <a:spcPts val="1510"/>
              </a:lnSpc>
              <a:spcBef>
                <a:spcPts val="110"/>
              </a:spcBef>
            </a:pPr>
            <a:r>
              <a:rPr dirty="0" sz="1400" spc="-5" i="1">
                <a:latin typeface="TeXGyreAdventor"/>
                <a:cs typeface="TeXGyreAdventor"/>
              </a:rPr>
              <a:t>R</a:t>
            </a:r>
            <a:r>
              <a:rPr dirty="0" sz="1400" spc="-5">
                <a:latin typeface="TeXGyreAdventor"/>
                <a:cs typeface="TeXGyreAdventor"/>
              </a:rPr>
              <a:t>esponsible= </a:t>
            </a:r>
            <a:r>
              <a:rPr dirty="0" sz="1400" spc="30">
                <a:latin typeface="TeXGyreAdventor"/>
                <a:cs typeface="TeXGyreAdventor"/>
              </a:rPr>
              <a:t>Doer</a:t>
            </a:r>
            <a:r>
              <a:rPr dirty="0" sz="1400" spc="30" i="1">
                <a:latin typeface="Arial"/>
                <a:cs typeface="Arial"/>
              </a:rPr>
              <a:t>”  </a:t>
            </a:r>
            <a:r>
              <a:rPr dirty="0" sz="1400" spc="-5" i="1">
                <a:latin typeface="TeXGyreAdventor"/>
                <a:cs typeface="TeXGyreAdventor"/>
              </a:rPr>
              <a:t>C</a:t>
            </a:r>
            <a:r>
              <a:rPr dirty="0" sz="1400" spc="-5">
                <a:latin typeface="TeXGyreAdventor"/>
                <a:cs typeface="TeXGyreAdventor"/>
              </a:rPr>
              <a:t>onsulted= </a:t>
            </a:r>
            <a:r>
              <a:rPr dirty="0" sz="1400" spc="60" i="1">
                <a:latin typeface="Arial"/>
                <a:cs typeface="Arial"/>
              </a:rPr>
              <a:t>“</a:t>
            </a:r>
            <a:r>
              <a:rPr dirty="0" sz="1400" spc="60">
                <a:latin typeface="TeXGyreAdventor"/>
                <a:cs typeface="TeXGyreAdventor"/>
              </a:rPr>
              <a:t>In </a:t>
            </a:r>
            <a:r>
              <a:rPr dirty="0" sz="1400" spc="-5">
                <a:latin typeface="TeXGyreAdventor"/>
                <a:cs typeface="TeXGyreAdventor"/>
              </a:rPr>
              <a:t>the</a:t>
            </a:r>
            <a:r>
              <a:rPr dirty="0" sz="1400" spc="-150">
                <a:latin typeface="TeXGyreAdventor"/>
                <a:cs typeface="TeXGyreAdventor"/>
              </a:rPr>
              <a:t> </a:t>
            </a:r>
            <a:r>
              <a:rPr dirty="0" sz="1400" spc="35">
                <a:latin typeface="TeXGyreAdventor"/>
                <a:cs typeface="TeXGyreAdventor"/>
              </a:rPr>
              <a:t>Loop</a:t>
            </a:r>
            <a:r>
              <a:rPr dirty="0" sz="1400" spc="35" i="1">
                <a:latin typeface="Arial"/>
                <a:cs typeface="Arial"/>
              </a:rPr>
              <a:t>”  </a:t>
            </a:r>
            <a:r>
              <a:rPr dirty="0" sz="1400" i="1">
                <a:latin typeface="TeXGyreAdventor"/>
                <a:cs typeface="TeXGyreAdventor"/>
              </a:rPr>
              <a:t>I</a:t>
            </a:r>
            <a:r>
              <a:rPr dirty="0" sz="1400">
                <a:latin typeface="TeXGyreAdventor"/>
                <a:cs typeface="TeXGyreAdventor"/>
              </a:rPr>
              <a:t>nformed=</a:t>
            </a:r>
            <a:r>
              <a:rPr dirty="0" sz="1400" spc="-35">
                <a:latin typeface="TeXGyreAdventor"/>
                <a:cs typeface="TeXGyreAdventor"/>
              </a:rPr>
              <a:t> </a:t>
            </a:r>
            <a:r>
              <a:rPr dirty="0" sz="1400" spc="65" i="1">
                <a:latin typeface="Arial"/>
                <a:cs typeface="Arial"/>
              </a:rPr>
              <a:t>“</a:t>
            </a:r>
            <a:r>
              <a:rPr dirty="0" sz="1400" spc="65">
                <a:latin typeface="TeXGyreAdventor"/>
                <a:cs typeface="TeXGyreAdventor"/>
              </a:rPr>
              <a:t>FYI</a:t>
            </a:r>
            <a:r>
              <a:rPr dirty="0" sz="1400" spc="65" i="1">
                <a:latin typeface="Arial"/>
                <a:cs typeface="Arial"/>
              </a:rPr>
              <a:t>”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2" name="object 192"/>
          <p:cNvGrpSpPr/>
          <p:nvPr/>
        </p:nvGrpSpPr>
        <p:grpSpPr>
          <a:xfrm>
            <a:off x="3448811" y="4143755"/>
            <a:ext cx="1461770" cy="759460"/>
            <a:chOff x="3448811" y="4143755"/>
            <a:chExt cx="1461770" cy="759460"/>
          </a:xfrm>
        </p:grpSpPr>
        <p:sp>
          <p:nvSpPr>
            <p:cNvPr id="193" name="object 193"/>
            <p:cNvSpPr/>
            <p:nvPr/>
          </p:nvSpPr>
          <p:spPr>
            <a:xfrm>
              <a:off x="4325111" y="4143755"/>
              <a:ext cx="585215" cy="752856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4359147" y="4177283"/>
              <a:ext cx="441325" cy="609600"/>
            </a:xfrm>
            <a:custGeom>
              <a:avLst/>
              <a:gdLst/>
              <a:ahLst/>
              <a:cxnLst/>
              <a:rect l="l" t="t" r="r" b="b"/>
              <a:pathLst>
                <a:path w="441325" h="609600">
                  <a:moveTo>
                    <a:pt x="441083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441083" y="609600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4359147" y="4177283"/>
              <a:ext cx="441325" cy="609600"/>
            </a:xfrm>
            <a:custGeom>
              <a:avLst/>
              <a:gdLst/>
              <a:ahLst/>
              <a:cxnLst/>
              <a:rect l="l" t="t" r="r" b="b"/>
              <a:pathLst>
                <a:path w="441325" h="609600">
                  <a:moveTo>
                    <a:pt x="0" y="609600"/>
                  </a:moveTo>
                  <a:lnTo>
                    <a:pt x="441083" y="609600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3448811" y="4148327"/>
              <a:ext cx="583691" cy="75438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3482212" y="4182617"/>
              <a:ext cx="441325" cy="609600"/>
            </a:xfrm>
            <a:custGeom>
              <a:avLst/>
              <a:gdLst/>
              <a:ahLst/>
              <a:cxnLst/>
              <a:rect l="l" t="t" r="r" b="b"/>
              <a:pathLst>
                <a:path w="441325" h="609600">
                  <a:moveTo>
                    <a:pt x="441083" y="0"/>
                  </a:moveTo>
                  <a:lnTo>
                    <a:pt x="0" y="0"/>
                  </a:lnTo>
                  <a:lnTo>
                    <a:pt x="0" y="609599"/>
                  </a:lnTo>
                  <a:lnTo>
                    <a:pt x="441083" y="609599"/>
                  </a:lnTo>
                  <a:lnTo>
                    <a:pt x="4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3482212" y="4182617"/>
              <a:ext cx="441325" cy="609600"/>
            </a:xfrm>
            <a:custGeom>
              <a:avLst/>
              <a:gdLst/>
              <a:ahLst/>
              <a:cxnLst/>
              <a:rect l="l" t="t" r="r" b="b"/>
              <a:pathLst>
                <a:path w="441325" h="609600">
                  <a:moveTo>
                    <a:pt x="0" y="609599"/>
                  </a:moveTo>
                  <a:lnTo>
                    <a:pt x="441083" y="609599"/>
                  </a:lnTo>
                  <a:lnTo>
                    <a:pt x="441083" y="0"/>
                  </a:lnTo>
                  <a:lnTo>
                    <a:pt x="0" y="0"/>
                  </a:lnTo>
                  <a:lnTo>
                    <a:pt x="0" y="6095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53"/>
              <a:ext cx="1981199" cy="68577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" y="711200"/>
            <a:ext cx="2844165" cy="850900"/>
            <a:chOff x="57" y="711200"/>
            <a:chExt cx="2844165" cy="850900"/>
          </a:xfrm>
        </p:grpSpPr>
        <p:sp>
          <p:nvSpPr>
            <p:cNvPr id="7" name="object 7"/>
            <p:cNvSpPr/>
            <p:nvPr/>
          </p:nvSpPr>
          <p:spPr>
            <a:xfrm>
              <a:off x="57" y="711200"/>
              <a:ext cx="1365885" cy="508000"/>
            </a:xfrm>
            <a:custGeom>
              <a:avLst/>
              <a:gdLst/>
              <a:ahLst/>
              <a:cxnLst/>
              <a:rect l="l" t="t" r="r" b="b"/>
              <a:pathLst>
                <a:path w="1365885" h="508000">
                  <a:moveTo>
                    <a:pt x="0" y="0"/>
                  </a:moveTo>
                  <a:lnTo>
                    <a:pt x="0" y="504825"/>
                  </a:lnTo>
                  <a:lnTo>
                    <a:pt x="1019459" y="508000"/>
                  </a:lnTo>
                  <a:lnTo>
                    <a:pt x="1119764" y="508000"/>
                  </a:lnTo>
                  <a:lnTo>
                    <a:pt x="1124400" y="503174"/>
                  </a:lnTo>
                  <a:lnTo>
                    <a:pt x="1125949" y="501650"/>
                  </a:lnTo>
                  <a:lnTo>
                    <a:pt x="1358334" y="269494"/>
                  </a:lnTo>
                  <a:lnTo>
                    <a:pt x="1365477" y="255206"/>
                  </a:lnTo>
                  <a:lnTo>
                    <a:pt x="1363691" y="248062"/>
                  </a:lnTo>
                  <a:lnTo>
                    <a:pt x="1358334" y="240919"/>
                  </a:lnTo>
                  <a:lnTo>
                    <a:pt x="1129391" y="11937"/>
                  </a:lnTo>
                  <a:lnTo>
                    <a:pt x="1124400" y="11937"/>
                  </a:lnTo>
                  <a:lnTo>
                    <a:pt x="1124400" y="7112"/>
                  </a:lnTo>
                  <a:lnTo>
                    <a:pt x="1119764" y="7112"/>
                  </a:lnTo>
                  <a:lnTo>
                    <a:pt x="1114963" y="2412"/>
                  </a:lnTo>
                  <a:lnTo>
                    <a:pt x="1019459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4780" y="1080515"/>
              <a:ext cx="2699004" cy="4815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44779" y="1046988"/>
            <a:ext cx="8747760" cy="4846320"/>
            <a:chOff x="144779" y="1046988"/>
            <a:chExt cx="8747760" cy="4846320"/>
          </a:xfrm>
        </p:grpSpPr>
        <p:sp>
          <p:nvSpPr>
            <p:cNvPr id="10" name="object 10"/>
            <p:cNvSpPr/>
            <p:nvPr/>
          </p:nvSpPr>
          <p:spPr>
            <a:xfrm>
              <a:off x="1085088" y="1133856"/>
              <a:ext cx="888491" cy="3977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4779" y="1408176"/>
              <a:ext cx="1423416" cy="44851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81355" y="1417320"/>
              <a:ext cx="1347216" cy="22097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9039" y="1452626"/>
              <a:ext cx="1280795" cy="4342130"/>
            </a:xfrm>
            <a:custGeom>
              <a:avLst/>
              <a:gdLst/>
              <a:ahLst/>
              <a:cxnLst/>
              <a:rect l="l" t="t" r="r" b="b"/>
              <a:pathLst>
                <a:path w="1280795" h="4342130">
                  <a:moveTo>
                    <a:pt x="1280795" y="0"/>
                  </a:moveTo>
                  <a:lnTo>
                    <a:pt x="0" y="0"/>
                  </a:lnTo>
                  <a:lnTo>
                    <a:pt x="0" y="4341749"/>
                  </a:lnTo>
                  <a:lnTo>
                    <a:pt x="1280795" y="4341749"/>
                  </a:lnTo>
                  <a:lnTo>
                    <a:pt x="1280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89039" y="1452626"/>
              <a:ext cx="1280795" cy="4342130"/>
            </a:xfrm>
            <a:custGeom>
              <a:avLst/>
              <a:gdLst/>
              <a:ahLst/>
              <a:cxnLst/>
              <a:rect l="l" t="t" r="r" b="b"/>
              <a:pathLst>
                <a:path w="1280795" h="4342130">
                  <a:moveTo>
                    <a:pt x="0" y="4341749"/>
                  </a:moveTo>
                  <a:lnTo>
                    <a:pt x="1280795" y="4341749"/>
                  </a:lnTo>
                  <a:lnTo>
                    <a:pt x="1280795" y="0"/>
                  </a:lnTo>
                  <a:lnTo>
                    <a:pt x="0" y="0"/>
                  </a:lnTo>
                  <a:lnTo>
                    <a:pt x="0" y="4341749"/>
                  </a:lnTo>
                  <a:close/>
                </a:path>
              </a:pathLst>
            </a:custGeom>
            <a:ln w="12700">
              <a:solidFill>
                <a:srgbClr val="766E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18843" y="1408176"/>
              <a:ext cx="1424940" cy="44851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459991" y="1417320"/>
              <a:ext cx="1325880" cy="1661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463929" y="1452626"/>
              <a:ext cx="1280795" cy="4342130"/>
            </a:xfrm>
            <a:custGeom>
              <a:avLst/>
              <a:gdLst/>
              <a:ahLst/>
              <a:cxnLst/>
              <a:rect l="l" t="t" r="r" b="b"/>
              <a:pathLst>
                <a:path w="1280795" h="4342130">
                  <a:moveTo>
                    <a:pt x="1280795" y="0"/>
                  </a:moveTo>
                  <a:lnTo>
                    <a:pt x="0" y="0"/>
                  </a:lnTo>
                  <a:lnTo>
                    <a:pt x="0" y="4341749"/>
                  </a:lnTo>
                  <a:lnTo>
                    <a:pt x="1280795" y="4341749"/>
                  </a:lnTo>
                  <a:lnTo>
                    <a:pt x="1280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699003" y="1080516"/>
              <a:ext cx="612647" cy="481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724912" y="1065276"/>
              <a:ext cx="632460" cy="5349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744724" y="1125537"/>
              <a:ext cx="469265" cy="338455"/>
            </a:xfrm>
            <a:custGeom>
              <a:avLst/>
              <a:gdLst/>
              <a:ahLst/>
              <a:cxnLst/>
              <a:rect l="l" t="t" r="r" b="b"/>
              <a:pathLst>
                <a:path w="469264" h="338455">
                  <a:moveTo>
                    <a:pt x="468922" y="0"/>
                  </a:moveTo>
                  <a:lnTo>
                    <a:pt x="0" y="0"/>
                  </a:lnTo>
                  <a:lnTo>
                    <a:pt x="0" y="338137"/>
                  </a:lnTo>
                  <a:lnTo>
                    <a:pt x="468922" y="338137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163824" y="1080516"/>
              <a:ext cx="612648" cy="4815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189731" y="1065276"/>
              <a:ext cx="598932" cy="5349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209162" y="1125537"/>
              <a:ext cx="469265" cy="338455"/>
            </a:xfrm>
            <a:custGeom>
              <a:avLst/>
              <a:gdLst/>
              <a:ahLst/>
              <a:cxnLst/>
              <a:rect l="l" t="t" r="r" b="b"/>
              <a:pathLst>
                <a:path w="469264" h="338455">
                  <a:moveTo>
                    <a:pt x="468922" y="0"/>
                  </a:moveTo>
                  <a:lnTo>
                    <a:pt x="0" y="0"/>
                  </a:lnTo>
                  <a:lnTo>
                    <a:pt x="0" y="338137"/>
                  </a:lnTo>
                  <a:lnTo>
                    <a:pt x="468922" y="338137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630168" y="1080516"/>
              <a:ext cx="612648" cy="4815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654551" y="1065276"/>
              <a:ext cx="632460" cy="5349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675126" y="1125537"/>
              <a:ext cx="469265" cy="338455"/>
            </a:xfrm>
            <a:custGeom>
              <a:avLst/>
              <a:gdLst/>
              <a:ahLst/>
              <a:cxnLst/>
              <a:rect l="l" t="t" r="r" b="b"/>
              <a:pathLst>
                <a:path w="469264" h="338455">
                  <a:moveTo>
                    <a:pt x="468922" y="0"/>
                  </a:moveTo>
                  <a:lnTo>
                    <a:pt x="0" y="0"/>
                  </a:lnTo>
                  <a:lnTo>
                    <a:pt x="0" y="338137"/>
                  </a:lnTo>
                  <a:lnTo>
                    <a:pt x="468922" y="338137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094988" y="1080516"/>
              <a:ext cx="612648" cy="4815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119371" y="1065276"/>
              <a:ext cx="632460" cy="5349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139691" y="1125537"/>
              <a:ext cx="469265" cy="338455"/>
            </a:xfrm>
            <a:custGeom>
              <a:avLst/>
              <a:gdLst/>
              <a:ahLst/>
              <a:cxnLst/>
              <a:rect l="l" t="t" r="r" b="b"/>
              <a:pathLst>
                <a:path w="469264" h="338455">
                  <a:moveTo>
                    <a:pt x="468922" y="0"/>
                  </a:moveTo>
                  <a:lnTo>
                    <a:pt x="0" y="0"/>
                  </a:lnTo>
                  <a:lnTo>
                    <a:pt x="0" y="338137"/>
                  </a:lnTo>
                  <a:lnTo>
                    <a:pt x="468922" y="338137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559808" y="1080516"/>
              <a:ext cx="612648" cy="48158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584191" y="1046988"/>
              <a:ext cx="598932" cy="57302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604258" y="1125537"/>
              <a:ext cx="469265" cy="338455"/>
            </a:xfrm>
            <a:custGeom>
              <a:avLst/>
              <a:gdLst/>
              <a:ahLst/>
              <a:cxnLst/>
              <a:rect l="l" t="t" r="r" b="b"/>
              <a:pathLst>
                <a:path w="469264" h="338455">
                  <a:moveTo>
                    <a:pt x="468922" y="0"/>
                  </a:moveTo>
                  <a:lnTo>
                    <a:pt x="0" y="0"/>
                  </a:lnTo>
                  <a:lnTo>
                    <a:pt x="0" y="338137"/>
                  </a:lnTo>
                  <a:lnTo>
                    <a:pt x="468922" y="338137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024627" y="1080516"/>
              <a:ext cx="612648" cy="48158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050535" y="1065276"/>
              <a:ext cx="632460" cy="5349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070220" y="1125537"/>
              <a:ext cx="469265" cy="338455"/>
            </a:xfrm>
            <a:custGeom>
              <a:avLst/>
              <a:gdLst/>
              <a:ahLst/>
              <a:cxnLst/>
              <a:rect l="l" t="t" r="r" b="b"/>
              <a:pathLst>
                <a:path w="469264" h="338455">
                  <a:moveTo>
                    <a:pt x="468922" y="0"/>
                  </a:moveTo>
                  <a:lnTo>
                    <a:pt x="0" y="0"/>
                  </a:lnTo>
                  <a:lnTo>
                    <a:pt x="0" y="338137"/>
                  </a:lnTo>
                  <a:lnTo>
                    <a:pt x="468922" y="338137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489447" y="1080516"/>
              <a:ext cx="612648" cy="48158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545835" y="1065276"/>
              <a:ext cx="536448" cy="53492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534787" y="1125537"/>
              <a:ext cx="469265" cy="338455"/>
            </a:xfrm>
            <a:custGeom>
              <a:avLst/>
              <a:gdLst/>
              <a:ahLst/>
              <a:cxnLst/>
              <a:rect l="l" t="t" r="r" b="b"/>
              <a:pathLst>
                <a:path w="469264" h="338455">
                  <a:moveTo>
                    <a:pt x="468922" y="0"/>
                  </a:moveTo>
                  <a:lnTo>
                    <a:pt x="0" y="0"/>
                  </a:lnTo>
                  <a:lnTo>
                    <a:pt x="0" y="338137"/>
                  </a:lnTo>
                  <a:lnTo>
                    <a:pt x="468922" y="338137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954268" y="1080516"/>
              <a:ext cx="612647" cy="4815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010656" y="1065276"/>
              <a:ext cx="536448" cy="53492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999226" y="1125537"/>
              <a:ext cx="469265" cy="338455"/>
            </a:xfrm>
            <a:custGeom>
              <a:avLst/>
              <a:gdLst/>
              <a:ahLst/>
              <a:cxnLst/>
              <a:rect l="l" t="t" r="r" b="b"/>
              <a:pathLst>
                <a:path w="469264" h="338455">
                  <a:moveTo>
                    <a:pt x="468922" y="0"/>
                  </a:moveTo>
                  <a:lnTo>
                    <a:pt x="0" y="0"/>
                  </a:lnTo>
                  <a:lnTo>
                    <a:pt x="0" y="338137"/>
                  </a:lnTo>
                  <a:lnTo>
                    <a:pt x="468922" y="338137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419088" y="1080516"/>
              <a:ext cx="612647" cy="4815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475476" y="1065276"/>
              <a:ext cx="536448" cy="53492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463791" y="1125537"/>
              <a:ext cx="469265" cy="338455"/>
            </a:xfrm>
            <a:custGeom>
              <a:avLst/>
              <a:gdLst/>
              <a:ahLst/>
              <a:cxnLst/>
              <a:rect l="l" t="t" r="r" b="b"/>
              <a:pathLst>
                <a:path w="469265" h="338455">
                  <a:moveTo>
                    <a:pt x="468922" y="0"/>
                  </a:moveTo>
                  <a:lnTo>
                    <a:pt x="0" y="0"/>
                  </a:lnTo>
                  <a:lnTo>
                    <a:pt x="0" y="338137"/>
                  </a:lnTo>
                  <a:lnTo>
                    <a:pt x="468922" y="338137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883908" y="1080516"/>
              <a:ext cx="612648" cy="48158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963156" y="1133856"/>
              <a:ext cx="487679" cy="39776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928358" y="1125537"/>
              <a:ext cx="469265" cy="338455"/>
            </a:xfrm>
            <a:custGeom>
              <a:avLst/>
              <a:gdLst/>
              <a:ahLst/>
              <a:cxnLst/>
              <a:rect l="l" t="t" r="r" b="b"/>
              <a:pathLst>
                <a:path w="469265" h="338455">
                  <a:moveTo>
                    <a:pt x="468922" y="0"/>
                  </a:moveTo>
                  <a:lnTo>
                    <a:pt x="0" y="0"/>
                  </a:lnTo>
                  <a:lnTo>
                    <a:pt x="0" y="338137"/>
                  </a:lnTo>
                  <a:lnTo>
                    <a:pt x="468922" y="338137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7347203" y="1080516"/>
              <a:ext cx="612648" cy="48158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7427975" y="1133856"/>
              <a:ext cx="487679" cy="39776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7392923" y="1125537"/>
              <a:ext cx="469265" cy="338455"/>
            </a:xfrm>
            <a:custGeom>
              <a:avLst/>
              <a:gdLst/>
              <a:ahLst/>
              <a:cxnLst/>
              <a:rect l="l" t="t" r="r" b="b"/>
              <a:pathLst>
                <a:path w="469265" h="338455">
                  <a:moveTo>
                    <a:pt x="468922" y="0"/>
                  </a:moveTo>
                  <a:lnTo>
                    <a:pt x="0" y="0"/>
                  </a:lnTo>
                  <a:lnTo>
                    <a:pt x="0" y="338137"/>
                  </a:lnTo>
                  <a:lnTo>
                    <a:pt x="468922" y="338137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813548" y="1080516"/>
              <a:ext cx="612648" cy="48158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7894320" y="1133856"/>
              <a:ext cx="521207" cy="39776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858886" y="1125537"/>
              <a:ext cx="469265" cy="338455"/>
            </a:xfrm>
            <a:custGeom>
              <a:avLst/>
              <a:gdLst/>
              <a:ahLst/>
              <a:cxnLst/>
              <a:rect l="l" t="t" r="r" b="b"/>
              <a:pathLst>
                <a:path w="469265" h="338455">
                  <a:moveTo>
                    <a:pt x="468922" y="0"/>
                  </a:moveTo>
                  <a:lnTo>
                    <a:pt x="0" y="0"/>
                  </a:lnTo>
                  <a:lnTo>
                    <a:pt x="0" y="338137"/>
                  </a:lnTo>
                  <a:lnTo>
                    <a:pt x="468922" y="338137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279891" y="1080516"/>
              <a:ext cx="612648" cy="4815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8360663" y="1133856"/>
              <a:ext cx="487679" cy="39776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8324849" y="1125537"/>
              <a:ext cx="469265" cy="338455"/>
            </a:xfrm>
            <a:custGeom>
              <a:avLst/>
              <a:gdLst/>
              <a:ahLst/>
              <a:cxnLst/>
              <a:rect l="l" t="t" r="r" b="b"/>
              <a:pathLst>
                <a:path w="469265" h="338455">
                  <a:moveTo>
                    <a:pt x="468922" y="0"/>
                  </a:moveTo>
                  <a:lnTo>
                    <a:pt x="0" y="0"/>
                  </a:lnTo>
                  <a:lnTo>
                    <a:pt x="0" y="338137"/>
                  </a:lnTo>
                  <a:lnTo>
                    <a:pt x="468922" y="338137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/>
          <p:cNvGrpSpPr/>
          <p:nvPr/>
        </p:nvGrpSpPr>
        <p:grpSpPr>
          <a:xfrm>
            <a:off x="2699004" y="1408175"/>
            <a:ext cx="6193790" cy="4485640"/>
            <a:chOff x="2699004" y="1408175"/>
            <a:chExt cx="6193790" cy="4485640"/>
          </a:xfrm>
        </p:grpSpPr>
        <p:sp>
          <p:nvSpPr>
            <p:cNvPr id="58" name="object 58"/>
            <p:cNvSpPr/>
            <p:nvPr/>
          </p:nvSpPr>
          <p:spPr>
            <a:xfrm>
              <a:off x="2699004" y="1408175"/>
              <a:ext cx="612647" cy="448513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2744724" y="1452625"/>
              <a:ext cx="469265" cy="4342130"/>
            </a:xfrm>
            <a:custGeom>
              <a:avLst/>
              <a:gdLst/>
              <a:ahLst/>
              <a:cxnLst/>
              <a:rect l="l" t="t" r="r" b="b"/>
              <a:pathLst>
                <a:path w="469264" h="4342130">
                  <a:moveTo>
                    <a:pt x="468922" y="0"/>
                  </a:moveTo>
                  <a:lnTo>
                    <a:pt x="0" y="0"/>
                  </a:lnTo>
                  <a:lnTo>
                    <a:pt x="0" y="4341749"/>
                  </a:lnTo>
                  <a:lnTo>
                    <a:pt x="468922" y="4341749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163824" y="1408175"/>
              <a:ext cx="612648" cy="448513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209163" y="1452625"/>
              <a:ext cx="469265" cy="4342130"/>
            </a:xfrm>
            <a:custGeom>
              <a:avLst/>
              <a:gdLst/>
              <a:ahLst/>
              <a:cxnLst/>
              <a:rect l="l" t="t" r="r" b="b"/>
              <a:pathLst>
                <a:path w="469264" h="4342130">
                  <a:moveTo>
                    <a:pt x="468922" y="0"/>
                  </a:moveTo>
                  <a:lnTo>
                    <a:pt x="0" y="0"/>
                  </a:lnTo>
                  <a:lnTo>
                    <a:pt x="0" y="4341749"/>
                  </a:lnTo>
                  <a:lnTo>
                    <a:pt x="468922" y="4341749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630168" y="1408175"/>
              <a:ext cx="612648" cy="448513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675126" y="1452625"/>
              <a:ext cx="469265" cy="4342130"/>
            </a:xfrm>
            <a:custGeom>
              <a:avLst/>
              <a:gdLst/>
              <a:ahLst/>
              <a:cxnLst/>
              <a:rect l="l" t="t" r="r" b="b"/>
              <a:pathLst>
                <a:path w="469264" h="4342130">
                  <a:moveTo>
                    <a:pt x="468922" y="0"/>
                  </a:moveTo>
                  <a:lnTo>
                    <a:pt x="0" y="0"/>
                  </a:lnTo>
                  <a:lnTo>
                    <a:pt x="0" y="4341749"/>
                  </a:lnTo>
                  <a:lnTo>
                    <a:pt x="468922" y="4341749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4094988" y="1408175"/>
              <a:ext cx="612648" cy="448513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139692" y="1452625"/>
              <a:ext cx="469265" cy="4342130"/>
            </a:xfrm>
            <a:custGeom>
              <a:avLst/>
              <a:gdLst/>
              <a:ahLst/>
              <a:cxnLst/>
              <a:rect l="l" t="t" r="r" b="b"/>
              <a:pathLst>
                <a:path w="469264" h="4342130">
                  <a:moveTo>
                    <a:pt x="468922" y="0"/>
                  </a:moveTo>
                  <a:lnTo>
                    <a:pt x="0" y="0"/>
                  </a:lnTo>
                  <a:lnTo>
                    <a:pt x="0" y="4341749"/>
                  </a:lnTo>
                  <a:lnTo>
                    <a:pt x="468922" y="4341749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559808" y="1408175"/>
              <a:ext cx="612648" cy="448513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4604258" y="1452625"/>
              <a:ext cx="469265" cy="4342130"/>
            </a:xfrm>
            <a:custGeom>
              <a:avLst/>
              <a:gdLst/>
              <a:ahLst/>
              <a:cxnLst/>
              <a:rect l="l" t="t" r="r" b="b"/>
              <a:pathLst>
                <a:path w="469264" h="4342130">
                  <a:moveTo>
                    <a:pt x="468922" y="0"/>
                  </a:moveTo>
                  <a:lnTo>
                    <a:pt x="0" y="0"/>
                  </a:lnTo>
                  <a:lnTo>
                    <a:pt x="0" y="4341749"/>
                  </a:lnTo>
                  <a:lnTo>
                    <a:pt x="468922" y="4341749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5024627" y="1408175"/>
              <a:ext cx="612648" cy="448513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5070221" y="1452625"/>
              <a:ext cx="469265" cy="4342130"/>
            </a:xfrm>
            <a:custGeom>
              <a:avLst/>
              <a:gdLst/>
              <a:ahLst/>
              <a:cxnLst/>
              <a:rect l="l" t="t" r="r" b="b"/>
              <a:pathLst>
                <a:path w="469264" h="4342130">
                  <a:moveTo>
                    <a:pt x="468922" y="0"/>
                  </a:moveTo>
                  <a:lnTo>
                    <a:pt x="0" y="0"/>
                  </a:lnTo>
                  <a:lnTo>
                    <a:pt x="0" y="4341749"/>
                  </a:lnTo>
                  <a:lnTo>
                    <a:pt x="468922" y="4341749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489448" y="1408175"/>
              <a:ext cx="612648" cy="448513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5534786" y="1452625"/>
              <a:ext cx="469265" cy="4342130"/>
            </a:xfrm>
            <a:custGeom>
              <a:avLst/>
              <a:gdLst/>
              <a:ahLst/>
              <a:cxnLst/>
              <a:rect l="l" t="t" r="r" b="b"/>
              <a:pathLst>
                <a:path w="469264" h="4342130">
                  <a:moveTo>
                    <a:pt x="468922" y="0"/>
                  </a:moveTo>
                  <a:lnTo>
                    <a:pt x="0" y="0"/>
                  </a:lnTo>
                  <a:lnTo>
                    <a:pt x="0" y="4341749"/>
                  </a:lnTo>
                  <a:lnTo>
                    <a:pt x="468922" y="4341749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5954268" y="1408175"/>
              <a:ext cx="612647" cy="448513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5999225" y="1452625"/>
              <a:ext cx="469265" cy="4342130"/>
            </a:xfrm>
            <a:custGeom>
              <a:avLst/>
              <a:gdLst/>
              <a:ahLst/>
              <a:cxnLst/>
              <a:rect l="l" t="t" r="r" b="b"/>
              <a:pathLst>
                <a:path w="469264" h="4342130">
                  <a:moveTo>
                    <a:pt x="468922" y="0"/>
                  </a:moveTo>
                  <a:lnTo>
                    <a:pt x="0" y="0"/>
                  </a:lnTo>
                  <a:lnTo>
                    <a:pt x="0" y="4341749"/>
                  </a:lnTo>
                  <a:lnTo>
                    <a:pt x="468922" y="4341749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6419088" y="1408175"/>
              <a:ext cx="612647" cy="448513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6463792" y="1452625"/>
              <a:ext cx="469265" cy="4342130"/>
            </a:xfrm>
            <a:custGeom>
              <a:avLst/>
              <a:gdLst/>
              <a:ahLst/>
              <a:cxnLst/>
              <a:rect l="l" t="t" r="r" b="b"/>
              <a:pathLst>
                <a:path w="469265" h="4342130">
                  <a:moveTo>
                    <a:pt x="468922" y="0"/>
                  </a:moveTo>
                  <a:lnTo>
                    <a:pt x="0" y="0"/>
                  </a:lnTo>
                  <a:lnTo>
                    <a:pt x="0" y="4341749"/>
                  </a:lnTo>
                  <a:lnTo>
                    <a:pt x="468922" y="4341749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6883907" y="1408175"/>
              <a:ext cx="612648" cy="448513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6928357" y="1452625"/>
              <a:ext cx="469265" cy="4342130"/>
            </a:xfrm>
            <a:custGeom>
              <a:avLst/>
              <a:gdLst/>
              <a:ahLst/>
              <a:cxnLst/>
              <a:rect l="l" t="t" r="r" b="b"/>
              <a:pathLst>
                <a:path w="469265" h="4342130">
                  <a:moveTo>
                    <a:pt x="468922" y="0"/>
                  </a:moveTo>
                  <a:lnTo>
                    <a:pt x="0" y="0"/>
                  </a:lnTo>
                  <a:lnTo>
                    <a:pt x="0" y="4341749"/>
                  </a:lnTo>
                  <a:lnTo>
                    <a:pt x="468922" y="4341749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7347204" y="1408175"/>
              <a:ext cx="612648" cy="448513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7392924" y="1452625"/>
              <a:ext cx="469265" cy="4342130"/>
            </a:xfrm>
            <a:custGeom>
              <a:avLst/>
              <a:gdLst/>
              <a:ahLst/>
              <a:cxnLst/>
              <a:rect l="l" t="t" r="r" b="b"/>
              <a:pathLst>
                <a:path w="469265" h="4342130">
                  <a:moveTo>
                    <a:pt x="468922" y="0"/>
                  </a:moveTo>
                  <a:lnTo>
                    <a:pt x="0" y="0"/>
                  </a:lnTo>
                  <a:lnTo>
                    <a:pt x="0" y="4341749"/>
                  </a:lnTo>
                  <a:lnTo>
                    <a:pt x="468922" y="4341749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7813548" y="1408175"/>
              <a:ext cx="612648" cy="448513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7858887" y="1452625"/>
              <a:ext cx="469265" cy="4342130"/>
            </a:xfrm>
            <a:custGeom>
              <a:avLst/>
              <a:gdLst/>
              <a:ahLst/>
              <a:cxnLst/>
              <a:rect l="l" t="t" r="r" b="b"/>
              <a:pathLst>
                <a:path w="469265" h="4342130">
                  <a:moveTo>
                    <a:pt x="468922" y="0"/>
                  </a:moveTo>
                  <a:lnTo>
                    <a:pt x="0" y="0"/>
                  </a:lnTo>
                  <a:lnTo>
                    <a:pt x="0" y="4341749"/>
                  </a:lnTo>
                  <a:lnTo>
                    <a:pt x="468922" y="4341749"/>
                  </a:lnTo>
                  <a:lnTo>
                    <a:pt x="468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8279892" y="1408175"/>
              <a:ext cx="612648" cy="448513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/>
          <p:cNvSpPr/>
          <p:nvPr/>
        </p:nvSpPr>
        <p:spPr>
          <a:xfrm>
            <a:off x="8324850" y="1452625"/>
            <a:ext cx="469265" cy="4342130"/>
          </a:xfrm>
          <a:custGeom>
            <a:avLst/>
            <a:gdLst/>
            <a:ahLst/>
            <a:cxnLst/>
            <a:rect l="l" t="t" r="r" b="b"/>
            <a:pathLst>
              <a:path w="469265" h="4342130">
                <a:moveTo>
                  <a:pt x="468922" y="0"/>
                </a:moveTo>
                <a:lnTo>
                  <a:pt x="0" y="0"/>
                </a:lnTo>
                <a:lnTo>
                  <a:pt x="0" y="4341749"/>
                </a:lnTo>
                <a:lnTo>
                  <a:pt x="468922" y="4341749"/>
                </a:lnTo>
                <a:lnTo>
                  <a:pt x="4689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4" name="object 84"/>
          <p:cNvGrpSpPr/>
          <p:nvPr/>
        </p:nvGrpSpPr>
        <p:grpSpPr>
          <a:xfrm>
            <a:off x="1068324" y="6259066"/>
            <a:ext cx="7345680" cy="571500"/>
            <a:chOff x="1068324" y="6259066"/>
            <a:chExt cx="7345680" cy="571500"/>
          </a:xfrm>
        </p:grpSpPr>
        <p:sp>
          <p:nvSpPr>
            <p:cNvPr id="85" name="object 85"/>
            <p:cNvSpPr/>
            <p:nvPr/>
          </p:nvSpPr>
          <p:spPr>
            <a:xfrm>
              <a:off x="1068324" y="6259066"/>
              <a:ext cx="7345680" cy="55016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234440" y="6272784"/>
              <a:ext cx="7069835" cy="55778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7" name="object 87"/>
          <p:cNvGrpSpPr/>
          <p:nvPr/>
        </p:nvGrpSpPr>
        <p:grpSpPr>
          <a:xfrm>
            <a:off x="2760408" y="1192085"/>
            <a:ext cx="428625" cy="886460"/>
            <a:chOff x="2760408" y="1192085"/>
            <a:chExt cx="428625" cy="886460"/>
          </a:xfrm>
        </p:grpSpPr>
        <p:sp>
          <p:nvSpPr>
            <p:cNvPr id="88" name="object 88"/>
            <p:cNvSpPr/>
            <p:nvPr/>
          </p:nvSpPr>
          <p:spPr>
            <a:xfrm>
              <a:off x="2765170" y="1704454"/>
              <a:ext cx="419100" cy="369570"/>
            </a:xfrm>
            <a:custGeom>
              <a:avLst/>
              <a:gdLst/>
              <a:ahLst/>
              <a:cxnLst/>
              <a:rect l="l" t="t" r="r" b="b"/>
              <a:pathLst>
                <a:path w="419100" h="369569">
                  <a:moveTo>
                    <a:pt x="0" y="369328"/>
                  </a:moveTo>
                  <a:lnTo>
                    <a:pt x="419100" y="369328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822320" y="1315973"/>
              <a:ext cx="149860" cy="734060"/>
            </a:xfrm>
            <a:custGeom>
              <a:avLst/>
              <a:gdLst/>
              <a:ahLst/>
              <a:cxnLst/>
              <a:rect l="l" t="t" r="r" b="b"/>
              <a:pathLst>
                <a:path w="149860" h="734060">
                  <a:moveTo>
                    <a:pt x="74803" y="0"/>
                  </a:moveTo>
                  <a:lnTo>
                    <a:pt x="0" y="366775"/>
                  </a:lnTo>
                  <a:lnTo>
                    <a:pt x="74803" y="733551"/>
                  </a:lnTo>
                  <a:lnTo>
                    <a:pt x="149479" y="366775"/>
                  </a:lnTo>
                  <a:lnTo>
                    <a:pt x="74803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2822320" y="1315973"/>
              <a:ext cx="149860" cy="734060"/>
            </a:xfrm>
            <a:custGeom>
              <a:avLst/>
              <a:gdLst/>
              <a:ahLst/>
              <a:cxnLst/>
              <a:rect l="l" t="t" r="r" b="b"/>
              <a:pathLst>
                <a:path w="149860" h="734060">
                  <a:moveTo>
                    <a:pt x="0" y="366775"/>
                  </a:moveTo>
                  <a:lnTo>
                    <a:pt x="74803" y="0"/>
                  </a:lnTo>
                  <a:lnTo>
                    <a:pt x="149479" y="366775"/>
                  </a:lnTo>
                  <a:lnTo>
                    <a:pt x="74803" y="733551"/>
                  </a:lnTo>
                  <a:lnTo>
                    <a:pt x="0" y="3667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2993770" y="1315973"/>
              <a:ext cx="149860" cy="734060"/>
            </a:xfrm>
            <a:custGeom>
              <a:avLst/>
              <a:gdLst/>
              <a:ahLst/>
              <a:cxnLst/>
              <a:rect l="l" t="t" r="r" b="b"/>
              <a:pathLst>
                <a:path w="149860" h="734060">
                  <a:moveTo>
                    <a:pt x="74803" y="0"/>
                  </a:moveTo>
                  <a:lnTo>
                    <a:pt x="0" y="366775"/>
                  </a:lnTo>
                  <a:lnTo>
                    <a:pt x="74803" y="733551"/>
                  </a:lnTo>
                  <a:lnTo>
                    <a:pt x="149479" y="366775"/>
                  </a:lnTo>
                  <a:lnTo>
                    <a:pt x="74803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2993770" y="1315973"/>
              <a:ext cx="149860" cy="734060"/>
            </a:xfrm>
            <a:custGeom>
              <a:avLst/>
              <a:gdLst/>
              <a:ahLst/>
              <a:cxnLst/>
              <a:rect l="l" t="t" r="r" b="b"/>
              <a:pathLst>
                <a:path w="149860" h="734060">
                  <a:moveTo>
                    <a:pt x="0" y="366775"/>
                  </a:moveTo>
                  <a:lnTo>
                    <a:pt x="74803" y="0"/>
                  </a:lnTo>
                  <a:lnTo>
                    <a:pt x="149479" y="366775"/>
                  </a:lnTo>
                  <a:lnTo>
                    <a:pt x="74803" y="733551"/>
                  </a:lnTo>
                  <a:lnTo>
                    <a:pt x="0" y="3667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2910204" y="1196847"/>
              <a:ext cx="149860" cy="734060"/>
            </a:xfrm>
            <a:custGeom>
              <a:avLst/>
              <a:gdLst/>
              <a:ahLst/>
              <a:cxnLst/>
              <a:rect l="l" t="t" r="r" b="b"/>
              <a:pathLst>
                <a:path w="149860" h="734060">
                  <a:moveTo>
                    <a:pt x="74802" y="0"/>
                  </a:moveTo>
                  <a:lnTo>
                    <a:pt x="0" y="366902"/>
                  </a:lnTo>
                  <a:lnTo>
                    <a:pt x="74802" y="733678"/>
                  </a:lnTo>
                  <a:lnTo>
                    <a:pt x="149478" y="366902"/>
                  </a:lnTo>
                  <a:lnTo>
                    <a:pt x="74802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2910204" y="1196847"/>
              <a:ext cx="149860" cy="734060"/>
            </a:xfrm>
            <a:custGeom>
              <a:avLst/>
              <a:gdLst/>
              <a:ahLst/>
              <a:cxnLst/>
              <a:rect l="l" t="t" r="r" b="b"/>
              <a:pathLst>
                <a:path w="149860" h="734060">
                  <a:moveTo>
                    <a:pt x="0" y="366902"/>
                  </a:moveTo>
                  <a:lnTo>
                    <a:pt x="74802" y="0"/>
                  </a:lnTo>
                  <a:lnTo>
                    <a:pt x="149478" y="366902"/>
                  </a:lnTo>
                  <a:lnTo>
                    <a:pt x="74802" y="733678"/>
                  </a:lnTo>
                  <a:lnTo>
                    <a:pt x="0" y="36690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5" name="object 95"/>
          <p:cNvGrpSpPr/>
          <p:nvPr/>
        </p:nvGrpSpPr>
        <p:grpSpPr>
          <a:xfrm>
            <a:off x="3695382" y="1658810"/>
            <a:ext cx="591185" cy="1090930"/>
            <a:chOff x="3695382" y="1658810"/>
            <a:chExt cx="591185" cy="1090930"/>
          </a:xfrm>
        </p:grpSpPr>
        <p:sp>
          <p:nvSpPr>
            <p:cNvPr id="96" name="object 96"/>
            <p:cNvSpPr/>
            <p:nvPr/>
          </p:nvSpPr>
          <p:spPr>
            <a:xfrm>
              <a:off x="3700145" y="1694929"/>
              <a:ext cx="419100" cy="869950"/>
            </a:xfrm>
            <a:custGeom>
              <a:avLst/>
              <a:gdLst/>
              <a:ahLst/>
              <a:cxnLst/>
              <a:rect l="l" t="t" r="r" b="b"/>
              <a:pathLst>
                <a:path w="419100" h="869950">
                  <a:moveTo>
                    <a:pt x="0" y="369328"/>
                  </a:moveTo>
                  <a:lnTo>
                    <a:pt x="419100" y="369328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  <a:path w="419100" h="869950">
                  <a:moveTo>
                    <a:pt x="0" y="869454"/>
                  </a:moveTo>
                  <a:lnTo>
                    <a:pt x="419100" y="869454"/>
                  </a:lnTo>
                  <a:lnTo>
                    <a:pt x="419100" y="500125"/>
                  </a:lnTo>
                  <a:lnTo>
                    <a:pt x="0" y="500125"/>
                  </a:lnTo>
                  <a:lnTo>
                    <a:pt x="0" y="86945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4132326" y="2011299"/>
              <a:ext cx="149860" cy="734060"/>
            </a:xfrm>
            <a:custGeom>
              <a:avLst/>
              <a:gdLst/>
              <a:ahLst/>
              <a:cxnLst/>
              <a:rect l="l" t="t" r="r" b="b"/>
              <a:pathLst>
                <a:path w="149860" h="734060">
                  <a:moveTo>
                    <a:pt x="74802" y="0"/>
                  </a:moveTo>
                  <a:lnTo>
                    <a:pt x="0" y="366775"/>
                  </a:lnTo>
                  <a:lnTo>
                    <a:pt x="74802" y="733551"/>
                  </a:lnTo>
                  <a:lnTo>
                    <a:pt x="149478" y="366775"/>
                  </a:lnTo>
                  <a:lnTo>
                    <a:pt x="74802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4132326" y="2011299"/>
              <a:ext cx="149860" cy="734060"/>
            </a:xfrm>
            <a:custGeom>
              <a:avLst/>
              <a:gdLst/>
              <a:ahLst/>
              <a:cxnLst/>
              <a:rect l="l" t="t" r="r" b="b"/>
              <a:pathLst>
                <a:path w="149860" h="734060">
                  <a:moveTo>
                    <a:pt x="0" y="366775"/>
                  </a:moveTo>
                  <a:lnTo>
                    <a:pt x="74802" y="0"/>
                  </a:lnTo>
                  <a:lnTo>
                    <a:pt x="149478" y="366775"/>
                  </a:lnTo>
                  <a:lnTo>
                    <a:pt x="74802" y="733551"/>
                  </a:lnTo>
                  <a:lnTo>
                    <a:pt x="0" y="3667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3833495" y="1958848"/>
              <a:ext cx="149860" cy="734060"/>
            </a:xfrm>
            <a:custGeom>
              <a:avLst/>
              <a:gdLst/>
              <a:ahLst/>
              <a:cxnLst/>
              <a:rect l="l" t="t" r="r" b="b"/>
              <a:pathLst>
                <a:path w="149860" h="734060">
                  <a:moveTo>
                    <a:pt x="74675" y="0"/>
                  </a:moveTo>
                  <a:lnTo>
                    <a:pt x="0" y="366902"/>
                  </a:lnTo>
                  <a:lnTo>
                    <a:pt x="74675" y="733678"/>
                  </a:lnTo>
                  <a:lnTo>
                    <a:pt x="149478" y="366902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3833495" y="1958848"/>
              <a:ext cx="149860" cy="734060"/>
            </a:xfrm>
            <a:custGeom>
              <a:avLst/>
              <a:gdLst/>
              <a:ahLst/>
              <a:cxnLst/>
              <a:rect l="l" t="t" r="r" b="b"/>
              <a:pathLst>
                <a:path w="149860" h="734060">
                  <a:moveTo>
                    <a:pt x="0" y="366902"/>
                  </a:moveTo>
                  <a:lnTo>
                    <a:pt x="74675" y="0"/>
                  </a:lnTo>
                  <a:lnTo>
                    <a:pt x="149478" y="366902"/>
                  </a:lnTo>
                  <a:lnTo>
                    <a:pt x="74675" y="733678"/>
                  </a:lnTo>
                  <a:lnTo>
                    <a:pt x="0" y="36690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3758692" y="1663573"/>
              <a:ext cx="149860" cy="734060"/>
            </a:xfrm>
            <a:custGeom>
              <a:avLst/>
              <a:gdLst/>
              <a:ahLst/>
              <a:cxnLst/>
              <a:rect l="l" t="t" r="r" b="b"/>
              <a:pathLst>
                <a:path w="149860" h="734060">
                  <a:moveTo>
                    <a:pt x="74803" y="0"/>
                  </a:moveTo>
                  <a:lnTo>
                    <a:pt x="0" y="366902"/>
                  </a:lnTo>
                  <a:lnTo>
                    <a:pt x="74803" y="733678"/>
                  </a:lnTo>
                  <a:lnTo>
                    <a:pt x="149479" y="366902"/>
                  </a:lnTo>
                  <a:lnTo>
                    <a:pt x="74803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3758692" y="1663573"/>
              <a:ext cx="149860" cy="734060"/>
            </a:xfrm>
            <a:custGeom>
              <a:avLst/>
              <a:gdLst/>
              <a:ahLst/>
              <a:cxnLst/>
              <a:rect l="l" t="t" r="r" b="b"/>
              <a:pathLst>
                <a:path w="149860" h="734060">
                  <a:moveTo>
                    <a:pt x="0" y="366902"/>
                  </a:moveTo>
                  <a:lnTo>
                    <a:pt x="74803" y="0"/>
                  </a:lnTo>
                  <a:lnTo>
                    <a:pt x="149479" y="366902"/>
                  </a:lnTo>
                  <a:lnTo>
                    <a:pt x="74803" y="733678"/>
                  </a:lnTo>
                  <a:lnTo>
                    <a:pt x="0" y="36690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3930142" y="1663573"/>
              <a:ext cx="149860" cy="734060"/>
            </a:xfrm>
            <a:custGeom>
              <a:avLst/>
              <a:gdLst/>
              <a:ahLst/>
              <a:cxnLst/>
              <a:rect l="l" t="t" r="r" b="b"/>
              <a:pathLst>
                <a:path w="149860" h="734060">
                  <a:moveTo>
                    <a:pt x="74803" y="0"/>
                  </a:moveTo>
                  <a:lnTo>
                    <a:pt x="0" y="366902"/>
                  </a:lnTo>
                  <a:lnTo>
                    <a:pt x="74803" y="733678"/>
                  </a:lnTo>
                  <a:lnTo>
                    <a:pt x="149479" y="366902"/>
                  </a:lnTo>
                  <a:lnTo>
                    <a:pt x="74803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3930142" y="1663573"/>
              <a:ext cx="149860" cy="734060"/>
            </a:xfrm>
            <a:custGeom>
              <a:avLst/>
              <a:gdLst/>
              <a:ahLst/>
              <a:cxnLst/>
              <a:rect l="l" t="t" r="r" b="b"/>
              <a:pathLst>
                <a:path w="149860" h="734060">
                  <a:moveTo>
                    <a:pt x="0" y="366902"/>
                  </a:moveTo>
                  <a:lnTo>
                    <a:pt x="74803" y="0"/>
                  </a:lnTo>
                  <a:lnTo>
                    <a:pt x="149479" y="366902"/>
                  </a:lnTo>
                  <a:lnTo>
                    <a:pt x="74803" y="733678"/>
                  </a:lnTo>
                  <a:lnTo>
                    <a:pt x="0" y="36690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/>
          <p:cNvSpPr/>
          <p:nvPr/>
        </p:nvSpPr>
        <p:spPr>
          <a:xfrm>
            <a:off x="4626228" y="2306180"/>
            <a:ext cx="419100" cy="569595"/>
          </a:xfrm>
          <a:custGeom>
            <a:avLst/>
            <a:gdLst/>
            <a:ahLst/>
            <a:cxnLst/>
            <a:rect l="l" t="t" r="r" b="b"/>
            <a:pathLst>
              <a:path w="419100" h="569594">
                <a:moveTo>
                  <a:pt x="46862" y="369328"/>
                </a:moveTo>
                <a:lnTo>
                  <a:pt x="357530" y="369328"/>
                </a:lnTo>
                <a:lnTo>
                  <a:pt x="357530" y="0"/>
                </a:lnTo>
                <a:lnTo>
                  <a:pt x="46862" y="0"/>
                </a:lnTo>
                <a:lnTo>
                  <a:pt x="46862" y="369328"/>
                </a:lnTo>
                <a:close/>
              </a:path>
              <a:path w="419100" h="569594">
                <a:moveTo>
                  <a:pt x="0" y="569353"/>
                </a:moveTo>
                <a:lnTo>
                  <a:pt x="419100" y="569353"/>
                </a:lnTo>
                <a:lnTo>
                  <a:pt x="419100" y="200025"/>
                </a:lnTo>
                <a:lnTo>
                  <a:pt x="0" y="200025"/>
                </a:lnTo>
                <a:lnTo>
                  <a:pt x="0" y="5693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6" name="object 106"/>
          <p:cNvGraphicFramePr>
            <a:graphicFrameLocks noGrp="1"/>
          </p:cNvGraphicFramePr>
          <p:nvPr/>
        </p:nvGraphicFramePr>
        <p:xfrm>
          <a:off x="182689" y="1119187"/>
          <a:ext cx="8623935" cy="4681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5080"/>
                <a:gridCol w="1280795"/>
                <a:gridCol w="466725"/>
                <a:gridCol w="465454"/>
                <a:gridCol w="465454"/>
                <a:gridCol w="464820"/>
                <a:gridCol w="465454"/>
                <a:gridCol w="465454"/>
                <a:gridCol w="464820"/>
                <a:gridCol w="464820"/>
                <a:gridCol w="464820"/>
                <a:gridCol w="464820"/>
                <a:gridCol w="465454"/>
                <a:gridCol w="466090"/>
                <a:gridCol w="467359"/>
              </a:tblGrid>
              <a:tr h="33813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Nhiệm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vụ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28575">
                      <a:solidFill>
                        <a:srgbClr val="766E53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4615" marR="83185">
                        <a:lnSpc>
                          <a:spcPts val="108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T4 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28575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83820">
                        <a:lnSpc>
                          <a:spcPts val="108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T5 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28575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83185">
                        <a:lnSpc>
                          <a:spcPts val="108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T6 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28575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83185">
                        <a:lnSpc>
                          <a:spcPts val="108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T7 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28575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155"/>
                        </a:lnSpc>
                      </a:pPr>
                      <a:r>
                        <a:rPr dirty="0" sz="1000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T8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28575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83185">
                        <a:lnSpc>
                          <a:spcPts val="108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T9 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28575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 marR="112395">
                        <a:lnSpc>
                          <a:spcPts val="1080"/>
                        </a:lnSpc>
                        <a:spcBef>
                          <a:spcPts val="240"/>
                        </a:spcBef>
                      </a:pPr>
                      <a:r>
                        <a:rPr dirty="0" sz="1000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 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28575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1760">
                        <a:lnSpc>
                          <a:spcPts val="1080"/>
                        </a:lnSpc>
                        <a:spcBef>
                          <a:spcPts val="240"/>
                        </a:spcBef>
                      </a:pPr>
                      <a:r>
                        <a:rPr dirty="0" sz="1000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 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28575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2395">
                        <a:lnSpc>
                          <a:spcPts val="1080"/>
                        </a:lnSpc>
                        <a:spcBef>
                          <a:spcPts val="240"/>
                        </a:spcBef>
                      </a:pPr>
                      <a:r>
                        <a:rPr dirty="0" sz="1000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 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28575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28575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28575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28575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  <a:lnB w="28575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  <a:tr h="236016">
                <a:tc rowSpan="6">
                  <a:txBody>
                    <a:bodyPr/>
                    <a:lstStyle/>
                    <a:p>
                      <a:pPr marL="193040" marR="191135" indent="-102235">
                        <a:lnSpc>
                          <a:spcPts val="860"/>
                        </a:lnSpc>
                        <a:spcBef>
                          <a:spcPts val="270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3675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Thành lập nhóm thí  điểm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040" marR="334645" indent="-102235">
                        <a:lnSpc>
                          <a:spcPts val="860"/>
                        </a:lnSpc>
                        <a:spcBef>
                          <a:spcPts val="10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3675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Thành lập nhóm  quản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lý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9BCC"/>
                        </a:buClr>
                        <a:buFont typeface="Arial"/>
                        <a:buChar char="•"/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93040" marR="111125" indent="-102235">
                        <a:lnSpc>
                          <a:spcPts val="860"/>
                        </a:lnSpc>
                        <a:spcBef>
                          <a:spcPts val="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3675" algn="l"/>
                        </a:tabLst>
                      </a:pPr>
                      <a:r>
                        <a:rPr dirty="0" sz="800">
                          <a:latin typeface="Arial"/>
                          <a:cs typeface="Arial"/>
                        </a:rPr>
                        <a:t>Bắt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đầu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lên kế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hoạch  triển khai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040" indent="-102870">
                        <a:lnSpc>
                          <a:spcPts val="855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3675" algn="l"/>
                        </a:tabLst>
                      </a:pPr>
                      <a:r>
                        <a:rPr dirty="0" sz="800">
                          <a:latin typeface="Arial"/>
                          <a:cs typeface="Arial"/>
                        </a:rPr>
                        <a:t>Khởi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động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dự</a:t>
                      </a:r>
                      <a:r>
                        <a:rPr dirty="0" sz="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án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9BCC"/>
                        </a:buClr>
                        <a:buFont typeface="Arial"/>
                        <a:buChar char="•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3040" indent="-102870">
                        <a:lnSpc>
                          <a:spcPts val="910"/>
                        </a:lnSpc>
                        <a:spcBef>
                          <a:spcPts val="59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3675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Công bố báo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cáo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040">
                        <a:lnSpc>
                          <a:spcPts val="865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khảo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sát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040" indent="-102870">
                        <a:lnSpc>
                          <a:spcPts val="915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3675" algn="l"/>
                        </a:tabLst>
                      </a:pPr>
                      <a:r>
                        <a:rPr dirty="0" sz="800">
                          <a:latin typeface="Arial"/>
                          <a:cs typeface="Arial"/>
                        </a:rPr>
                        <a:t>Thiết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lập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cơ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sở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</a:tcPr>
                </a:tc>
                <a:tc rowSpan="6">
                  <a:txBody>
                    <a:bodyPr/>
                    <a:lstStyle/>
                    <a:p>
                      <a:pPr marL="193675" indent="-102870">
                        <a:lnSpc>
                          <a:spcPts val="910"/>
                        </a:lnSpc>
                        <a:spcBef>
                          <a:spcPts val="160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>
                          <a:latin typeface="Arial"/>
                          <a:cs typeface="Arial"/>
                        </a:rPr>
                        <a:t>Thu lượm số</a:t>
                      </a:r>
                      <a:r>
                        <a:rPr dirty="0" sz="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liệu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ts val="910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Xác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định nhân</a:t>
                      </a:r>
                      <a:r>
                        <a:rPr dirty="0" sz="8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sự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76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Khảo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sát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009BCC"/>
                        </a:buClr>
                        <a:buFont typeface="Arial"/>
                        <a:buChar char="•"/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93675" marR="133985" indent="-102235">
                        <a:lnSpc>
                          <a:spcPts val="860"/>
                        </a:lnSpc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Xác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định thành viên  nhóm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dự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án thí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điểm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9BCC"/>
                        </a:buClr>
                        <a:buFont typeface="Arial"/>
                        <a:buChar char="•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3675" indent="-102870">
                        <a:lnSpc>
                          <a:spcPct val="100000"/>
                        </a:lnSpc>
                        <a:spcBef>
                          <a:spcPts val="590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Hội nghị/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tập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huấn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 indent="-102870">
                        <a:lnSpc>
                          <a:spcPts val="915"/>
                        </a:lnSpc>
                        <a:spcBef>
                          <a:spcPts val="765"/>
                        </a:spcBef>
                        <a:buClr>
                          <a:srgbClr val="009BCC"/>
                        </a:buClr>
                        <a:buChar char="•"/>
                        <a:tabLst>
                          <a:tab pos="194310" algn="l"/>
                        </a:tabLst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Hoạt động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kiểm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toán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3675">
                        <a:lnSpc>
                          <a:spcPts val="915"/>
                        </a:lnSpc>
                      </a:pPr>
                      <a:r>
                        <a:rPr dirty="0" sz="800" spc="-5">
                          <a:latin typeface="Arial"/>
                          <a:cs typeface="Arial"/>
                        </a:rPr>
                        <a:t>theo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cụm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  <a:tr h="36932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290"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0320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solidFill>
                      <a:srgbClr val="A42F0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solidFill>
                      <a:srgbClr val="A42F0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  <a:tr h="1260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290"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0320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B w="12700">
                      <a:solidFill>
                        <a:srgbClr val="766E5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  <a:tr h="36932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290"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0320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B w="12700">
                      <a:solidFill>
                        <a:srgbClr val="766E5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solidFill>
                      <a:srgbClr val="A42F0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  <a:tr h="3111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290"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0320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B w="12700">
                      <a:solidFill>
                        <a:srgbClr val="766E5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B w="12700">
                      <a:solidFill>
                        <a:srgbClr val="766E5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  <a:tr h="291884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290">
                    <a:lnR w="12700">
                      <a:solidFill>
                        <a:srgbClr val="766E53"/>
                      </a:solidFill>
                      <a:prstDash val="solid"/>
                    </a:lnR>
                    <a:lnT w="12700">
                      <a:solidFill>
                        <a:srgbClr val="766E5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0320">
                    <a:lnL w="1270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B w="12700">
                      <a:solidFill>
                        <a:srgbClr val="766E5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B w="12700">
                      <a:solidFill>
                        <a:srgbClr val="766E5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B w="12700">
                      <a:solidFill>
                        <a:srgbClr val="766E5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905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766E53"/>
                      </a:solidFill>
                      <a:prstDash val="solid"/>
                    </a:lnL>
                    <a:lnR w="12700">
                      <a:solidFill>
                        <a:srgbClr val="766E53"/>
                      </a:solidFill>
                      <a:prstDash val="solid"/>
                    </a:lnR>
                    <a:lnT w="28575">
                      <a:solidFill>
                        <a:srgbClr val="766E53"/>
                      </a:solidFill>
                      <a:prstDash val="solid"/>
                    </a:lnT>
                    <a:lnB w="12700">
                      <a:solidFill>
                        <a:srgbClr val="766E5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7" name="object 107"/>
          <p:cNvSpPr txBox="1">
            <a:spLocks noGrp="1"/>
          </p:cNvSpPr>
          <p:nvPr>
            <p:ph type="title"/>
          </p:nvPr>
        </p:nvSpPr>
        <p:spPr>
          <a:xfrm>
            <a:off x="2024252" y="154940"/>
            <a:ext cx="662178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110"/>
              <a:t>Chúng</a:t>
            </a:r>
            <a:r>
              <a:rPr dirty="0" sz="2400" spc="-30"/>
              <a:t> </a:t>
            </a:r>
            <a:r>
              <a:rPr dirty="0" sz="2400" spc="-45"/>
              <a:t>ta</a:t>
            </a:r>
            <a:r>
              <a:rPr dirty="0" sz="2400" spc="-65"/>
              <a:t> </a:t>
            </a:r>
            <a:r>
              <a:rPr dirty="0" sz="2400" spc="-10"/>
              <a:t>đ</a:t>
            </a:r>
            <a:r>
              <a:rPr dirty="0" sz="2400" spc="-10">
                <a:latin typeface="Arial"/>
                <a:cs typeface="Arial"/>
              </a:rPr>
              <a:t>ặ</a:t>
            </a:r>
            <a:r>
              <a:rPr dirty="0" sz="2400" spc="-10"/>
              <a:t>t</a:t>
            </a:r>
            <a:r>
              <a:rPr dirty="0" sz="2400" spc="-45"/>
              <a:t> </a:t>
            </a:r>
            <a:r>
              <a:rPr dirty="0" sz="2400" spc="25"/>
              <a:t>ra</a:t>
            </a:r>
            <a:r>
              <a:rPr dirty="0" sz="2400" spc="-65"/>
              <a:t> </a:t>
            </a:r>
            <a:r>
              <a:rPr dirty="0" sz="2400" spc="100"/>
              <a:t>các</a:t>
            </a:r>
            <a:r>
              <a:rPr dirty="0" sz="2400" spc="-80"/>
              <a:t> </a:t>
            </a:r>
            <a:r>
              <a:rPr dirty="0" sz="2400" spc="60"/>
              <a:t>m</a:t>
            </a:r>
            <a:r>
              <a:rPr dirty="0" sz="2400" spc="60">
                <a:latin typeface="Arial"/>
                <a:cs typeface="Arial"/>
              </a:rPr>
              <a:t>ố</a:t>
            </a:r>
            <a:r>
              <a:rPr dirty="0" sz="2400" spc="60"/>
              <a:t>c</a:t>
            </a:r>
            <a:r>
              <a:rPr dirty="0" sz="2400" spc="-40"/>
              <a:t> </a:t>
            </a:r>
            <a:r>
              <a:rPr dirty="0" sz="2400" spc="-45"/>
              <a:t>th</a:t>
            </a:r>
            <a:r>
              <a:rPr dirty="0" sz="2400" spc="-45">
                <a:latin typeface="Arial"/>
                <a:cs typeface="Arial"/>
              </a:rPr>
              <a:t>ờ</a:t>
            </a:r>
            <a:r>
              <a:rPr dirty="0" sz="2400" spc="-45"/>
              <a:t>i </a:t>
            </a:r>
            <a:r>
              <a:rPr dirty="0" sz="2400" spc="60"/>
              <a:t>gian</a:t>
            </a:r>
            <a:r>
              <a:rPr dirty="0" sz="2400" spc="-55"/>
              <a:t> </a:t>
            </a:r>
            <a:r>
              <a:rPr dirty="0" sz="2400" spc="50"/>
              <a:t>đ</a:t>
            </a:r>
            <a:r>
              <a:rPr dirty="0" sz="2400" spc="50">
                <a:latin typeface="Arial"/>
                <a:cs typeface="Arial"/>
              </a:rPr>
              <a:t>ể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45"/>
              <a:t>ti</a:t>
            </a:r>
            <a:r>
              <a:rPr dirty="0" sz="2400" spc="-45">
                <a:latin typeface="Arial"/>
                <a:cs typeface="Arial"/>
              </a:rPr>
              <a:t>ế</a:t>
            </a:r>
            <a:r>
              <a:rPr dirty="0" sz="2400" spc="-45"/>
              <a:t>n </a:t>
            </a:r>
            <a:r>
              <a:rPr dirty="0" sz="2400" spc="60"/>
              <a:t>hành  </a:t>
            </a:r>
            <a:r>
              <a:rPr dirty="0" sz="2400" spc="75"/>
              <a:t>Phân </a:t>
            </a:r>
            <a:r>
              <a:rPr dirty="0" sz="2400" spc="-10"/>
              <a:t>tích </a:t>
            </a:r>
            <a:r>
              <a:rPr dirty="0" sz="2400" spc="35"/>
              <a:t>L</a:t>
            </a:r>
            <a:r>
              <a:rPr dirty="0" sz="2400" spc="35">
                <a:latin typeface="Arial"/>
                <a:cs typeface="Arial"/>
              </a:rPr>
              <a:t>ộ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15"/>
              <a:t>trình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88783" y="6279400"/>
            <a:ext cx="7202805" cy="40767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66040" rIns="0" bIns="0" rtlCol="0" vert="horz">
            <a:spAutoFit/>
          </a:bodyPr>
          <a:lstStyle/>
          <a:p>
            <a:pPr marL="281305">
              <a:lnSpc>
                <a:spcPct val="100000"/>
              </a:lnSpc>
              <a:spcBef>
                <a:spcPts val="520"/>
              </a:spcBef>
            </a:pPr>
            <a:r>
              <a:rPr dirty="0" sz="1600" spc="-10" i="1">
                <a:latin typeface="Arial"/>
                <a:cs typeface="Arial"/>
              </a:rPr>
              <a:t>Chúng </a:t>
            </a:r>
            <a:r>
              <a:rPr dirty="0" sz="1600" spc="-5" i="1">
                <a:latin typeface="Arial"/>
                <a:cs typeface="Arial"/>
              </a:rPr>
              <a:t>ta cần xem </a:t>
            </a:r>
            <a:r>
              <a:rPr dirty="0" sz="1600" i="1">
                <a:latin typeface="Arial"/>
                <a:cs typeface="Arial"/>
              </a:rPr>
              <a:t>kế </a:t>
            </a:r>
            <a:r>
              <a:rPr dirty="0" sz="1600" spc="-5" i="1">
                <a:latin typeface="Arial"/>
                <a:cs typeface="Arial"/>
              </a:rPr>
              <a:t>hoạch hành động </a:t>
            </a:r>
            <a:r>
              <a:rPr dirty="0" sz="1600" i="1">
                <a:latin typeface="Arial"/>
                <a:cs typeface="Arial"/>
              </a:rPr>
              <a:t>cụ </a:t>
            </a:r>
            <a:r>
              <a:rPr dirty="0" sz="1600" spc="-5" i="1">
                <a:latin typeface="Arial"/>
                <a:cs typeface="Arial"/>
              </a:rPr>
              <a:t>thể để </a:t>
            </a:r>
            <a:r>
              <a:rPr dirty="0" sz="1600" i="1">
                <a:latin typeface="Arial"/>
                <a:cs typeface="Arial"/>
              </a:rPr>
              <a:t>có </a:t>
            </a:r>
            <a:r>
              <a:rPr dirty="0" sz="1600" spc="-10" i="1">
                <a:latin typeface="Arial"/>
                <a:cs typeface="Arial"/>
              </a:rPr>
              <a:t>bức </a:t>
            </a:r>
            <a:r>
              <a:rPr dirty="0" sz="1600" spc="-5" i="1">
                <a:latin typeface="Arial"/>
                <a:cs typeface="Arial"/>
              </a:rPr>
              <a:t>tranh toàn</a:t>
            </a:r>
            <a:r>
              <a:rPr dirty="0" sz="1600" spc="135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cảnh.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252" y="646557"/>
            <a:ext cx="583120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120"/>
              <a:t>Ch</a:t>
            </a:r>
            <a:r>
              <a:rPr dirty="0" spc="120">
                <a:latin typeface="Arial"/>
                <a:cs typeface="Arial"/>
              </a:rPr>
              <a:t>ươ</a:t>
            </a:r>
            <a:r>
              <a:rPr dirty="0" spc="120"/>
              <a:t>ng </a:t>
            </a:r>
            <a:r>
              <a:rPr dirty="0" spc="-20"/>
              <a:t>trình </a:t>
            </a:r>
            <a:r>
              <a:rPr dirty="0" spc="-60"/>
              <a:t>Thí </a:t>
            </a:r>
            <a:r>
              <a:rPr dirty="0" spc="20"/>
              <a:t>đi</a:t>
            </a:r>
            <a:r>
              <a:rPr dirty="0" spc="20">
                <a:latin typeface="Arial"/>
                <a:cs typeface="Arial"/>
              </a:rPr>
              <a:t>ể</a:t>
            </a:r>
            <a:r>
              <a:rPr dirty="0" spc="20"/>
              <a:t>m</a:t>
            </a:r>
            <a:r>
              <a:rPr dirty="0" spc="-395"/>
              <a:t> </a:t>
            </a:r>
            <a:r>
              <a:rPr dirty="0" spc="60"/>
              <a:t>Giáo  </a:t>
            </a:r>
            <a:r>
              <a:rPr dirty="0" spc="114"/>
              <a:t>d</a:t>
            </a:r>
            <a:r>
              <a:rPr dirty="0" spc="114">
                <a:latin typeface="Arial"/>
                <a:cs typeface="Arial"/>
              </a:rPr>
              <a:t>ụ</a:t>
            </a:r>
            <a:r>
              <a:rPr dirty="0" spc="114"/>
              <a:t>c </a:t>
            </a:r>
            <a:r>
              <a:rPr dirty="0" spc="160"/>
              <a:t>STEM </a:t>
            </a:r>
            <a:r>
              <a:rPr dirty="0" spc="-120"/>
              <a:t>t</a:t>
            </a:r>
            <a:r>
              <a:rPr dirty="0" spc="-120">
                <a:latin typeface="Arial"/>
                <a:cs typeface="Arial"/>
              </a:rPr>
              <a:t>ạ</a:t>
            </a:r>
            <a:r>
              <a:rPr dirty="0" spc="-120"/>
              <a:t>i </a:t>
            </a:r>
            <a:r>
              <a:rPr dirty="0" spc="-40"/>
              <a:t>Vi</a:t>
            </a:r>
            <a:r>
              <a:rPr dirty="0" spc="-40">
                <a:latin typeface="Arial"/>
                <a:cs typeface="Arial"/>
              </a:rPr>
              <a:t>ệ</a:t>
            </a:r>
            <a:r>
              <a:rPr dirty="0" spc="-40"/>
              <a:t>t</a:t>
            </a:r>
            <a:r>
              <a:rPr dirty="0" spc="-490"/>
              <a:t> </a:t>
            </a:r>
            <a:r>
              <a:rPr dirty="0" spc="110"/>
              <a:t>Nam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98256" y="6648034"/>
            <a:ext cx="63500" cy="165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>
                <a:solidFill>
                  <a:srgbClr val="888888"/>
                </a:solidFill>
                <a:latin typeface="TeXGyreAdventor"/>
                <a:cs typeface="TeXGyreAdventor"/>
              </a:rPr>
              <a:t>-</a:t>
            </a:r>
            <a:endParaRPr sz="9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1585" y="2032728"/>
            <a:ext cx="5684520" cy="3579495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0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ầ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04040"/>
                </a:solidFill>
                <a:latin typeface="Trebuchet MS"/>
                <a:cs typeface="Trebuchet MS"/>
              </a:rPr>
              <a:t>quan</a:t>
            </a:r>
            <a:r>
              <a:rPr dirty="0" sz="18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dirty="0" sz="1800" spc="30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dirty="0" sz="1800" spc="3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8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800" spc="35">
                <a:solidFill>
                  <a:srgbClr val="404040"/>
                </a:solidFill>
                <a:latin typeface="Arial"/>
                <a:cs typeface="Arial"/>
              </a:rPr>
              <a:t>ủ</a:t>
            </a:r>
            <a:r>
              <a:rPr dirty="0" sz="1800" spc="35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04040"/>
                </a:solidFill>
                <a:latin typeface="Trebuchet MS"/>
                <a:cs typeface="Trebuchet MS"/>
              </a:rPr>
              <a:t>vi</a:t>
            </a:r>
            <a:r>
              <a:rPr dirty="0" sz="1800" spc="2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dirty="0" sz="1800" spc="2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04040"/>
                </a:solidFill>
                <a:latin typeface="Trebuchet MS"/>
                <a:cs typeface="Trebuchet MS"/>
              </a:rPr>
              <a:t>thúc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ẩ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04040"/>
                </a:solidFill>
                <a:latin typeface="Trebuchet MS"/>
                <a:cs typeface="Trebuchet MS"/>
              </a:rPr>
              <a:t>Giáo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1800" spc="55">
                <a:solidFill>
                  <a:srgbClr val="404040"/>
                </a:solidFill>
                <a:latin typeface="Arial"/>
                <a:cs typeface="Arial"/>
              </a:rPr>
              <a:t>ụ</a:t>
            </a:r>
            <a:r>
              <a:rPr dirty="0" sz="1800" spc="5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105">
                <a:solidFill>
                  <a:srgbClr val="404040"/>
                </a:solidFill>
                <a:latin typeface="Trebuchet MS"/>
                <a:cs typeface="Trebuchet MS"/>
              </a:rPr>
              <a:t>STEM?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dirty="0" sz="1800" spc="7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800" spc="70">
                <a:solidFill>
                  <a:srgbClr val="404040"/>
                </a:solidFill>
                <a:latin typeface="Arial"/>
                <a:cs typeface="Arial"/>
              </a:rPr>
              <a:t>ườ</a:t>
            </a:r>
            <a:r>
              <a:rPr dirty="0" sz="1800" spc="7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55">
                <a:solidFill>
                  <a:srgbClr val="404040"/>
                </a:solidFill>
                <a:latin typeface="Arial"/>
                <a:cs typeface="Arial"/>
              </a:rPr>
              <a:t>ướ</a:t>
            </a:r>
            <a:r>
              <a:rPr dirty="0" sz="1800" spc="55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8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04040"/>
                </a:solidFill>
                <a:latin typeface="Trebuchet MS"/>
                <a:cs typeface="Trebuchet MS"/>
              </a:rPr>
              <a:t>thúc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ẩ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85">
                <a:solidFill>
                  <a:srgbClr val="404040"/>
                </a:solidFill>
                <a:latin typeface="Trebuchet MS"/>
                <a:cs typeface="Trebuchet MS"/>
              </a:rPr>
              <a:t>cho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04040"/>
                </a:solidFill>
                <a:latin typeface="Trebuchet MS"/>
                <a:cs typeface="Trebuchet MS"/>
              </a:rPr>
              <a:t>Giáo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1800" spc="50">
                <a:solidFill>
                  <a:srgbClr val="404040"/>
                </a:solidFill>
                <a:latin typeface="Arial"/>
                <a:cs typeface="Arial"/>
              </a:rPr>
              <a:t>ụ</a:t>
            </a:r>
            <a:r>
              <a:rPr dirty="0" sz="1800" spc="5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404040"/>
                </a:solidFill>
                <a:latin typeface="Trebuchet MS"/>
                <a:cs typeface="Trebuchet MS"/>
              </a:rPr>
              <a:t>STEM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 là </a:t>
            </a:r>
            <a:r>
              <a:rPr dirty="0" sz="1800" spc="105">
                <a:solidFill>
                  <a:srgbClr val="404040"/>
                </a:solidFill>
                <a:latin typeface="Trebuchet MS"/>
                <a:cs typeface="Trebuchet MS"/>
              </a:rPr>
              <a:t>gì?</a:t>
            </a:r>
            <a:endParaRPr sz="1800">
              <a:latin typeface="Trebuchet MS"/>
              <a:cs typeface="Trebuchet MS"/>
            </a:endParaRPr>
          </a:p>
          <a:p>
            <a:pPr lvl="1" marL="756285" indent="-28702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dirty="0" sz="1600" spc="6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dirty="0" sz="1600" spc="60">
                <a:solidFill>
                  <a:srgbClr val="404040"/>
                </a:solidFill>
                <a:latin typeface="Arial"/>
                <a:cs typeface="Arial"/>
              </a:rPr>
              <a:t>ữ</a:t>
            </a:r>
            <a:r>
              <a:rPr dirty="0" sz="1600" spc="60">
                <a:solidFill>
                  <a:srgbClr val="404040"/>
                </a:solidFill>
                <a:latin typeface="Trebuchet MS"/>
                <a:cs typeface="Trebuchet MS"/>
              </a:rPr>
              <a:t>ng nguyên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ắ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600" spc="50">
                <a:solidFill>
                  <a:srgbClr val="404040"/>
                </a:solidFill>
                <a:latin typeface="Arial"/>
                <a:cs typeface="Arial"/>
              </a:rPr>
              <a:t>ườ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600" spc="-2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5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dirty="0" sz="1600" spc="-55">
                <a:solidFill>
                  <a:srgbClr val="404040"/>
                </a:solidFill>
                <a:latin typeface="Arial"/>
                <a:cs typeface="Arial"/>
              </a:rPr>
              <a:t>ố</a:t>
            </a:r>
            <a:r>
              <a:rPr dirty="0" sz="1600" spc="-55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endParaRPr sz="1600">
              <a:latin typeface="Trebuchet MS"/>
              <a:cs typeface="Trebuchet MS"/>
            </a:endParaRPr>
          </a:p>
          <a:p>
            <a:pPr lvl="1" marL="756285" indent="-28702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dirty="0" sz="1600" spc="7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dirty="0" sz="1600" spc="70">
                <a:solidFill>
                  <a:srgbClr val="404040"/>
                </a:solidFill>
                <a:latin typeface="Arial"/>
                <a:cs typeface="Arial"/>
              </a:rPr>
              <a:t>ụ</a:t>
            </a:r>
            <a:r>
              <a:rPr dirty="0" sz="1600" spc="70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đích và 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dirty="0" sz="1600" spc="40">
                <a:solidFill>
                  <a:srgbClr val="404040"/>
                </a:solidFill>
                <a:latin typeface="Arial"/>
                <a:cs typeface="Arial"/>
              </a:rPr>
              <a:t>ụ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600" spc="-2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tiêu</a:t>
            </a:r>
            <a:endParaRPr sz="16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Tích 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40">
                <a:solidFill>
                  <a:srgbClr val="404040"/>
                </a:solidFill>
                <a:latin typeface="Arial"/>
                <a:cs typeface="Arial"/>
              </a:rPr>
              <a:t>ợ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dirty="0" sz="18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404040"/>
                </a:solidFill>
                <a:latin typeface="Trebuchet MS"/>
                <a:cs typeface="Trebuchet MS"/>
              </a:rPr>
              <a:t>STEM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ổ </a:t>
            </a:r>
            <a:r>
              <a:rPr dirty="0" sz="1800" spc="60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dirty="0" sz="1800" spc="60">
                <a:solidFill>
                  <a:srgbClr val="404040"/>
                </a:solidFill>
                <a:latin typeface="Arial"/>
                <a:cs typeface="Arial"/>
              </a:rPr>
              <a:t>ứ</a:t>
            </a:r>
            <a:r>
              <a:rPr dirty="0" sz="1800" spc="60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dirty="0" sz="1800" spc="20">
                <a:solidFill>
                  <a:srgbClr val="404040"/>
                </a:solidFill>
                <a:latin typeface="Trebuchet MS"/>
                <a:cs typeface="Trebuchet MS"/>
              </a:rPr>
              <a:t>vi</a:t>
            </a:r>
            <a:r>
              <a:rPr dirty="0" sz="1800" spc="2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dirty="0" sz="1800" spc="20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800" spc="-1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ậ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40">
                <a:solidFill>
                  <a:srgbClr val="404040"/>
                </a:solidFill>
                <a:latin typeface="Arial"/>
                <a:cs typeface="Arial"/>
              </a:rPr>
              <a:t>ợ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dirty="0" sz="18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404040"/>
                </a:solidFill>
                <a:latin typeface="Trebuchet MS"/>
                <a:cs typeface="Trebuchet MS"/>
              </a:rPr>
              <a:t>tác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và</a:t>
            </a:r>
            <a:r>
              <a:rPr dirty="0" sz="18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xây</a:t>
            </a:r>
            <a:r>
              <a:rPr dirty="0" sz="1800" spc="-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1800" spc="75">
                <a:solidFill>
                  <a:srgbClr val="404040"/>
                </a:solidFill>
                <a:latin typeface="Arial"/>
                <a:cs typeface="Arial"/>
              </a:rPr>
              <a:t>ự</a:t>
            </a:r>
            <a:r>
              <a:rPr dirty="0" sz="1800" spc="75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8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04040"/>
                </a:solidFill>
                <a:latin typeface="Trebuchet MS"/>
                <a:cs typeface="Trebuchet MS"/>
              </a:rPr>
              <a:t>quan</a:t>
            </a:r>
            <a:r>
              <a:rPr dirty="0" sz="1800" spc="-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3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ố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404040"/>
                </a:solidFill>
                <a:latin typeface="Trebuchet MS"/>
                <a:cs typeface="Trebuchet MS"/>
              </a:rPr>
              <a:t>tác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dirty="0" sz="1800" spc="20">
                <a:solidFill>
                  <a:srgbClr val="404040"/>
                </a:solidFill>
                <a:latin typeface="Trebuchet MS"/>
                <a:cs typeface="Trebuchet MS"/>
              </a:rPr>
              <a:t>Chia </a:t>
            </a:r>
            <a:r>
              <a:rPr dirty="0" sz="1800" spc="65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dirty="0" sz="1800" spc="65">
                <a:solidFill>
                  <a:srgbClr val="404040"/>
                </a:solidFill>
                <a:latin typeface="Arial"/>
                <a:cs typeface="Arial"/>
              </a:rPr>
              <a:t>ẻ </a:t>
            </a:r>
            <a:r>
              <a:rPr dirty="0" sz="1800" spc="10">
                <a:solidFill>
                  <a:srgbClr val="404040"/>
                </a:solidFill>
                <a:latin typeface="Trebuchet MS"/>
                <a:cs typeface="Trebuchet MS"/>
              </a:rPr>
              <a:t>kinh 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nghi</a:t>
            </a:r>
            <a:r>
              <a:rPr dirty="0" sz="1800" spc="4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m </a:t>
            </a:r>
            <a:r>
              <a:rPr dirty="0" sz="1800" spc="10">
                <a:solidFill>
                  <a:srgbClr val="404040"/>
                </a:solidFill>
                <a:latin typeface="Trebuchet MS"/>
                <a:cs typeface="Trebuchet MS"/>
              </a:rPr>
              <a:t>đi</a:t>
            </a:r>
            <a:r>
              <a:rPr dirty="0" sz="1800" spc="10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dirty="0" sz="1800" spc="1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800" spc="-3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04040"/>
                </a:solidFill>
                <a:latin typeface="Trebuchet MS"/>
                <a:cs typeface="Trebuchet MS"/>
              </a:rPr>
              <a:t>hình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Qu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8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20">
                <a:solidFill>
                  <a:srgbClr val="404040"/>
                </a:solidFill>
                <a:latin typeface="Trebuchet MS"/>
                <a:cs typeface="Trebuchet MS"/>
              </a:rPr>
              <a:t>lý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1800" spc="35">
                <a:solidFill>
                  <a:srgbClr val="404040"/>
                </a:solidFill>
                <a:latin typeface="Arial"/>
                <a:cs typeface="Arial"/>
              </a:rPr>
              <a:t>ự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án</a:t>
            </a:r>
            <a:r>
              <a:rPr dirty="0" sz="18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và</a:t>
            </a:r>
            <a:r>
              <a:rPr dirty="0" sz="18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04040"/>
                </a:solidFill>
                <a:latin typeface="Trebuchet MS"/>
                <a:cs typeface="Trebuchet MS"/>
              </a:rPr>
              <a:t>truy</a:t>
            </a:r>
            <a:r>
              <a:rPr dirty="0" sz="1800" spc="15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dirty="0" sz="1800" spc="15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8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404040"/>
                </a:solidFill>
                <a:latin typeface="Trebuchet MS"/>
                <a:cs typeface="Trebuchet MS"/>
              </a:rPr>
              <a:t>thông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1366" y="5688279"/>
            <a:ext cx="5873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GATE</a:t>
            </a:r>
            <a:r>
              <a:rPr dirty="0" sz="900" spc="-30">
                <a:solidFill>
                  <a:srgbClr val="888888"/>
                </a:solidFill>
                <a:latin typeface="TeXGyreAdventor"/>
                <a:cs typeface="TeXGyreAdventor"/>
              </a:rPr>
              <a:t> 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A</a:t>
            </a:r>
            <a:endParaRPr sz="9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</a:pPr>
            <a:r>
              <a:rPr dirty="0" sz="900" spc="-10">
                <a:solidFill>
                  <a:srgbClr val="888888"/>
                </a:solidFill>
                <a:latin typeface="TeXGyreAdventor"/>
                <a:cs typeface="TeXGyreAdventor"/>
              </a:rPr>
              <a:t>implemen</a:t>
            </a:r>
            <a:endParaRPr sz="900">
              <a:latin typeface="TeXGyreAdventor"/>
              <a:cs typeface="TeXGyreAdventor"/>
            </a:endParaRPr>
          </a:p>
          <a:p>
            <a:pPr marL="109855" marR="11430" indent="133985">
              <a:lnSpc>
                <a:spcPct val="100000"/>
              </a:lnSpc>
            </a:pP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t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a</a:t>
            </a: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t</a:t>
            </a:r>
            <a:r>
              <a:rPr dirty="0" sz="900" spc="10">
                <a:solidFill>
                  <a:srgbClr val="888888"/>
                </a:solidFill>
                <a:latin typeface="TeXGyreAdventor"/>
                <a:cs typeface="TeXGyreAdventor"/>
              </a:rPr>
              <a:t>i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on  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plan</a:t>
            </a:r>
            <a:endParaRPr sz="9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252" y="651128"/>
            <a:ext cx="11620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5"/>
              <a:t>ST</a:t>
            </a:r>
            <a:r>
              <a:rPr dirty="0" spc="110"/>
              <a:t>E</a:t>
            </a:r>
            <a:r>
              <a:rPr dirty="0" spc="315"/>
              <a:t>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98256" y="6648034"/>
            <a:ext cx="63500" cy="165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>
                <a:solidFill>
                  <a:srgbClr val="888888"/>
                </a:solidFill>
                <a:latin typeface="TeXGyreAdventor"/>
                <a:cs typeface="TeXGyreAdventor"/>
              </a:rPr>
              <a:t>-</a:t>
            </a:r>
            <a:endParaRPr sz="9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1585" y="1443609"/>
            <a:ext cx="6414770" cy="368617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dirty="0" sz="1800" spc="65">
                <a:solidFill>
                  <a:srgbClr val="404040"/>
                </a:solidFill>
                <a:latin typeface="Trebuchet MS"/>
                <a:cs typeface="Trebuchet MS"/>
              </a:rPr>
              <a:t>Xu 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ế </a:t>
            </a:r>
            <a:r>
              <a:rPr dirty="0" sz="1800" spc="25">
                <a:solidFill>
                  <a:srgbClr val="404040"/>
                </a:solidFill>
                <a:latin typeface="Trebuchet MS"/>
                <a:cs typeface="Trebuchet MS"/>
              </a:rPr>
              <a:t>toàn</a:t>
            </a:r>
            <a:r>
              <a:rPr dirty="0" sz="1800" spc="-1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ầ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endParaRPr sz="1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400"/>
              </a:lnSpc>
              <a:spcBef>
                <a:spcPts val="1000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dirty="0" sz="1800" spc="-45">
                <a:solidFill>
                  <a:srgbClr val="404040"/>
                </a:solidFill>
                <a:latin typeface="Tahoma"/>
                <a:cs typeface="Tahoma"/>
              </a:rPr>
              <a:t>Trang </a:t>
            </a:r>
            <a:r>
              <a:rPr dirty="0" sz="1800" spc="-695">
                <a:solidFill>
                  <a:srgbClr val="404040"/>
                </a:solidFill>
                <a:latin typeface="Tahoma"/>
                <a:cs typeface="Tahoma"/>
              </a:rPr>
              <a:t>bị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404040"/>
                </a:solidFill>
                <a:latin typeface="Trebuchet MS"/>
                <a:cs typeface="Trebuchet MS"/>
              </a:rPr>
              <a:t>cho 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sinh </a:t>
            </a:r>
            <a:r>
              <a:rPr dirty="0" sz="1800" spc="-415">
                <a:solidFill>
                  <a:srgbClr val="404040"/>
                </a:solidFill>
                <a:latin typeface="Tahoma"/>
                <a:cs typeface="Tahoma"/>
              </a:rPr>
              <a:t>để 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đáp </a:t>
            </a:r>
            <a:r>
              <a:rPr dirty="0" sz="1800" spc="-240">
                <a:solidFill>
                  <a:srgbClr val="404040"/>
                </a:solidFill>
                <a:latin typeface="Tahoma"/>
                <a:cs typeface="Tahoma"/>
              </a:rPr>
              <a:t>ứng </a:t>
            </a:r>
            <a:r>
              <a:rPr dirty="0" sz="1800" spc="-145">
                <a:solidFill>
                  <a:srgbClr val="404040"/>
                </a:solidFill>
                <a:latin typeface="Tahoma"/>
                <a:cs typeface="Tahoma"/>
              </a:rPr>
              <a:t>những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thách </a:t>
            </a:r>
            <a:r>
              <a:rPr dirty="0" sz="1800" spc="-185">
                <a:solidFill>
                  <a:srgbClr val="404040"/>
                </a:solidFill>
                <a:latin typeface="Tahoma"/>
                <a:cs typeface="Tahoma"/>
              </a:rPr>
              <a:t>thức </a:t>
            </a:r>
            <a:r>
              <a:rPr dirty="0" sz="1800" spc="-270">
                <a:solidFill>
                  <a:srgbClr val="404040"/>
                </a:solidFill>
                <a:latin typeface="Tahoma"/>
                <a:cs typeface="Tahoma"/>
              </a:rPr>
              <a:t>của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xã  </a:t>
            </a:r>
            <a:r>
              <a:rPr dirty="0" sz="1800" spc="-275">
                <a:solidFill>
                  <a:srgbClr val="404040"/>
                </a:solidFill>
                <a:latin typeface="Tahoma"/>
                <a:cs typeface="Tahoma"/>
              </a:rPr>
              <a:t>hội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trong </a:t>
            </a:r>
            <a:r>
              <a:rPr dirty="0" sz="1800" spc="-280">
                <a:solidFill>
                  <a:srgbClr val="404040"/>
                </a:solidFill>
                <a:latin typeface="Tahoma"/>
                <a:cs typeface="Tahoma"/>
              </a:rPr>
              <a:t>một </a:t>
            </a:r>
            <a:r>
              <a:rPr dirty="0" sz="1800" spc="-290">
                <a:solidFill>
                  <a:srgbClr val="404040"/>
                </a:solidFill>
                <a:latin typeface="Tahoma"/>
                <a:cs typeface="Tahoma"/>
              </a:rPr>
              <a:t>thế </a:t>
            </a:r>
            <a:r>
              <a:rPr dirty="0" sz="1800" spc="-200">
                <a:solidFill>
                  <a:srgbClr val="404040"/>
                </a:solidFill>
                <a:latin typeface="Tahoma"/>
                <a:cs typeface="Tahoma"/>
              </a:rPr>
              <a:t>giới </a:t>
            </a:r>
            <a:r>
              <a:rPr dirty="0" sz="1800" spc="10">
                <a:solidFill>
                  <a:srgbClr val="404040"/>
                </a:solidFill>
                <a:latin typeface="Trebuchet MS"/>
                <a:cs typeface="Trebuchet MS"/>
              </a:rPr>
              <a:t>bi</a:t>
            </a:r>
            <a:r>
              <a:rPr dirty="0" sz="1800" spc="1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dirty="0" sz="1800" spc="1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1800" spc="-270">
                <a:solidFill>
                  <a:srgbClr val="404040"/>
                </a:solidFill>
                <a:latin typeface="Tahoma"/>
                <a:cs typeface="Tahoma"/>
              </a:rPr>
              <a:t>đổi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nhanh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chóng 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dirty="0" sz="1800" spc="40">
                <a:solidFill>
                  <a:srgbClr val="404040"/>
                </a:solidFill>
                <a:latin typeface="Arial"/>
                <a:cs typeface="Arial"/>
              </a:rPr>
              <a:t>ề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khoa </a:t>
            </a:r>
            <a:r>
              <a:rPr dirty="0" sz="1800" spc="-275">
                <a:solidFill>
                  <a:srgbClr val="404040"/>
                </a:solidFill>
                <a:latin typeface="Tahoma"/>
                <a:cs typeface="Tahoma"/>
              </a:rPr>
              <a:t>học 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và công </a:t>
            </a:r>
            <a:r>
              <a:rPr dirty="0" sz="1800" spc="-215">
                <a:solidFill>
                  <a:srgbClr val="404040"/>
                </a:solidFill>
                <a:latin typeface="Tahoma"/>
                <a:cs typeface="Tahoma"/>
              </a:rPr>
              <a:t>nghệ 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và </a:t>
            </a:r>
            <a:r>
              <a:rPr dirty="0" sz="1800" spc="30">
                <a:solidFill>
                  <a:srgbClr val="404040"/>
                </a:solidFill>
                <a:latin typeface="Trebuchet MS"/>
                <a:cs typeface="Trebuchet MS"/>
              </a:rPr>
              <a:t>theo </a:t>
            </a:r>
            <a:r>
              <a:rPr dirty="0" sz="1800" spc="90">
                <a:solidFill>
                  <a:srgbClr val="404040"/>
                </a:solidFill>
                <a:latin typeface="Trebuchet MS"/>
                <a:cs typeface="Trebuchet MS"/>
              </a:rPr>
              <a:t>đó </a:t>
            </a:r>
            <a:r>
              <a:rPr dirty="0" sz="1800" spc="100">
                <a:solidFill>
                  <a:srgbClr val="404040"/>
                </a:solidFill>
                <a:latin typeface="Trebuchet MS"/>
                <a:cs typeface="Trebuchet MS"/>
              </a:rPr>
              <a:t>có </a:t>
            </a:r>
            <a:r>
              <a:rPr dirty="0" sz="1800" spc="65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dirty="0" sz="1800" spc="65">
                <a:solidFill>
                  <a:srgbClr val="404040"/>
                </a:solidFill>
                <a:latin typeface="Arial"/>
                <a:cs typeface="Arial"/>
              </a:rPr>
              <a:t>ữ</a:t>
            </a:r>
            <a:r>
              <a:rPr dirty="0" sz="1800" spc="65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 spc="10">
                <a:solidFill>
                  <a:srgbClr val="404040"/>
                </a:solidFill>
                <a:latin typeface="Trebuchet MS"/>
                <a:cs typeface="Trebuchet MS"/>
              </a:rPr>
              <a:t>tác </a:t>
            </a:r>
            <a:r>
              <a:rPr dirty="0" sz="1800" spc="7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800" spc="70">
                <a:solidFill>
                  <a:srgbClr val="404040"/>
                </a:solidFill>
                <a:latin typeface="Arial"/>
                <a:cs typeface="Arial"/>
              </a:rPr>
              <a:t>ộ</a:t>
            </a:r>
            <a:r>
              <a:rPr dirty="0" sz="1800" spc="70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 spc="-275">
                <a:solidFill>
                  <a:srgbClr val="404040"/>
                </a:solidFill>
                <a:latin typeface="Tahoma"/>
                <a:cs typeface="Tahoma"/>
              </a:rPr>
              <a:t>đến </a:t>
            </a:r>
            <a:r>
              <a:rPr dirty="0" sz="1800" spc="70">
                <a:solidFill>
                  <a:srgbClr val="404040"/>
                </a:solidFill>
                <a:latin typeface="Trebuchet MS"/>
                <a:cs typeface="Trebuchet MS"/>
              </a:rPr>
              <a:t>các </a:t>
            </a:r>
            <a:r>
              <a:rPr dirty="0" sz="1800" spc="-285">
                <a:solidFill>
                  <a:srgbClr val="404040"/>
                </a:solidFill>
                <a:latin typeface="Tahoma"/>
                <a:cs typeface="Tahoma"/>
              </a:rPr>
              <a:t>nền 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kinh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434">
                <a:solidFill>
                  <a:srgbClr val="404040"/>
                </a:solidFill>
                <a:latin typeface="Tahoma"/>
                <a:cs typeface="Tahoma"/>
              </a:rPr>
              <a:t>tế</a:t>
            </a:r>
            <a:endParaRPr sz="1800">
              <a:latin typeface="Tahoma"/>
              <a:cs typeface="Tahoma"/>
            </a:endParaRPr>
          </a:p>
          <a:p>
            <a:pPr marL="355600" marR="69215" indent="-342900">
              <a:lnSpc>
                <a:spcPct val="100000"/>
              </a:lnSpc>
              <a:spcBef>
                <a:spcPts val="975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dirty="0" sz="1800" spc="65">
                <a:solidFill>
                  <a:srgbClr val="404040"/>
                </a:solidFill>
                <a:latin typeface="Trebuchet MS"/>
                <a:cs typeface="Trebuchet MS"/>
              </a:rPr>
              <a:t>Thông</a:t>
            </a:r>
            <a:r>
              <a:rPr dirty="0" sz="18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04040"/>
                </a:solidFill>
                <a:latin typeface="Trebuchet MS"/>
                <a:cs typeface="Trebuchet MS"/>
              </a:rPr>
              <a:t>qua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04040"/>
                </a:solidFill>
                <a:latin typeface="Trebuchet MS"/>
                <a:cs typeface="Trebuchet MS"/>
              </a:rPr>
              <a:t>vi</a:t>
            </a:r>
            <a:r>
              <a:rPr dirty="0" sz="1800" spc="2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dirty="0" sz="1800" spc="2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404040"/>
                </a:solidFill>
                <a:latin typeface="Trebuchet MS"/>
                <a:cs typeface="Trebuchet MS"/>
              </a:rPr>
              <a:t>gi</a:t>
            </a:r>
            <a:r>
              <a:rPr dirty="0" sz="1800" spc="60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dirty="0" sz="1800" spc="6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404040"/>
                </a:solidFill>
                <a:latin typeface="Trebuchet MS"/>
                <a:cs typeface="Trebuchet MS"/>
              </a:rPr>
              <a:t>các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70">
                <a:solidFill>
                  <a:srgbClr val="404040"/>
                </a:solidFill>
                <a:latin typeface="Trebuchet MS"/>
                <a:cs typeface="Trebuchet MS"/>
              </a:rPr>
              <a:t>môn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04040"/>
                </a:solidFill>
                <a:latin typeface="Trebuchet MS"/>
                <a:cs typeface="Trebuchet MS"/>
              </a:rPr>
              <a:t>Khoa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3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dirty="0" sz="1800" spc="-30">
                <a:solidFill>
                  <a:srgbClr val="404040"/>
                </a:solidFill>
                <a:latin typeface="Trebuchet MS"/>
                <a:cs typeface="Trebuchet MS"/>
              </a:rPr>
              <a:t>c,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105">
                <a:solidFill>
                  <a:srgbClr val="404040"/>
                </a:solidFill>
                <a:latin typeface="Trebuchet MS"/>
                <a:cs typeface="Trebuchet MS"/>
              </a:rPr>
              <a:t>Công</a:t>
            </a:r>
            <a:r>
              <a:rPr dirty="0" sz="18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70">
                <a:solidFill>
                  <a:srgbClr val="404040"/>
                </a:solidFill>
                <a:latin typeface="Trebuchet MS"/>
                <a:cs typeface="Trebuchet MS"/>
              </a:rPr>
              <a:t>ngh</a:t>
            </a:r>
            <a:r>
              <a:rPr dirty="0" sz="1800" spc="70">
                <a:solidFill>
                  <a:srgbClr val="404040"/>
                </a:solidFill>
                <a:latin typeface="Arial"/>
                <a:cs typeface="Arial"/>
              </a:rPr>
              <a:t>ệ  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và </a:t>
            </a:r>
            <a:r>
              <a:rPr dirty="0" sz="1800" spc="10">
                <a:solidFill>
                  <a:srgbClr val="404040"/>
                </a:solidFill>
                <a:latin typeface="Trebuchet MS"/>
                <a:cs typeface="Trebuchet MS"/>
              </a:rPr>
              <a:t>Toán</a:t>
            </a:r>
            <a:r>
              <a:rPr dirty="0" sz="1800" spc="-1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  <a:p>
            <a:pPr lvl="1" marL="756285" indent="-28702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dirty="0" sz="1600" spc="60">
                <a:solidFill>
                  <a:srgbClr val="404040"/>
                </a:solidFill>
                <a:latin typeface="Trebuchet MS"/>
                <a:cs typeface="Trebuchet MS"/>
              </a:rPr>
              <a:t>Các</a:t>
            </a:r>
            <a:r>
              <a:rPr dirty="0" sz="16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04040"/>
                </a:solidFill>
                <a:latin typeface="Trebuchet MS"/>
                <a:cs typeface="Trebuchet MS"/>
              </a:rPr>
              <a:t>ho</a:t>
            </a:r>
            <a:r>
              <a:rPr dirty="0" sz="1600" spc="10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dirty="0" sz="1600" spc="1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600" spc="65">
                <a:solidFill>
                  <a:srgbClr val="404040"/>
                </a:solidFill>
                <a:latin typeface="Arial"/>
                <a:cs typeface="Arial"/>
              </a:rPr>
              <a:t>ộ</a:t>
            </a:r>
            <a:r>
              <a:rPr dirty="0" sz="1600" spc="65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600" spc="40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6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ậ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dirty="0" sz="16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04040"/>
                </a:solidFill>
                <a:latin typeface="Trebuchet MS"/>
                <a:cs typeface="Trebuchet MS"/>
              </a:rPr>
              <a:t>theo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dirty="0" sz="1600" spc="50">
                <a:solidFill>
                  <a:srgbClr val="404040"/>
                </a:solidFill>
                <a:latin typeface="Arial"/>
                <a:cs typeface="Arial"/>
              </a:rPr>
              <a:t>ươ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600" spc="-15">
                <a:solidFill>
                  <a:srgbClr val="404040"/>
                </a:solidFill>
                <a:latin typeface="Trebuchet MS"/>
                <a:cs typeface="Trebuchet MS"/>
              </a:rPr>
              <a:t> trình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600" spc="30">
                <a:solidFill>
                  <a:srgbClr val="404040"/>
                </a:solidFill>
                <a:latin typeface="Arial"/>
                <a:cs typeface="Arial"/>
              </a:rPr>
              <a:t>ượ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404040"/>
                </a:solidFill>
                <a:latin typeface="Trebuchet MS"/>
                <a:cs typeface="Trebuchet MS"/>
              </a:rPr>
              <a:t>nâng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70">
                <a:solidFill>
                  <a:srgbClr val="404040"/>
                </a:solidFill>
                <a:latin typeface="Trebuchet MS"/>
                <a:cs typeface="Trebuchet MS"/>
              </a:rPr>
              <a:t>cao</a:t>
            </a:r>
            <a:endParaRPr sz="1600">
              <a:latin typeface="Trebuchet MS"/>
              <a:cs typeface="Trebuchet MS"/>
            </a:endParaRPr>
          </a:p>
          <a:p>
            <a:pPr lvl="1" marL="756285" indent="-28702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dirty="0" sz="1600" spc="2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600" spc="20">
                <a:solidFill>
                  <a:srgbClr val="404040"/>
                </a:solidFill>
                <a:latin typeface="Arial"/>
                <a:cs typeface="Arial"/>
              </a:rPr>
              <a:t>ỗ</a:t>
            </a:r>
            <a:r>
              <a:rPr dirty="0" sz="1600" spc="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ợ</a:t>
            </a:r>
            <a:r>
              <a:rPr dirty="0" sz="1600" spc="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giáo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04040"/>
                </a:solidFill>
                <a:latin typeface="Trebuchet MS"/>
                <a:cs typeface="Trebuchet MS"/>
              </a:rPr>
              <a:t>viên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thông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404040"/>
                </a:solidFill>
                <a:latin typeface="Trebuchet MS"/>
                <a:cs typeface="Trebuchet MS"/>
              </a:rPr>
              <a:t>qua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60">
                <a:solidFill>
                  <a:srgbClr val="404040"/>
                </a:solidFill>
                <a:latin typeface="Trebuchet MS"/>
                <a:cs typeface="Trebuchet MS"/>
              </a:rPr>
              <a:t>các</a:t>
            </a:r>
            <a:r>
              <a:rPr dirty="0" sz="16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dirty="0" sz="1600" spc="50">
                <a:solidFill>
                  <a:srgbClr val="404040"/>
                </a:solidFill>
                <a:latin typeface="Arial"/>
                <a:cs typeface="Arial"/>
              </a:rPr>
              <a:t>ươ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6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trình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404040"/>
                </a:solidFill>
                <a:latin typeface="Trebuchet MS"/>
                <a:cs typeface="Trebuchet MS"/>
              </a:rPr>
              <a:t>đào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dirty="0" sz="16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70">
                <a:solidFill>
                  <a:srgbClr val="404040"/>
                </a:solidFill>
                <a:latin typeface="Trebuchet MS"/>
                <a:cs typeface="Trebuchet MS"/>
              </a:rPr>
              <a:t>nâng</a:t>
            </a:r>
            <a:endParaRPr sz="1600">
              <a:latin typeface="Trebuchet MS"/>
              <a:cs typeface="Trebuchet MS"/>
            </a:endParaRPr>
          </a:p>
          <a:p>
            <a:pPr marL="756285">
              <a:lnSpc>
                <a:spcPct val="100000"/>
              </a:lnSpc>
            </a:pPr>
            <a:r>
              <a:rPr dirty="0" sz="1600" spc="70">
                <a:solidFill>
                  <a:srgbClr val="404040"/>
                </a:solidFill>
                <a:latin typeface="Trebuchet MS"/>
                <a:cs typeface="Trebuchet MS"/>
              </a:rPr>
              <a:t>cao 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ki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1600" spc="5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dirty="0" sz="1600" spc="5">
                <a:solidFill>
                  <a:srgbClr val="404040"/>
                </a:solidFill>
                <a:latin typeface="Arial"/>
                <a:cs typeface="Arial"/>
              </a:rPr>
              <a:t>ứ</a:t>
            </a:r>
            <a:r>
              <a:rPr dirty="0" sz="1600" spc="5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chuyên</a:t>
            </a:r>
            <a:r>
              <a:rPr dirty="0" sz="1600" spc="-1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60">
                <a:solidFill>
                  <a:srgbClr val="404040"/>
                </a:solidFill>
                <a:latin typeface="Trebuchet MS"/>
                <a:cs typeface="Trebuchet MS"/>
              </a:rPr>
              <a:t>môn</a:t>
            </a:r>
            <a:endParaRPr sz="1600">
              <a:latin typeface="Trebuchet MS"/>
              <a:cs typeface="Trebuchet MS"/>
            </a:endParaRPr>
          </a:p>
          <a:p>
            <a:pPr lvl="1" marL="756285" indent="-28702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dirty="0" sz="1600" spc="1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600" spc="15">
                <a:solidFill>
                  <a:srgbClr val="404040"/>
                </a:solidFill>
                <a:latin typeface="Arial"/>
                <a:cs typeface="Arial"/>
              </a:rPr>
              <a:t>ỗ</a:t>
            </a:r>
            <a:r>
              <a:rPr dirty="0" sz="1600" spc="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ợ</a:t>
            </a:r>
            <a:r>
              <a:rPr dirty="0" sz="1600" spc="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qu</a:t>
            </a:r>
            <a:r>
              <a:rPr dirty="0" sz="1600" spc="35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lý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600" spc="45">
                <a:solidFill>
                  <a:srgbClr val="404040"/>
                </a:solidFill>
                <a:latin typeface="Arial"/>
                <a:cs typeface="Arial"/>
              </a:rPr>
              <a:t>ấ</a:t>
            </a:r>
            <a:r>
              <a:rPr dirty="0" sz="1600" spc="45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dirty="0" sz="16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70">
                <a:solidFill>
                  <a:srgbClr val="404040"/>
                </a:solidFill>
                <a:latin typeface="Trebuchet MS"/>
                <a:cs typeface="Trebuchet MS"/>
              </a:rPr>
              <a:t>cao</a:t>
            </a:r>
            <a:r>
              <a:rPr dirty="0" sz="16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75">
                <a:solidFill>
                  <a:srgbClr val="404040"/>
                </a:solidFill>
                <a:latin typeface="Trebuchet MS"/>
                <a:cs typeface="Trebuchet MS"/>
              </a:rPr>
              <a:t>cho</a:t>
            </a:r>
            <a:r>
              <a:rPr dirty="0" sz="16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404040"/>
                </a:solidFill>
                <a:latin typeface="Trebuchet MS"/>
                <a:cs typeface="Trebuchet MS"/>
              </a:rPr>
              <a:t>vi</a:t>
            </a:r>
            <a:r>
              <a:rPr dirty="0" sz="1600" spc="2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dirty="0" sz="1600" spc="2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6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tri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khai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và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thay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ổ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1366" y="5688279"/>
            <a:ext cx="5873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GATE</a:t>
            </a:r>
            <a:r>
              <a:rPr dirty="0" sz="900" spc="-30">
                <a:solidFill>
                  <a:srgbClr val="888888"/>
                </a:solidFill>
                <a:latin typeface="TeXGyreAdventor"/>
                <a:cs typeface="TeXGyreAdventor"/>
              </a:rPr>
              <a:t> 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A</a:t>
            </a:r>
            <a:endParaRPr sz="9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</a:pPr>
            <a:r>
              <a:rPr dirty="0" sz="900" spc="-10">
                <a:solidFill>
                  <a:srgbClr val="888888"/>
                </a:solidFill>
                <a:latin typeface="TeXGyreAdventor"/>
                <a:cs typeface="TeXGyreAdventor"/>
              </a:rPr>
              <a:t>implemen</a:t>
            </a:r>
            <a:endParaRPr sz="900">
              <a:latin typeface="TeXGyreAdventor"/>
              <a:cs typeface="TeXGyreAdventor"/>
            </a:endParaRPr>
          </a:p>
          <a:p>
            <a:pPr marL="109855" marR="11430" indent="133985">
              <a:lnSpc>
                <a:spcPct val="100000"/>
              </a:lnSpc>
            </a:pP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t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a</a:t>
            </a: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t</a:t>
            </a:r>
            <a:r>
              <a:rPr dirty="0" sz="900" spc="10">
                <a:solidFill>
                  <a:srgbClr val="888888"/>
                </a:solidFill>
                <a:latin typeface="TeXGyreAdventor"/>
                <a:cs typeface="TeXGyreAdventor"/>
              </a:rPr>
              <a:t>i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on  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plan</a:t>
            </a:r>
            <a:endParaRPr sz="9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252" y="646557"/>
            <a:ext cx="595439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H</a:t>
            </a:r>
            <a:r>
              <a:rPr dirty="0" spc="114">
                <a:latin typeface="Arial"/>
                <a:cs typeface="Arial"/>
              </a:rPr>
              <a:t>ướ</a:t>
            </a:r>
            <a:r>
              <a:rPr dirty="0" spc="114"/>
              <a:t>ng </a:t>
            </a:r>
            <a:r>
              <a:rPr dirty="0" spc="85"/>
              <a:t>d</a:t>
            </a:r>
            <a:r>
              <a:rPr dirty="0" spc="85">
                <a:latin typeface="Arial"/>
                <a:cs typeface="Arial"/>
              </a:rPr>
              <a:t>ẫ</a:t>
            </a:r>
            <a:r>
              <a:rPr dirty="0" spc="85"/>
              <a:t>n c</a:t>
            </a:r>
            <a:r>
              <a:rPr dirty="0" spc="85">
                <a:latin typeface="Arial"/>
                <a:cs typeface="Arial"/>
              </a:rPr>
              <a:t>ủ</a:t>
            </a:r>
            <a:r>
              <a:rPr dirty="0" spc="85"/>
              <a:t>a </a:t>
            </a:r>
            <a:r>
              <a:rPr dirty="0" spc="120"/>
              <a:t>B</a:t>
            </a:r>
            <a:r>
              <a:rPr dirty="0" spc="120">
                <a:latin typeface="Arial"/>
                <a:cs typeface="Arial"/>
              </a:rPr>
              <a:t>ộ </a:t>
            </a:r>
            <a:r>
              <a:rPr dirty="0" spc="60"/>
              <a:t>Giáo</a:t>
            </a:r>
            <a:r>
              <a:rPr dirty="0" spc="-765"/>
              <a:t> </a:t>
            </a:r>
            <a:r>
              <a:rPr dirty="0" spc="114"/>
              <a:t>d</a:t>
            </a:r>
            <a:r>
              <a:rPr dirty="0" spc="114">
                <a:latin typeface="Arial"/>
                <a:cs typeface="Arial"/>
              </a:rPr>
              <a:t>ụ</a:t>
            </a:r>
            <a:r>
              <a:rPr dirty="0" spc="114"/>
              <a:t>c  </a:t>
            </a:r>
            <a:r>
              <a:rPr dirty="0" spc="80"/>
              <a:t>và </a:t>
            </a:r>
            <a:r>
              <a:rPr dirty="0" spc="190"/>
              <a:t>Đào </a:t>
            </a:r>
            <a:r>
              <a:rPr dirty="0" spc="10"/>
              <a:t>t</a:t>
            </a:r>
            <a:r>
              <a:rPr dirty="0" spc="10">
                <a:latin typeface="Arial"/>
                <a:cs typeface="Arial"/>
              </a:rPr>
              <a:t>ạ</a:t>
            </a:r>
            <a:r>
              <a:rPr dirty="0" spc="10"/>
              <a:t>o </a:t>
            </a:r>
            <a:r>
              <a:rPr dirty="0" spc="85"/>
              <a:t>v</a:t>
            </a:r>
            <a:r>
              <a:rPr dirty="0" spc="85">
                <a:latin typeface="Arial"/>
                <a:cs typeface="Arial"/>
              </a:rPr>
              <a:t>ề </a:t>
            </a:r>
            <a:r>
              <a:rPr dirty="0" spc="45"/>
              <a:t>vi</a:t>
            </a:r>
            <a:r>
              <a:rPr dirty="0" spc="45">
                <a:latin typeface="Arial"/>
                <a:cs typeface="Arial"/>
              </a:rPr>
              <a:t>ệ</a:t>
            </a:r>
            <a:r>
              <a:rPr dirty="0" spc="45"/>
              <a:t>c</a:t>
            </a:r>
            <a:r>
              <a:rPr dirty="0" spc="-755"/>
              <a:t> </a:t>
            </a:r>
            <a:r>
              <a:rPr dirty="0" spc="10"/>
              <a:t>thay </a:t>
            </a:r>
            <a:r>
              <a:rPr dirty="0" spc="-5"/>
              <a:t>đ</a:t>
            </a:r>
            <a:r>
              <a:rPr dirty="0" spc="-5">
                <a:latin typeface="Arial"/>
                <a:cs typeface="Arial"/>
              </a:rPr>
              <a:t>ổ</a:t>
            </a:r>
            <a:r>
              <a:rPr dirty="0" spc="-5"/>
              <a:t>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98256" y="6648034"/>
            <a:ext cx="63500" cy="165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>
                <a:solidFill>
                  <a:srgbClr val="888888"/>
                </a:solidFill>
                <a:latin typeface="TeXGyreAdventor"/>
                <a:cs typeface="TeXGyreAdventor"/>
              </a:rPr>
              <a:t>-</a:t>
            </a:r>
            <a:endParaRPr sz="9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1585" y="2160854"/>
            <a:ext cx="6050280" cy="3004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dirty="0" sz="1800" spc="60">
                <a:solidFill>
                  <a:srgbClr val="404040"/>
                </a:solidFill>
                <a:latin typeface="Trebuchet MS"/>
                <a:cs typeface="Trebuchet MS"/>
              </a:rPr>
              <a:t>Ph</a:t>
            </a:r>
            <a:r>
              <a:rPr dirty="0" sz="1800" spc="60">
                <a:solidFill>
                  <a:srgbClr val="404040"/>
                </a:solidFill>
                <a:latin typeface="Arial"/>
                <a:cs typeface="Arial"/>
              </a:rPr>
              <a:t>ươ</a:t>
            </a:r>
            <a:r>
              <a:rPr dirty="0" sz="1800" spc="6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8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404040"/>
                </a:solidFill>
                <a:latin typeface="Trebuchet MS"/>
                <a:cs typeface="Trebuchet MS"/>
              </a:rPr>
              <a:t>pháp</a:t>
            </a:r>
            <a:r>
              <a:rPr dirty="0" sz="180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ậ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404040"/>
                </a:solidFill>
                <a:latin typeface="Trebuchet MS"/>
                <a:cs typeface="Trebuchet MS"/>
              </a:rPr>
              <a:t>ph</a:t>
            </a:r>
            <a:r>
              <a:rPr dirty="0" sz="1800" spc="10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dirty="0" sz="1800" spc="1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thiên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dirty="0" sz="1800" spc="4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ấ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50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dirty="0" sz="1800" spc="5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8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sinh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làm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trung</a:t>
            </a:r>
            <a:r>
              <a:rPr dirty="0" sz="18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tâm</a:t>
            </a:r>
            <a:endParaRPr sz="1800">
              <a:latin typeface="Trebuchet MS"/>
              <a:cs typeface="Trebuchet MS"/>
            </a:endParaRPr>
          </a:p>
          <a:p>
            <a:pPr marL="355600" marR="196215" indent="-342900">
              <a:lnSpc>
                <a:spcPct val="100000"/>
              </a:lnSpc>
              <a:spcBef>
                <a:spcPts val="985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800" spc="40">
                <a:solidFill>
                  <a:srgbClr val="404040"/>
                </a:solidFill>
                <a:latin typeface="Arial"/>
                <a:cs typeface="Arial"/>
              </a:rPr>
              <a:t>ơ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ộ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ậ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800" spc="40">
                <a:solidFill>
                  <a:srgbClr val="404040"/>
                </a:solidFill>
                <a:latin typeface="Arial"/>
                <a:cs typeface="Arial"/>
              </a:rPr>
              <a:t>ượ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04040"/>
                </a:solidFill>
                <a:latin typeface="Trebuchet MS"/>
                <a:cs typeface="Trebuchet MS"/>
              </a:rPr>
              <a:t>áp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1800" spc="75">
                <a:solidFill>
                  <a:srgbClr val="404040"/>
                </a:solidFill>
                <a:latin typeface="Arial"/>
                <a:cs typeface="Arial"/>
              </a:rPr>
              <a:t>ụ</a:t>
            </a:r>
            <a:r>
              <a:rPr dirty="0" sz="1800" spc="75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800" spc="-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ố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dirty="0" sz="1800" spc="10">
                <a:solidFill>
                  <a:srgbClr val="404040"/>
                </a:solidFill>
                <a:latin typeface="Arial"/>
                <a:cs typeface="Arial"/>
              </a:rPr>
              <a:t>ự</a:t>
            </a:r>
            <a:r>
              <a:rPr dirty="0" sz="1800" spc="1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404040"/>
                </a:solidFill>
                <a:latin typeface="Trebuchet MS"/>
                <a:cs typeface="Trebuchet MS"/>
              </a:rPr>
              <a:t>STEM  </a:t>
            </a:r>
            <a:r>
              <a:rPr dirty="0" sz="1800" spc="60">
                <a:solidFill>
                  <a:srgbClr val="404040"/>
                </a:solidFill>
                <a:latin typeface="Trebuchet MS"/>
                <a:cs typeface="Trebuchet MS"/>
              </a:rPr>
              <a:t>ngoài 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ớ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dirty="0" sz="1800" spc="-1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Xây </a:t>
            </a:r>
            <a:r>
              <a:rPr dirty="0" sz="1800" spc="-180">
                <a:solidFill>
                  <a:srgbClr val="404040"/>
                </a:solidFill>
                <a:latin typeface="Tahoma"/>
                <a:cs typeface="Tahoma"/>
              </a:rPr>
              <a:t>dựng </a:t>
            </a:r>
            <a:r>
              <a:rPr dirty="0" sz="1800" spc="35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1800" spc="35">
                <a:solidFill>
                  <a:srgbClr val="404040"/>
                </a:solidFill>
                <a:latin typeface="Arial"/>
                <a:cs typeface="Arial"/>
              </a:rPr>
              <a:t>ự</a:t>
            </a:r>
            <a:r>
              <a:rPr dirty="0" sz="1800" spc="35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dirty="0" sz="1800" spc="65">
                <a:solidFill>
                  <a:srgbClr val="404040"/>
                </a:solidFill>
                <a:latin typeface="Trebuchet MS"/>
                <a:cs typeface="Trebuchet MS"/>
              </a:rPr>
              <a:t>vào </a:t>
            </a:r>
            <a:r>
              <a:rPr dirty="0" sz="1800" spc="-290">
                <a:solidFill>
                  <a:srgbClr val="404040"/>
                </a:solidFill>
                <a:latin typeface="Tahoma"/>
                <a:cs typeface="Tahoma"/>
              </a:rPr>
              <a:t>thế </a:t>
            </a:r>
            <a:r>
              <a:rPr dirty="0" sz="1800" spc="-215">
                <a:solidFill>
                  <a:srgbClr val="404040"/>
                </a:solidFill>
                <a:latin typeface="Tahoma"/>
                <a:cs typeface="Tahoma"/>
              </a:rPr>
              <a:t>mạnh </a:t>
            </a:r>
            <a:r>
              <a:rPr dirty="0" sz="1800" spc="-270">
                <a:solidFill>
                  <a:srgbClr val="404040"/>
                </a:solidFill>
                <a:latin typeface="Tahoma"/>
                <a:cs typeface="Tahoma"/>
              </a:rPr>
              <a:t>của </a:t>
            </a:r>
            <a:r>
              <a:rPr dirty="0" sz="1800" spc="-430">
                <a:solidFill>
                  <a:srgbClr val="404040"/>
                </a:solidFill>
                <a:latin typeface="Tahoma"/>
                <a:cs typeface="Tahoma"/>
              </a:rPr>
              <a:t>hệ </a:t>
            </a:r>
            <a:r>
              <a:rPr dirty="0" sz="1800" spc="-170">
                <a:solidFill>
                  <a:srgbClr val="404040"/>
                </a:solidFill>
                <a:latin typeface="Tahoma"/>
                <a:cs typeface="Tahoma"/>
              </a:rPr>
              <a:t>thống </a:t>
            </a:r>
            <a:r>
              <a:rPr dirty="0" sz="1800" spc="65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dirty="0" sz="1800" spc="65">
                <a:solidFill>
                  <a:srgbClr val="404040"/>
                </a:solidFill>
                <a:latin typeface="Arial"/>
                <a:cs typeface="Arial"/>
              </a:rPr>
              <a:t>ươ</a:t>
            </a:r>
            <a:r>
              <a:rPr dirty="0" sz="1800" spc="65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8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04040"/>
                </a:solidFill>
                <a:latin typeface="Trebuchet MS"/>
                <a:cs typeface="Trebuchet MS"/>
              </a:rPr>
              <a:t>qu</a:t>
            </a:r>
            <a:r>
              <a:rPr dirty="0" sz="1800" spc="55">
                <a:solidFill>
                  <a:srgbClr val="404040"/>
                </a:solidFill>
                <a:latin typeface="Arial"/>
                <a:cs typeface="Arial"/>
              </a:rPr>
              <a:t>ố</a:t>
            </a:r>
            <a:r>
              <a:rPr dirty="0" sz="1800" spc="5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Anh </a:t>
            </a:r>
            <a:r>
              <a:rPr dirty="0" sz="1800" spc="-270">
                <a:solidFill>
                  <a:srgbClr val="404040"/>
                </a:solidFill>
                <a:latin typeface="Tahoma"/>
                <a:cs typeface="Tahoma"/>
              </a:rPr>
              <a:t>với </a:t>
            </a:r>
            <a:r>
              <a:rPr dirty="0" sz="1800" spc="-360">
                <a:solidFill>
                  <a:srgbClr val="404040"/>
                </a:solidFill>
                <a:latin typeface="Tahoma"/>
                <a:cs typeface="Tahoma"/>
              </a:rPr>
              <a:t>sự </a:t>
            </a:r>
            <a:r>
              <a:rPr dirty="0" sz="1800" spc="-415">
                <a:solidFill>
                  <a:srgbClr val="404040"/>
                </a:solidFill>
                <a:latin typeface="Tahoma"/>
                <a:cs typeface="Tahoma"/>
              </a:rPr>
              <a:t>hỗ </a:t>
            </a:r>
            <a:r>
              <a:rPr dirty="0" sz="1800" spc="-270">
                <a:solidFill>
                  <a:srgbClr val="404040"/>
                </a:solidFill>
                <a:latin typeface="Tahoma"/>
                <a:cs typeface="Tahoma"/>
              </a:rPr>
              <a:t>trợ của </a:t>
            </a:r>
            <a:r>
              <a:rPr dirty="0" sz="1800" spc="-280">
                <a:solidFill>
                  <a:srgbClr val="404040"/>
                </a:solidFill>
                <a:latin typeface="Tahoma"/>
                <a:cs typeface="Tahoma"/>
              </a:rPr>
              <a:t>Hội </a:t>
            </a:r>
            <a:r>
              <a:rPr dirty="0" sz="1800" spc="-204">
                <a:solidFill>
                  <a:srgbClr val="404040"/>
                </a:solidFill>
                <a:latin typeface="Tahoma"/>
                <a:cs typeface="Tahoma"/>
              </a:rPr>
              <a:t>đồng</a:t>
            </a:r>
            <a:r>
              <a:rPr dirty="0" sz="1800" spc="-14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Anh</a:t>
            </a:r>
            <a:endParaRPr sz="1800">
              <a:latin typeface="Tahoma"/>
              <a:cs typeface="Tahoma"/>
            </a:endParaRPr>
          </a:p>
          <a:p>
            <a:pPr marL="355600" marR="165735" indent="-342900">
              <a:lnSpc>
                <a:spcPts val="2150"/>
              </a:lnSpc>
              <a:spcBef>
                <a:spcPts val="1090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Cân </a:t>
            </a:r>
            <a:r>
              <a:rPr dirty="0" sz="1800" spc="-215">
                <a:solidFill>
                  <a:srgbClr val="404040"/>
                </a:solidFill>
                <a:latin typeface="Tahoma"/>
                <a:cs typeface="Tahoma"/>
              </a:rPr>
              <a:t>bằng </a:t>
            </a:r>
            <a:r>
              <a:rPr dirty="0" sz="1800" spc="-270">
                <a:solidFill>
                  <a:srgbClr val="404040"/>
                </a:solidFill>
                <a:latin typeface="Tahoma"/>
                <a:cs typeface="Tahoma"/>
              </a:rPr>
              <a:t>lợi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ích </a:t>
            </a:r>
            <a:r>
              <a:rPr dirty="0" sz="1800" spc="-270">
                <a:solidFill>
                  <a:srgbClr val="404040"/>
                </a:solidFill>
                <a:latin typeface="Tahoma"/>
                <a:cs typeface="Tahoma"/>
              </a:rPr>
              <a:t>của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sinh viên, giáo viên, lãnh </a:t>
            </a:r>
            <a:r>
              <a:rPr dirty="0" sz="1800" spc="-280">
                <a:solidFill>
                  <a:srgbClr val="404040"/>
                </a:solidFill>
                <a:latin typeface="Tahoma"/>
                <a:cs typeface="Tahoma"/>
              </a:rPr>
              <a:t>đạo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nhà  </a:t>
            </a:r>
            <a:r>
              <a:rPr dirty="0" sz="1800" spc="-220">
                <a:solidFill>
                  <a:srgbClr val="404040"/>
                </a:solidFill>
                <a:latin typeface="Tahoma"/>
                <a:cs typeface="Tahoma"/>
              </a:rPr>
              <a:t>trường, </a:t>
            </a:r>
            <a:r>
              <a:rPr dirty="0" sz="1800" spc="-270">
                <a:solidFill>
                  <a:srgbClr val="404040"/>
                </a:solidFill>
                <a:latin typeface="Tahoma"/>
                <a:cs typeface="Tahoma"/>
              </a:rPr>
              <a:t>phụ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huynh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và các </a:t>
            </a:r>
            <a:r>
              <a:rPr dirty="0" sz="1800" spc="-210">
                <a:solidFill>
                  <a:srgbClr val="404040"/>
                </a:solidFill>
                <a:latin typeface="Tahoma"/>
                <a:cs typeface="Tahoma"/>
              </a:rPr>
              <a:t>cộng </a:t>
            </a:r>
            <a:r>
              <a:rPr dirty="0" sz="1800" spc="-204">
                <a:solidFill>
                  <a:srgbClr val="404040"/>
                </a:solidFill>
                <a:latin typeface="Tahoma"/>
                <a:cs typeface="Tahoma"/>
              </a:rPr>
              <a:t>đồng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liên</a:t>
            </a:r>
            <a:r>
              <a:rPr dirty="0" sz="1800" spc="-10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quan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10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dirty="0" sz="1800" spc="70">
                <a:solidFill>
                  <a:srgbClr val="404040"/>
                </a:solidFill>
                <a:latin typeface="Trebuchet MS"/>
                <a:cs typeface="Trebuchet MS"/>
              </a:rPr>
              <a:t>Rà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soát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04040"/>
                </a:solidFill>
                <a:latin typeface="Trebuchet MS"/>
                <a:cs typeface="Trebuchet MS"/>
              </a:rPr>
              <a:t>đánh</a:t>
            </a:r>
            <a:r>
              <a:rPr dirty="0" sz="18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giá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04040"/>
                </a:solidFill>
                <a:latin typeface="Trebuchet MS"/>
                <a:cs typeface="Trebuchet MS"/>
              </a:rPr>
              <a:t>và</a:t>
            </a:r>
            <a:r>
              <a:rPr dirty="0" sz="18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ổ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ớ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404040"/>
                </a:solidFill>
                <a:latin typeface="Trebuchet MS"/>
                <a:cs typeface="Trebuchet MS"/>
              </a:rPr>
              <a:t>giáo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trình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1366" y="5688279"/>
            <a:ext cx="5873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GATE</a:t>
            </a:r>
            <a:r>
              <a:rPr dirty="0" sz="900" spc="-30">
                <a:solidFill>
                  <a:srgbClr val="888888"/>
                </a:solidFill>
                <a:latin typeface="TeXGyreAdventor"/>
                <a:cs typeface="TeXGyreAdventor"/>
              </a:rPr>
              <a:t> 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A</a:t>
            </a:r>
            <a:endParaRPr sz="9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</a:pPr>
            <a:r>
              <a:rPr dirty="0" sz="900" spc="-10">
                <a:solidFill>
                  <a:srgbClr val="888888"/>
                </a:solidFill>
                <a:latin typeface="TeXGyreAdventor"/>
                <a:cs typeface="TeXGyreAdventor"/>
              </a:rPr>
              <a:t>implemen</a:t>
            </a:r>
            <a:endParaRPr sz="900">
              <a:latin typeface="TeXGyreAdventor"/>
              <a:cs typeface="TeXGyreAdventor"/>
            </a:endParaRPr>
          </a:p>
          <a:p>
            <a:pPr marL="109855" marR="11430" indent="133985">
              <a:lnSpc>
                <a:spcPct val="100000"/>
              </a:lnSpc>
            </a:pP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t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a</a:t>
            </a:r>
            <a:r>
              <a:rPr dirty="0" sz="900" spc="-15">
                <a:solidFill>
                  <a:srgbClr val="888888"/>
                </a:solidFill>
                <a:latin typeface="TeXGyreAdventor"/>
                <a:cs typeface="TeXGyreAdventor"/>
              </a:rPr>
              <a:t>t</a:t>
            </a:r>
            <a:r>
              <a:rPr dirty="0" sz="900" spc="10">
                <a:solidFill>
                  <a:srgbClr val="888888"/>
                </a:solidFill>
                <a:latin typeface="TeXGyreAdventor"/>
                <a:cs typeface="TeXGyreAdventor"/>
              </a:rPr>
              <a:t>i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on  </a:t>
            </a:r>
            <a:r>
              <a:rPr dirty="0" sz="900" spc="-5">
                <a:solidFill>
                  <a:srgbClr val="888888"/>
                </a:solidFill>
                <a:latin typeface="TeXGyreAdventor"/>
                <a:cs typeface="TeXGyreAdventor"/>
              </a:rPr>
              <a:t>plan</a:t>
            </a:r>
            <a:endParaRPr sz="9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252" y="646557"/>
            <a:ext cx="39274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TeXGyreAdventor"/>
                <a:cs typeface="TeXGyreAdventor"/>
              </a:rPr>
              <a:t>Tích </a:t>
            </a:r>
            <a:r>
              <a:rPr dirty="0">
                <a:latin typeface="TeXGyreAdventor"/>
                <a:cs typeface="TeXGyreAdventor"/>
              </a:rPr>
              <a:t>h</a:t>
            </a:r>
            <a:r>
              <a:rPr dirty="0">
                <a:latin typeface="Arial"/>
                <a:cs typeface="Arial"/>
              </a:rPr>
              <a:t>ợ</a:t>
            </a:r>
            <a:r>
              <a:rPr dirty="0">
                <a:latin typeface="TeXGyreAdventor"/>
                <a:cs typeface="TeXGyreAdventor"/>
              </a:rPr>
              <a:t>p </a:t>
            </a:r>
            <a:r>
              <a:rPr dirty="0" spc="-5">
                <a:latin typeface="TeXGyreAdventor"/>
                <a:cs typeface="TeXGyreAdventor"/>
              </a:rPr>
              <a:t>liên</a:t>
            </a:r>
            <a:r>
              <a:rPr dirty="0" spc="-35">
                <a:latin typeface="TeXGyreAdventor"/>
                <a:cs typeface="TeXGyreAdventor"/>
              </a:rPr>
              <a:t> </a:t>
            </a:r>
            <a:r>
              <a:rPr dirty="0" spc="-5">
                <a:latin typeface="TeXGyreAdventor"/>
                <a:cs typeface="TeXGyreAdventor"/>
              </a:rPr>
              <a:t>môn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2098" y="1663065"/>
            <a:ext cx="6296025" cy="3162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Arial"/>
              <a:buChar char=""/>
              <a:tabLst>
                <a:tab pos="355600" algn="l"/>
              </a:tabLst>
            </a:pPr>
            <a:r>
              <a:rPr dirty="0" sz="1800" spc="-30">
                <a:solidFill>
                  <a:srgbClr val="404040"/>
                </a:solidFill>
                <a:latin typeface="Trebuchet MS"/>
                <a:cs typeface="Trebuchet MS"/>
              </a:rPr>
              <a:t>Gi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ớ</a:t>
            </a:r>
            <a:r>
              <a:rPr dirty="0" sz="1800" spc="-3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dirty="0" sz="1800" spc="-20">
                <a:solidFill>
                  <a:srgbClr val="404040"/>
                </a:solidFill>
                <a:latin typeface="Trebuchet MS"/>
                <a:cs typeface="Trebuchet MS"/>
              </a:rPr>
              <a:t>thi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dirty="0" sz="1800" spc="-2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404040"/>
                </a:solidFill>
                <a:latin typeface="Trebuchet MS"/>
                <a:cs typeface="Trebuchet MS"/>
              </a:rPr>
              <a:t>ph</a:t>
            </a:r>
            <a:r>
              <a:rPr dirty="0" sz="1800" spc="60">
                <a:solidFill>
                  <a:srgbClr val="404040"/>
                </a:solidFill>
                <a:latin typeface="Arial"/>
                <a:cs typeface="Arial"/>
              </a:rPr>
              <a:t>ươ</a:t>
            </a:r>
            <a:r>
              <a:rPr dirty="0" sz="1800" spc="6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8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404040"/>
                </a:solidFill>
                <a:latin typeface="Trebuchet MS"/>
                <a:cs typeface="Trebuchet MS"/>
              </a:rPr>
              <a:t>pháp</a:t>
            </a:r>
            <a:r>
              <a:rPr dirty="0" sz="1800" spc="-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404040"/>
                </a:solidFill>
                <a:latin typeface="Trebuchet MS"/>
                <a:cs typeface="Trebuchet MS"/>
              </a:rPr>
              <a:t>giáo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1800" spc="50">
                <a:solidFill>
                  <a:srgbClr val="404040"/>
                </a:solidFill>
                <a:latin typeface="Arial"/>
                <a:cs typeface="Arial"/>
              </a:rPr>
              <a:t>ụ</a:t>
            </a:r>
            <a:r>
              <a:rPr dirty="0" sz="1800" spc="5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04040"/>
                </a:solidFill>
                <a:latin typeface="Trebuchet MS"/>
                <a:cs typeface="Trebuchet MS"/>
              </a:rPr>
              <a:t>theo</a:t>
            </a:r>
            <a:r>
              <a:rPr dirty="0" sz="18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ị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55">
                <a:solidFill>
                  <a:srgbClr val="404040"/>
                </a:solidFill>
                <a:latin typeface="Arial"/>
                <a:cs typeface="Arial"/>
              </a:rPr>
              <a:t>ướ</a:t>
            </a:r>
            <a:r>
              <a:rPr dirty="0" sz="1800" spc="55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8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STEM 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ớ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dirty="0" sz="18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70">
                <a:solidFill>
                  <a:srgbClr val="404040"/>
                </a:solidFill>
                <a:latin typeface="Trebuchet MS"/>
                <a:cs typeface="Trebuchet MS"/>
              </a:rPr>
              <a:t>cách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404040"/>
                </a:solidFill>
                <a:latin typeface="Trebuchet MS"/>
                <a:cs typeface="Trebuchet MS"/>
              </a:rPr>
              <a:t>gi</a:t>
            </a:r>
            <a:r>
              <a:rPr dirty="0" sz="1800" spc="60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dirty="0" sz="1800" spc="6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1800" spc="45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404040"/>
                </a:solidFill>
                <a:latin typeface="Trebuchet MS"/>
                <a:cs typeface="Trebuchet MS"/>
              </a:rPr>
              <a:t>các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70">
                <a:solidFill>
                  <a:srgbClr val="404040"/>
                </a:solidFill>
                <a:latin typeface="Trebuchet MS"/>
                <a:cs typeface="Trebuchet MS"/>
              </a:rPr>
              <a:t>môn</a:t>
            </a:r>
            <a:r>
              <a:rPr dirty="0" sz="18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404040"/>
                </a:solidFill>
                <a:latin typeface="Trebuchet MS"/>
                <a:cs typeface="Trebuchet MS"/>
              </a:rPr>
              <a:t>STEM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04040"/>
                </a:solidFill>
                <a:latin typeface="Trebuchet MS"/>
                <a:cs typeface="Trebuchet MS"/>
              </a:rPr>
              <a:t>hi</a:t>
            </a:r>
            <a:r>
              <a:rPr dirty="0" sz="1800" spc="5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dirty="0" sz="1800" spc="5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65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800" spc="-65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dirty="0" sz="1800" spc="-65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endParaRPr sz="1800">
              <a:latin typeface="Trebuchet MS"/>
              <a:cs typeface="Trebuchet MS"/>
            </a:endParaRPr>
          </a:p>
          <a:p>
            <a:pPr algn="just" lvl="1" marL="756285" marR="156845" indent="-28702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dirty="0" sz="1600" spc="15">
                <a:solidFill>
                  <a:srgbClr val="404040"/>
                </a:solidFill>
                <a:latin typeface="Trebuchet MS"/>
                <a:cs typeface="Trebuchet MS"/>
              </a:rPr>
              <a:t>Liên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30">
                <a:solidFill>
                  <a:srgbClr val="404040"/>
                </a:solidFill>
                <a:latin typeface="Trebuchet MS"/>
                <a:cs typeface="Trebuchet MS"/>
              </a:rPr>
              <a:t>k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dirty="0" sz="1600" spc="-3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ớ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dirty="0" sz="16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404040"/>
                </a:solidFill>
                <a:latin typeface="Trebuchet MS"/>
                <a:cs typeface="Trebuchet MS"/>
              </a:rPr>
              <a:t>môi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dirty="0" sz="1600" spc="20">
                <a:solidFill>
                  <a:srgbClr val="404040"/>
                </a:solidFill>
                <a:latin typeface="Arial"/>
                <a:cs typeface="Arial"/>
              </a:rPr>
              <a:t>ườ</a:t>
            </a:r>
            <a:r>
              <a:rPr dirty="0" sz="1600" spc="2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404040"/>
                </a:solidFill>
                <a:latin typeface="Trebuchet MS"/>
                <a:cs typeface="Trebuchet MS"/>
              </a:rPr>
              <a:t>xã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 h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ộ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dirty="0" sz="16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600" spc="35">
                <a:solidFill>
                  <a:srgbClr val="404040"/>
                </a:solidFill>
                <a:latin typeface="Arial"/>
                <a:cs typeface="Arial"/>
              </a:rPr>
              <a:t>ủ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16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600" spc="40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6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sinh</a:t>
            </a:r>
            <a:r>
              <a:rPr dirty="0" sz="16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và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7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600" spc="70">
                <a:solidFill>
                  <a:srgbClr val="404040"/>
                </a:solidFill>
                <a:latin typeface="Arial"/>
                <a:cs typeface="Arial"/>
              </a:rPr>
              <a:t>ộ</a:t>
            </a:r>
            <a:r>
              <a:rPr dirty="0" sz="1600" spc="70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6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45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600" spc="-45">
                <a:solidFill>
                  <a:srgbClr val="404040"/>
                </a:solidFill>
                <a:latin typeface="Arial"/>
                <a:cs typeface="Arial"/>
              </a:rPr>
              <a:t>ồ</a:t>
            </a:r>
            <a:r>
              <a:rPr dirty="0" sz="1600" spc="-45">
                <a:solidFill>
                  <a:srgbClr val="404040"/>
                </a:solidFill>
                <a:latin typeface="Trebuchet MS"/>
                <a:cs typeface="Trebuchet MS"/>
              </a:rPr>
              <a:t>ng 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600" spc="30">
                <a:solidFill>
                  <a:srgbClr val="404040"/>
                </a:solidFill>
                <a:latin typeface="Arial"/>
                <a:cs typeface="Arial"/>
              </a:rPr>
              <a:t>ủ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16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600" spc="40">
                <a:solidFill>
                  <a:srgbClr val="404040"/>
                </a:solidFill>
                <a:latin typeface="Arial"/>
                <a:cs typeface="Arial"/>
              </a:rPr>
              <a:t>ọ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6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sinh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600" spc="30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dirty="0" sz="1600" spc="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80">
                <a:solidFill>
                  <a:srgbClr val="404040"/>
                </a:solidFill>
                <a:latin typeface="Trebuchet MS"/>
                <a:cs typeface="Trebuchet MS"/>
              </a:rPr>
              <a:t>cung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600" spc="45">
                <a:solidFill>
                  <a:srgbClr val="404040"/>
                </a:solidFill>
                <a:latin typeface="Arial"/>
                <a:cs typeface="Arial"/>
              </a:rPr>
              <a:t>ấ</a:t>
            </a:r>
            <a:r>
              <a:rPr dirty="0" sz="1600" spc="45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dirty="0" sz="16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ki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1600" spc="10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dirty="0" sz="1600" spc="10">
                <a:solidFill>
                  <a:srgbClr val="404040"/>
                </a:solidFill>
                <a:latin typeface="Arial"/>
                <a:cs typeface="Arial"/>
              </a:rPr>
              <a:t>ứ</a:t>
            </a:r>
            <a:r>
              <a:rPr dirty="0" sz="1600" spc="1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6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phù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600" spc="35">
                <a:solidFill>
                  <a:srgbClr val="404040"/>
                </a:solidFill>
                <a:latin typeface="Arial"/>
                <a:cs typeface="Arial"/>
              </a:rPr>
              <a:t>ợ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và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dirty="0" sz="16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600" spc="65">
                <a:solidFill>
                  <a:srgbClr val="404040"/>
                </a:solidFill>
                <a:latin typeface="Arial"/>
                <a:cs typeface="Arial"/>
              </a:rPr>
              <a:t>ộ</a:t>
            </a:r>
            <a:r>
              <a:rPr dirty="0" sz="1600" spc="65">
                <a:solidFill>
                  <a:srgbClr val="404040"/>
                </a:solidFill>
                <a:latin typeface="Trebuchet MS"/>
                <a:cs typeface="Trebuchet MS"/>
              </a:rPr>
              <a:t>ng 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ự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1600">
              <a:latin typeface="Trebuchet MS"/>
              <a:cs typeface="Trebuchet MS"/>
            </a:endParaRPr>
          </a:p>
          <a:p>
            <a:pPr algn="just" lvl="1" marL="756285" marR="60325" indent="-287020">
              <a:lnSpc>
                <a:spcPct val="100000"/>
              </a:lnSpc>
              <a:spcBef>
                <a:spcPts val="1015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dirty="0" sz="1600" spc="-15">
                <a:solidFill>
                  <a:srgbClr val="404040"/>
                </a:solidFill>
                <a:latin typeface="Trebuchet MS"/>
                <a:cs typeface="Trebuchet MS"/>
              </a:rPr>
              <a:t>Thái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600" spc="30">
                <a:solidFill>
                  <a:srgbClr val="404040"/>
                </a:solidFill>
                <a:latin typeface="Arial"/>
                <a:cs typeface="Arial"/>
              </a:rPr>
              <a:t>ộ </a:t>
            </a:r>
            <a:r>
              <a:rPr dirty="0" sz="1600" spc="65">
                <a:solidFill>
                  <a:srgbClr val="404040"/>
                </a:solidFill>
                <a:latin typeface="Trebuchet MS"/>
                <a:cs typeface="Trebuchet MS"/>
              </a:rPr>
              <a:t>mang 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tính </a:t>
            </a:r>
            <a:r>
              <a:rPr dirty="0" sz="1600" spc="30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nh </a:t>
            </a:r>
            <a:r>
              <a:rPr dirty="0" sz="1600" spc="4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600" spc="45">
                <a:solidFill>
                  <a:srgbClr val="404040"/>
                </a:solidFill>
                <a:latin typeface="Arial"/>
                <a:cs typeface="Arial"/>
              </a:rPr>
              <a:t>ưở</a:t>
            </a:r>
            <a:r>
              <a:rPr dirty="0" sz="1600" spc="45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600" spc="-6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 spc="-60">
                <a:solidFill>
                  <a:srgbClr val="404040"/>
                </a:solidFill>
                <a:latin typeface="Arial"/>
                <a:cs typeface="Arial"/>
              </a:rPr>
              <a:t>ớ</a:t>
            </a:r>
            <a:r>
              <a:rPr dirty="0" sz="1600" spc="-6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dirty="0" sz="1600" spc="65">
                <a:solidFill>
                  <a:srgbClr val="404040"/>
                </a:solidFill>
                <a:latin typeface="Trebuchet MS"/>
                <a:cs typeface="Trebuchet MS"/>
              </a:rPr>
              <a:t>STEM 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thông </a:t>
            </a:r>
            <a:r>
              <a:rPr dirty="0" sz="1600" spc="45">
                <a:solidFill>
                  <a:srgbClr val="404040"/>
                </a:solidFill>
                <a:latin typeface="Trebuchet MS"/>
                <a:cs typeface="Trebuchet MS"/>
              </a:rPr>
              <a:t>qua 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áp </a:t>
            </a:r>
            <a:r>
              <a:rPr dirty="0" sz="1600" spc="-4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1600" spc="-40">
                <a:solidFill>
                  <a:srgbClr val="404040"/>
                </a:solidFill>
                <a:latin typeface="Arial"/>
                <a:cs typeface="Arial"/>
              </a:rPr>
              <a:t>ụ</a:t>
            </a:r>
            <a:r>
              <a:rPr dirty="0" sz="1600" spc="-40">
                <a:solidFill>
                  <a:srgbClr val="404040"/>
                </a:solidFill>
                <a:latin typeface="Trebuchet MS"/>
                <a:cs typeface="Trebuchet MS"/>
              </a:rPr>
              <a:t>ng  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ki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1600" spc="5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dirty="0" sz="1600" spc="5">
                <a:solidFill>
                  <a:srgbClr val="404040"/>
                </a:solidFill>
                <a:latin typeface="Arial"/>
                <a:cs typeface="Arial"/>
              </a:rPr>
              <a:t>ứ</a:t>
            </a:r>
            <a:r>
              <a:rPr dirty="0" sz="1600" spc="5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600" spc="30">
                <a:solidFill>
                  <a:srgbClr val="404040"/>
                </a:solidFill>
                <a:latin typeface="Arial"/>
                <a:cs typeface="Arial"/>
              </a:rPr>
              <a:t>ể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gi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dirty="0" sz="1600" spc="15">
                <a:solidFill>
                  <a:srgbClr val="404040"/>
                </a:solidFill>
                <a:latin typeface="Trebuchet MS"/>
                <a:cs typeface="Trebuchet MS"/>
              </a:rPr>
              <a:t>quy</a:t>
            </a:r>
            <a:r>
              <a:rPr dirty="0" sz="1600" spc="15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dirty="0" sz="1600" spc="15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dirty="0" sz="1600" spc="40">
                <a:solidFill>
                  <a:srgbClr val="404040"/>
                </a:solidFill>
                <a:latin typeface="Arial"/>
                <a:cs typeface="Arial"/>
              </a:rPr>
              <a:t>ấ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600" spc="-1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600" spc="3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endParaRPr sz="16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dirty="0" sz="1600" spc="10">
                <a:solidFill>
                  <a:srgbClr val="404040"/>
                </a:solidFill>
                <a:latin typeface="Trebuchet MS"/>
                <a:cs typeface="Trebuchet MS"/>
              </a:rPr>
              <a:t>Phát 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tri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ể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k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ỹ </a:t>
            </a:r>
            <a:r>
              <a:rPr dirty="0" sz="1600" spc="65">
                <a:solidFill>
                  <a:srgbClr val="404040"/>
                </a:solidFill>
                <a:latin typeface="Trebuchet MS"/>
                <a:cs typeface="Trebuchet MS"/>
              </a:rPr>
              <a:t>năng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gi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ả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dirty="0" sz="1600" spc="15">
                <a:solidFill>
                  <a:srgbClr val="404040"/>
                </a:solidFill>
                <a:latin typeface="Trebuchet MS"/>
                <a:cs typeface="Trebuchet MS"/>
              </a:rPr>
              <a:t>quy</a:t>
            </a:r>
            <a:r>
              <a:rPr dirty="0" sz="1600" spc="15">
                <a:solidFill>
                  <a:srgbClr val="404040"/>
                </a:solidFill>
                <a:latin typeface="Arial"/>
                <a:cs typeface="Arial"/>
              </a:rPr>
              <a:t>ế</a:t>
            </a:r>
            <a:r>
              <a:rPr dirty="0" sz="1600" spc="15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dirty="0" sz="1600" spc="40">
                <a:solidFill>
                  <a:srgbClr val="404040"/>
                </a:solidFill>
                <a:latin typeface="Arial"/>
                <a:cs typeface="Arial"/>
              </a:rPr>
              <a:t>ấ</a:t>
            </a:r>
            <a:r>
              <a:rPr dirty="0" sz="1600" spc="4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600" spc="-2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600" spc="30">
                <a:solidFill>
                  <a:srgbClr val="404040"/>
                </a:solidFill>
                <a:latin typeface="Arial"/>
                <a:cs typeface="Arial"/>
              </a:rPr>
              <a:t>ề</a:t>
            </a:r>
            <a:endParaRPr sz="16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dirty="0" sz="1600" spc="70">
                <a:solidFill>
                  <a:srgbClr val="404040"/>
                </a:solidFill>
                <a:latin typeface="Trebuchet MS"/>
                <a:cs typeface="Trebuchet MS"/>
              </a:rPr>
              <a:t>Nâng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404040"/>
                </a:solidFill>
                <a:latin typeface="Trebuchet MS"/>
                <a:cs typeface="Trebuchet MS"/>
              </a:rPr>
              <a:t>cao</a:t>
            </a:r>
            <a:r>
              <a:rPr dirty="0" sz="16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dirty="0" sz="1600" spc="30">
                <a:solidFill>
                  <a:srgbClr val="404040"/>
                </a:solidFill>
                <a:latin typeface="Arial"/>
                <a:cs typeface="Arial"/>
              </a:rPr>
              <a:t>ậ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6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dirty="0" sz="1600" spc="10">
                <a:solidFill>
                  <a:srgbClr val="404040"/>
                </a:solidFill>
                <a:latin typeface="Arial"/>
                <a:cs typeface="Arial"/>
              </a:rPr>
              <a:t>ứ</a:t>
            </a:r>
            <a:r>
              <a:rPr dirty="0" sz="1600" spc="1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dirty="0" sz="16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và</a:t>
            </a:r>
            <a:r>
              <a:rPr dirty="0" sz="16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04040"/>
                </a:solidFill>
                <a:latin typeface="Trebuchet MS"/>
                <a:cs typeface="Trebuchet MS"/>
              </a:rPr>
              <a:t>hoài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404040"/>
                </a:solidFill>
                <a:latin typeface="Trebuchet MS"/>
                <a:cs typeface="Trebuchet MS"/>
              </a:rPr>
              <a:t>bào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dirty="0" sz="1600" spc="35">
                <a:solidFill>
                  <a:srgbClr val="404040"/>
                </a:solidFill>
                <a:latin typeface="Arial"/>
                <a:cs typeface="Arial"/>
              </a:rPr>
              <a:t>ề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dirty="0" sz="1600" spc="55">
                <a:solidFill>
                  <a:srgbClr val="404040"/>
                </a:solidFill>
                <a:latin typeface="Arial"/>
                <a:cs typeface="Arial"/>
              </a:rPr>
              <a:t>ự</a:t>
            </a:r>
            <a:r>
              <a:rPr dirty="0" sz="1600" spc="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nghi</a:t>
            </a:r>
            <a:r>
              <a:rPr dirty="0" sz="1600" spc="35">
                <a:solidFill>
                  <a:srgbClr val="404040"/>
                </a:solidFill>
                <a:latin typeface="Arial"/>
                <a:cs typeface="Arial"/>
              </a:rPr>
              <a:t>ệ</a:t>
            </a: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endParaRPr sz="1600">
              <a:latin typeface="Trebuchet MS"/>
              <a:cs typeface="Trebuchet MS"/>
            </a:endParaRPr>
          </a:p>
          <a:p>
            <a:pPr lvl="1" marL="756285" indent="-28702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dirty="0" sz="1600" spc="35">
                <a:solidFill>
                  <a:srgbClr val="404040"/>
                </a:solidFill>
                <a:latin typeface="Trebuchet MS"/>
                <a:cs typeface="Trebuchet MS"/>
              </a:rPr>
              <a:t>Nuôi 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dirty="0" sz="1600" spc="50">
                <a:solidFill>
                  <a:srgbClr val="404040"/>
                </a:solidFill>
                <a:latin typeface="Arial"/>
                <a:cs typeface="Arial"/>
              </a:rPr>
              <a:t>ưỡ</a:t>
            </a:r>
            <a:r>
              <a:rPr dirty="0" sz="1600" spc="50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tính </a:t>
            </a:r>
            <a:r>
              <a:rPr dirty="0" sz="1600" spc="85">
                <a:solidFill>
                  <a:srgbClr val="404040"/>
                </a:solidFill>
                <a:latin typeface="Trebuchet MS"/>
                <a:cs typeface="Trebuchet MS"/>
              </a:rPr>
              <a:t>sáng </a:t>
            </a:r>
            <a:r>
              <a:rPr dirty="0" sz="1600" spc="5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 spc="5">
                <a:solidFill>
                  <a:srgbClr val="404040"/>
                </a:solidFill>
                <a:latin typeface="Arial"/>
                <a:cs typeface="Arial"/>
              </a:rPr>
              <a:t>ạ</a:t>
            </a:r>
            <a:r>
              <a:rPr dirty="0" sz="1600" spc="5">
                <a:solidFill>
                  <a:srgbClr val="404040"/>
                </a:solidFill>
                <a:latin typeface="Trebuchet MS"/>
                <a:cs typeface="Trebuchet MS"/>
              </a:rPr>
              <a:t>o </a:t>
            </a:r>
            <a:r>
              <a:rPr dirty="0" sz="1600" spc="30">
                <a:solidFill>
                  <a:srgbClr val="404040"/>
                </a:solidFill>
                <a:latin typeface="Trebuchet MS"/>
                <a:cs typeface="Trebuchet MS"/>
              </a:rPr>
              <a:t>và </a:t>
            </a:r>
            <a:r>
              <a:rPr dirty="0" sz="1600" spc="-45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600" spc="-45">
                <a:solidFill>
                  <a:srgbClr val="404040"/>
                </a:solidFill>
                <a:latin typeface="Arial"/>
                <a:cs typeface="Arial"/>
              </a:rPr>
              <a:t>ư </a:t>
            </a:r>
            <a:r>
              <a:rPr dirty="0" sz="1600" spc="55">
                <a:solidFill>
                  <a:srgbClr val="404040"/>
                </a:solidFill>
                <a:latin typeface="Trebuchet MS"/>
                <a:cs typeface="Trebuchet MS"/>
              </a:rPr>
              <a:t>duy</a:t>
            </a:r>
            <a:r>
              <a:rPr dirty="0" sz="1600" spc="-3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đ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ổ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dirty="0" sz="1600" spc="-15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ớ</a:t>
            </a:r>
            <a:r>
              <a:rPr dirty="0" sz="1600" spc="-15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360680" marR="5080">
              <a:lnSpc>
                <a:spcPct val="100800"/>
              </a:lnSpc>
              <a:spcBef>
                <a:spcPts val="65"/>
              </a:spcBef>
            </a:pPr>
            <a:r>
              <a:rPr dirty="0" spc="135"/>
              <a:t>Cách </a:t>
            </a:r>
            <a:r>
              <a:rPr dirty="0" spc="-100"/>
              <a:t>t</a:t>
            </a:r>
            <a:r>
              <a:rPr dirty="0" spc="-100">
                <a:latin typeface="Arial"/>
                <a:cs typeface="Arial"/>
              </a:rPr>
              <a:t>ổ </a:t>
            </a:r>
            <a:r>
              <a:rPr dirty="0" spc="120"/>
              <a:t>ch</a:t>
            </a:r>
            <a:r>
              <a:rPr dirty="0" spc="120">
                <a:latin typeface="Arial"/>
                <a:cs typeface="Arial"/>
              </a:rPr>
              <a:t>ứ</a:t>
            </a:r>
            <a:r>
              <a:rPr dirty="0" spc="120"/>
              <a:t>c </a:t>
            </a:r>
            <a:r>
              <a:rPr dirty="0" spc="150"/>
              <a:t>các </a:t>
            </a:r>
            <a:r>
              <a:rPr dirty="0" spc="90"/>
              <a:t>v</a:t>
            </a:r>
            <a:r>
              <a:rPr dirty="0" spc="90">
                <a:latin typeface="Arial"/>
                <a:cs typeface="Arial"/>
              </a:rPr>
              <a:t>ấ</a:t>
            </a:r>
            <a:r>
              <a:rPr dirty="0" spc="90"/>
              <a:t>n</a:t>
            </a:r>
            <a:r>
              <a:rPr dirty="0" spc="-665"/>
              <a:t> </a:t>
            </a:r>
            <a:r>
              <a:rPr dirty="0" spc="75"/>
              <a:t>đ</a:t>
            </a:r>
            <a:r>
              <a:rPr dirty="0" spc="75">
                <a:latin typeface="Arial"/>
                <a:cs typeface="Arial"/>
              </a:rPr>
              <a:t>ề  </a:t>
            </a:r>
            <a:r>
              <a:rPr dirty="0" spc="160"/>
              <a:t>STEM </a:t>
            </a:r>
            <a:r>
              <a:rPr dirty="0" spc="80"/>
              <a:t>trong </a:t>
            </a:r>
            <a:r>
              <a:rPr dirty="0" spc="120"/>
              <a:t>giáo</a:t>
            </a:r>
            <a:r>
              <a:rPr dirty="0" spc="-475"/>
              <a:t> </a:t>
            </a:r>
            <a:r>
              <a:rPr dirty="0" spc="-20"/>
              <a:t>trình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14640" y="3522535"/>
            <a:ext cx="1282700" cy="953769"/>
            <a:chOff x="1314640" y="3522535"/>
            <a:chExt cx="1282700" cy="953769"/>
          </a:xfrm>
        </p:grpSpPr>
        <p:sp>
          <p:nvSpPr>
            <p:cNvPr id="4" name="object 4"/>
            <p:cNvSpPr/>
            <p:nvPr/>
          </p:nvSpPr>
          <p:spPr>
            <a:xfrm>
              <a:off x="1322577" y="3530472"/>
              <a:ext cx="1266825" cy="937894"/>
            </a:xfrm>
            <a:custGeom>
              <a:avLst/>
              <a:gdLst/>
              <a:ahLst/>
              <a:cxnLst/>
              <a:rect l="l" t="t" r="r" b="b"/>
              <a:pathLst>
                <a:path w="1266825" h="937895">
                  <a:moveTo>
                    <a:pt x="1172591" y="0"/>
                  </a:moveTo>
                  <a:lnTo>
                    <a:pt x="93725" y="0"/>
                  </a:lnTo>
                  <a:lnTo>
                    <a:pt x="57221" y="7377"/>
                  </a:lnTo>
                  <a:lnTo>
                    <a:pt x="27431" y="27495"/>
                  </a:lnTo>
                  <a:lnTo>
                    <a:pt x="7358" y="57328"/>
                  </a:lnTo>
                  <a:lnTo>
                    <a:pt x="0" y="93852"/>
                  </a:lnTo>
                  <a:lnTo>
                    <a:pt x="0" y="844169"/>
                  </a:lnTo>
                  <a:lnTo>
                    <a:pt x="7358" y="880673"/>
                  </a:lnTo>
                  <a:lnTo>
                    <a:pt x="27431" y="910463"/>
                  </a:lnTo>
                  <a:lnTo>
                    <a:pt x="57221" y="930536"/>
                  </a:lnTo>
                  <a:lnTo>
                    <a:pt x="93725" y="937894"/>
                  </a:lnTo>
                  <a:lnTo>
                    <a:pt x="1172591" y="937894"/>
                  </a:lnTo>
                  <a:lnTo>
                    <a:pt x="1209115" y="930536"/>
                  </a:lnTo>
                  <a:lnTo>
                    <a:pt x="1238948" y="910463"/>
                  </a:lnTo>
                  <a:lnTo>
                    <a:pt x="1259066" y="880673"/>
                  </a:lnTo>
                  <a:lnTo>
                    <a:pt x="1266444" y="844169"/>
                  </a:lnTo>
                  <a:lnTo>
                    <a:pt x="1266444" y="93852"/>
                  </a:lnTo>
                  <a:lnTo>
                    <a:pt x="1259066" y="57328"/>
                  </a:lnTo>
                  <a:lnTo>
                    <a:pt x="1238948" y="27495"/>
                  </a:lnTo>
                  <a:lnTo>
                    <a:pt x="1209115" y="7377"/>
                  </a:lnTo>
                  <a:lnTo>
                    <a:pt x="1172591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22577" y="3530472"/>
              <a:ext cx="1266825" cy="937894"/>
            </a:xfrm>
            <a:custGeom>
              <a:avLst/>
              <a:gdLst/>
              <a:ahLst/>
              <a:cxnLst/>
              <a:rect l="l" t="t" r="r" b="b"/>
              <a:pathLst>
                <a:path w="1266825" h="937895">
                  <a:moveTo>
                    <a:pt x="0" y="93852"/>
                  </a:moveTo>
                  <a:lnTo>
                    <a:pt x="7358" y="57328"/>
                  </a:lnTo>
                  <a:lnTo>
                    <a:pt x="27431" y="27495"/>
                  </a:lnTo>
                  <a:lnTo>
                    <a:pt x="57221" y="7377"/>
                  </a:lnTo>
                  <a:lnTo>
                    <a:pt x="93725" y="0"/>
                  </a:lnTo>
                  <a:lnTo>
                    <a:pt x="1172591" y="0"/>
                  </a:lnTo>
                  <a:lnTo>
                    <a:pt x="1209115" y="7377"/>
                  </a:lnTo>
                  <a:lnTo>
                    <a:pt x="1238948" y="27495"/>
                  </a:lnTo>
                  <a:lnTo>
                    <a:pt x="1259066" y="57328"/>
                  </a:lnTo>
                  <a:lnTo>
                    <a:pt x="1266444" y="93852"/>
                  </a:lnTo>
                  <a:lnTo>
                    <a:pt x="1266444" y="844169"/>
                  </a:lnTo>
                  <a:lnTo>
                    <a:pt x="1259066" y="880673"/>
                  </a:lnTo>
                  <a:lnTo>
                    <a:pt x="1238948" y="910463"/>
                  </a:lnTo>
                  <a:lnTo>
                    <a:pt x="1209115" y="930536"/>
                  </a:lnTo>
                  <a:lnTo>
                    <a:pt x="1172591" y="937894"/>
                  </a:lnTo>
                  <a:lnTo>
                    <a:pt x="93725" y="937894"/>
                  </a:lnTo>
                  <a:lnTo>
                    <a:pt x="57221" y="930536"/>
                  </a:lnTo>
                  <a:lnTo>
                    <a:pt x="27431" y="910463"/>
                  </a:lnTo>
                  <a:lnTo>
                    <a:pt x="7358" y="880673"/>
                  </a:lnTo>
                  <a:lnTo>
                    <a:pt x="0" y="844169"/>
                  </a:lnTo>
                  <a:lnTo>
                    <a:pt x="0" y="9385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537208" y="3709796"/>
            <a:ext cx="835660" cy="544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39"/>
              </a:lnSpc>
              <a:spcBef>
                <a:spcPts val="100"/>
              </a:spcBef>
            </a:pPr>
            <a:r>
              <a:rPr dirty="0" sz="1800" spc="5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ặ</a:t>
            </a:r>
            <a:r>
              <a:rPr dirty="0" sz="1800" spc="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8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ấ</a:t>
            </a:r>
            <a:r>
              <a:rPr dirty="0" sz="1800" spc="4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  <a:p>
            <a:pPr algn="ctr" marL="2540">
              <a:lnSpc>
                <a:spcPts val="2039"/>
              </a:lnSpc>
            </a:pPr>
            <a:r>
              <a:rPr dirty="0" sz="1800" spc="35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ề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15641" y="3842384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5" h="314325">
                <a:moveTo>
                  <a:pt x="134238" y="0"/>
                </a:moveTo>
                <a:lnTo>
                  <a:pt x="134238" y="62864"/>
                </a:lnTo>
                <a:lnTo>
                  <a:pt x="0" y="62864"/>
                </a:lnTo>
                <a:lnTo>
                  <a:pt x="0" y="251332"/>
                </a:lnTo>
                <a:lnTo>
                  <a:pt x="134238" y="251332"/>
                </a:lnTo>
                <a:lnTo>
                  <a:pt x="134238" y="314070"/>
                </a:lnTo>
                <a:lnTo>
                  <a:pt x="268477" y="157098"/>
                </a:lnTo>
                <a:lnTo>
                  <a:pt x="134238" y="0"/>
                </a:lnTo>
                <a:close/>
              </a:path>
            </a:pathLst>
          </a:custGeom>
          <a:solidFill>
            <a:srgbClr val="CFACA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3087687" y="3522535"/>
            <a:ext cx="1282700" cy="953769"/>
            <a:chOff x="3087687" y="3522535"/>
            <a:chExt cx="1282700" cy="953769"/>
          </a:xfrm>
        </p:grpSpPr>
        <p:sp>
          <p:nvSpPr>
            <p:cNvPr id="9" name="object 9"/>
            <p:cNvSpPr/>
            <p:nvPr/>
          </p:nvSpPr>
          <p:spPr>
            <a:xfrm>
              <a:off x="3095625" y="3530472"/>
              <a:ext cx="1266825" cy="937894"/>
            </a:xfrm>
            <a:custGeom>
              <a:avLst/>
              <a:gdLst/>
              <a:ahLst/>
              <a:cxnLst/>
              <a:rect l="l" t="t" r="r" b="b"/>
              <a:pathLst>
                <a:path w="1266825" h="937895">
                  <a:moveTo>
                    <a:pt x="1172590" y="0"/>
                  </a:moveTo>
                  <a:lnTo>
                    <a:pt x="93725" y="0"/>
                  </a:lnTo>
                  <a:lnTo>
                    <a:pt x="57221" y="7377"/>
                  </a:lnTo>
                  <a:lnTo>
                    <a:pt x="27431" y="27495"/>
                  </a:lnTo>
                  <a:lnTo>
                    <a:pt x="7358" y="57328"/>
                  </a:lnTo>
                  <a:lnTo>
                    <a:pt x="0" y="93852"/>
                  </a:lnTo>
                  <a:lnTo>
                    <a:pt x="0" y="844169"/>
                  </a:lnTo>
                  <a:lnTo>
                    <a:pt x="7358" y="880673"/>
                  </a:lnTo>
                  <a:lnTo>
                    <a:pt x="27431" y="910463"/>
                  </a:lnTo>
                  <a:lnTo>
                    <a:pt x="57221" y="930536"/>
                  </a:lnTo>
                  <a:lnTo>
                    <a:pt x="93725" y="937894"/>
                  </a:lnTo>
                  <a:lnTo>
                    <a:pt x="1172590" y="937894"/>
                  </a:lnTo>
                  <a:lnTo>
                    <a:pt x="1209115" y="930536"/>
                  </a:lnTo>
                  <a:lnTo>
                    <a:pt x="1238948" y="910463"/>
                  </a:lnTo>
                  <a:lnTo>
                    <a:pt x="1259066" y="880673"/>
                  </a:lnTo>
                  <a:lnTo>
                    <a:pt x="1266444" y="844169"/>
                  </a:lnTo>
                  <a:lnTo>
                    <a:pt x="1266444" y="93852"/>
                  </a:lnTo>
                  <a:lnTo>
                    <a:pt x="1259066" y="57328"/>
                  </a:lnTo>
                  <a:lnTo>
                    <a:pt x="1238948" y="27495"/>
                  </a:lnTo>
                  <a:lnTo>
                    <a:pt x="1209115" y="7377"/>
                  </a:lnTo>
                  <a:lnTo>
                    <a:pt x="117259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95625" y="3530472"/>
              <a:ext cx="1266825" cy="937894"/>
            </a:xfrm>
            <a:custGeom>
              <a:avLst/>
              <a:gdLst/>
              <a:ahLst/>
              <a:cxnLst/>
              <a:rect l="l" t="t" r="r" b="b"/>
              <a:pathLst>
                <a:path w="1266825" h="937895">
                  <a:moveTo>
                    <a:pt x="0" y="93852"/>
                  </a:moveTo>
                  <a:lnTo>
                    <a:pt x="7358" y="57328"/>
                  </a:lnTo>
                  <a:lnTo>
                    <a:pt x="27431" y="27495"/>
                  </a:lnTo>
                  <a:lnTo>
                    <a:pt x="57221" y="7377"/>
                  </a:lnTo>
                  <a:lnTo>
                    <a:pt x="93725" y="0"/>
                  </a:lnTo>
                  <a:lnTo>
                    <a:pt x="1172590" y="0"/>
                  </a:lnTo>
                  <a:lnTo>
                    <a:pt x="1209115" y="7377"/>
                  </a:lnTo>
                  <a:lnTo>
                    <a:pt x="1238948" y="27495"/>
                  </a:lnTo>
                  <a:lnTo>
                    <a:pt x="1259066" y="57328"/>
                  </a:lnTo>
                  <a:lnTo>
                    <a:pt x="1266444" y="93852"/>
                  </a:lnTo>
                  <a:lnTo>
                    <a:pt x="1266444" y="844169"/>
                  </a:lnTo>
                  <a:lnTo>
                    <a:pt x="1259066" y="880673"/>
                  </a:lnTo>
                  <a:lnTo>
                    <a:pt x="1238948" y="910463"/>
                  </a:lnTo>
                  <a:lnTo>
                    <a:pt x="1209115" y="930536"/>
                  </a:lnTo>
                  <a:lnTo>
                    <a:pt x="1172590" y="937894"/>
                  </a:lnTo>
                  <a:lnTo>
                    <a:pt x="93725" y="937894"/>
                  </a:lnTo>
                  <a:lnTo>
                    <a:pt x="57221" y="930536"/>
                  </a:lnTo>
                  <a:lnTo>
                    <a:pt x="27431" y="910463"/>
                  </a:lnTo>
                  <a:lnTo>
                    <a:pt x="7358" y="880673"/>
                  </a:lnTo>
                  <a:lnTo>
                    <a:pt x="0" y="844169"/>
                  </a:lnTo>
                  <a:lnTo>
                    <a:pt x="0" y="9385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295269" y="3589146"/>
            <a:ext cx="867410" cy="78613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2065" marR="5080" indent="-635">
              <a:lnSpc>
                <a:spcPct val="88600"/>
              </a:lnSpc>
              <a:spcBef>
                <a:spcPts val="345"/>
              </a:spcBef>
            </a:pPr>
            <a:r>
              <a:rPr dirty="0" sz="1800" spc="-40">
                <a:solidFill>
                  <a:srgbClr val="FFFFFF"/>
                </a:solidFill>
                <a:latin typeface="Trebuchet MS"/>
                <a:cs typeface="Trebuchet MS"/>
              </a:rPr>
              <a:t>Thi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1800" spc="-4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8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ế  </a:t>
            </a:r>
            <a:r>
              <a:rPr dirty="0" sz="1800" spc="6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800" spc="7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ươ</a:t>
            </a:r>
            <a:r>
              <a:rPr dirty="0" sz="1800" spc="95">
                <a:solidFill>
                  <a:srgbClr val="FFFFFF"/>
                </a:solidFill>
                <a:latin typeface="Trebuchet MS"/>
                <a:cs typeface="Trebuchet MS"/>
              </a:rPr>
              <a:t>ng  </a:t>
            </a:r>
            <a:r>
              <a:rPr dirty="0" sz="1800" spc="60">
                <a:solidFill>
                  <a:srgbClr val="FFFFFF"/>
                </a:solidFill>
                <a:latin typeface="Trebuchet MS"/>
                <a:cs typeface="Trebuchet MS"/>
              </a:rPr>
              <a:t>pháp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88688" y="3842384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238" y="0"/>
                </a:moveTo>
                <a:lnTo>
                  <a:pt x="134238" y="62864"/>
                </a:lnTo>
                <a:lnTo>
                  <a:pt x="0" y="62864"/>
                </a:lnTo>
                <a:lnTo>
                  <a:pt x="0" y="251332"/>
                </a:lnTo>
                <a:lnTo>
                  <a:pt x="134238" y="251332"/>
                </a:lnTo>
                <a:lnTo>
                  <a:pt x="134238" y="314070"/>
                </a:lnTo>
                <a:lnTo>
                  <a:pt x="268477" y="157098"/>
                </a:lnTo>
                <a:lnTo>
                  <a:pt x="134238" y="0"/>
                </a:lnTo>
                <a:close/>
              </a:path>
            </a:pathLst>
          </a:custGeom>
          <a:solidFill>
            <a:srgbClr val="CFACA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4860607" y="3522535"/>
            <a:ext cx="1282700" cy="953769"/>
            <a:chOff x="4860607" y="3522535"/>
            <a:chExt cx="1282700" cy="953769"/>
          </a:xfrm>
        </p:grpSpPr>
        <p:sp>
          <p:nvSpPr>
            <p:cNvPr id="14" name="object 14"/>
            <p:cNvSpPr/>
            <p:nvPr/>
          </p:nvSpPr>
          <p:spPr>
            <a:xfrm>
              <a:off x="4868545" y="3530472"/>
              <a:ext cx="1266825" cy="937894"/>
            </a:xfrm>
            <a:custGeom>
              <a:avLst/>
              <a:gdLst/>
              <a:ahLst/>
              <a:cxnLst/>
              <a:rect l="l" t="t" r="r" b="b"/>
              <a:pathLst>
                <a:path w="1266825" h="937895">
                  <a:moveTo>
                    <a:pt x="1172717" y="0"/>
                  </a:moveTo>
                  <a:lnTo>
                    <a:pt x="93852" y="0"/>
                  </a:lnTo>
                  <a:lnTo>
                    <a:pt x="57328" y="7377"/>
                  </a:lnTo>
                  <a:lnTo>
                    <a:pt x="27495" y="27495"/>
                  </a:lnTo>
                  <a:lnTo>
                    <a:pt x="7377" y="57328"/>
                  </a:lnTo>
                  <a:lnTo>
                    <a:pt x="0" y="93852"/>
                  </a:lnTo>
                  <a:lnTo>
                    <a:pt x="0" y="844169"/>
                  </a:lnTo>
                  <a:lnTo>
                    <a:pt x="7377" y="880673"/>
                  </a:lnTo>
                  <a:lnTo>
                    <a:pt x="27495" y="910463"/>
                  </a:lnTo>
                  <a:lnTo>
                    <a:pt x="57328" y="930536"/>
                  </a:lnTo>
                  <a:lnTo>
                    <a:pt x="93852" y="937894"/>
                  </a:lnTo>
                  <a:lnTo>
                    <a:pt x="1172717" y="937894"/>
                  </a:lnTo>
                  <a:lnTo>
                    <a:pt x="1209222" y="930536"/>
                  </a:lnTo>
                  <a:lnTo>
                    <a:pt x="1239011" y="910463"/>
                  </a:lnTo>
                  <a:lnTo>
                    <a:pt x="1259085" y="880673"/>
                  </a:lnTo>
                  <a:lnTo>
                    <a:pt x="1266443" y="844169"/>
                  </a:lnTo>
                  <a:lnTo>
                    <a:pt x="1266443" y="93852"/>
                  </a:lnTo>
                  <a:lnTo>
                    <a:pt x="1259085" y="57328"/>
                  </a:lnTo>
                  <a:lnTo>
                    <a:pt x="1239011" y="27495"/>
                  </a:lnTo>
                  <a:lnTo>
                    <a:pt x="1209222" y="7377"/>
                  </a:lnTo>
                  <a:lnTo>
                    <a:pt x="1172717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868545" y="3530472"/>
              <a:ext cx="1266825" cy="937894"/>
            </a:xfrm>
            <a:custGeom>
              <a:avLst/>
              <a:gdLst/>
              <a:ahLst/>
              <a:cxnLst/>
              <a:rect l="l" t="t" r="r" b="b"/>
              <a:pathLst>
                <a:path w="1266825" h="937895">
                  <a:moveTo>
                    <a:pt x="0" y="93852"/>
                  </a:moveTo>
                  <a:lnTo>
                    <a:pt x="7377" y="57328"/>
                  </a:lnTo>
                  <a:lnTo>
                    <a:pt x="27495" y="27495"/>
                  </a:lnTo>
                  <a:lnTo>
                    <a:pt x="57328" y="7377"/>
                  </a:lnTo>
                  <a:lnTo>
                    <a:pt x="93852" y="0"/>
                  </a:lnTo>
                  <a:lnTo>
                    <a:pt x="1172717" y="0"/>
                  </a:lnTo>
                  <a:lnTo>
                    <a:pt x="1209222" y="7377"/>
                  </a:lnTo>
                  <a:lnTo>
                    <a:pt x="1239011" y="27495"/>
                  </a:lnTo>
                  <a:lnTo>
                    <a:pt x="1259085" y="57328"/>
                  </a:lnTo>
                  <a:lnTo>
                    <a:pt x="1266443" y="93852"/>
                  </a:lnTo>
                  <a:lnTo>
                    <a:pt x="1266443" y="844169"/>
                  </a:lnTo>
                  <a:lnTo>
                    <a:pt x="1259085" y="880673"/>
                  </a:lnTo>
                  <a:lnTo>
                    <a:pt x="1239011" y="910463"/>
                  </a:lnTo>
                  <a:lnTo>
                    <a:pt x="1209222" y="930536"/>
                  </a:lnTo>
                  <a:lnTo>
                    <a:pt x="1172717" y="937894"/>
                  </a:lnTo>
                  <a:lnTo>
                    <a:pt x="93852" y="937894"/>
                  </a:lnTo>
                  <a:lnTo>
                    <a:pt x="57328" y="930536"/>
                  </a:lnTo>
                  <a:lnTo>
                    <a:pt x="27495" y="910463"/>
                  </a:lnTo>
                  <a:lnTo>
                    <a:pt x="7377" y="880673"/>
                  </a:lnTo>
                  <a:lnTo>
                    <a:pt x="0" y="844169"/>
                  </a:lnTo>
                  <a:lnTo>
                    <a:pt x="0" y="9385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024373" y="3588511"/>
            <a:ext cx="955040" cy="78613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2700" marR="5080">
              <a:lnSpc>
                <a:spcPct val="88700"/>
              </a:lnSpc>
              <a:spcBef>
                <a:spcPts val="345"/>
              </a:spcBef>
            </a:pPr>
            <a:r>
              <a:rPr dirty="0" sz="1800" spc="15">
                <a:solidFill>
                  <a:srgbClr val="FFFFFF"/>
                </a:solidFill>
                <a:latin typeface="Trebuchet MS"/>
                <a:cs typeface="Trebuchet MS"/>
              </a:rPr>
              <a:t>Thu</a:t>
            </a:r>
            <a:r>
              <a:rPr dirty="0" sz="18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ậ</a:t>
            </a:r>
            <a:r>
              <a:rPr dirty="0" sz="1800" spc="5">
                <a:solidFill>
                  <a:srgbClr val="FFFFFF"/>
                </a:solidFill>
                <a:latin typeface="Trebuchet MS"/>
                <a:cs typeface="Trebuchet MS"/>
              </a:rPr>
              <a:t>p </a:t>
            </a:r>
            <a:r>
              <a:rPr dirty="0" sz="18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ằ</a:t>
            </a:r>
            <a:r>
              <a:rPr dirty="0" sz="1800" spc="70">
                <a:solidFill>
                  <a:srgbClr val="FFFFFF"/>
                </a:solidFill>
                <a:latin typeface="Trebuchet MS"/>
                <a:cs typeface="Trebuchet MS"/>
              </a:rPr>
              <a:t>ng  </a:t>
            </a:r>
            <a:r>
              <a:rPr dirty="0" sz="1800" spc="75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1800" spc="75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1800" spc="75">
                <a:solidFill>
                  <a:srgbClr val="FFFFFF"/>
                </a:solidFill>
                <a:latin typeface="Trebuchet MS"/>
                <a:cs typeface="Trebuchet MS"/>
              </a:rPr>
              <a:t>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61608" y="3842384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365" y="0"/>
                </a:moveTo>
                <a:lnTo>
                  <a:pt x="134365" y="62864"/>
                </a:lnTo>
                <a:lnTo>
                  <a:pt x="0" y="62864"/>
                </a:lnTo>
                <a:lnTo>
                  <a:pt x="0" y="251332"/>
                </a:lnTo>
                <a:lnTo>
                  <a:pt x="134365" y="251332"/>
                </a:lnTo>
                <a:lnTo>
                  <a:pt x="134365" y="314070"/>
                </a:lnTo>
                <a:lnTo>
                  <a:pt x="268605" y="157098"/>
                </a:lnTo>
                <a:lnTo>
                  <a:pt x="134365" y="0"/>
                </a:lnTo>
                <a:close/>
              </a:path>
            </a:pathLst>
          </a:custGeom>
          <a:solidFill>
            <a:srgbClr val="CFACA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6633654" y="3522535"/>
            <a:ext cx="1282700" cy="953769"/>
            <a:chOff x="6633654" y="3522535"/>
            <a:chExt cx="1282700" cy="953769"/>
          </a:xfrm>
        </p:grpSpPr>
        <p:sp>
          <p:nvSpPr>
            <p:cNvPr id="19" name="object 19"/>
            <p:cNvSpPr/>
            <p:nvPr/>
          </p:nvSpPr>
          <p:spPr>
            <a:xfrm>
              <a:off x="6641592" y="3530472"/>
              <a:ext cx="1266825" cy="937894"/>
            </a:xfrm>
            <a:custGeom>
              <a:avLst/>
              <a:gdLst/>
              <a:ahLst/>
              <a:cxnLst/>
              <a:rect l="l" t="t" r="r" b="b"/>
              <a:pathLst>
                <a:path w="1266825" h="937895">
                  <a:moveTo>
                    <a:pt x="1172717" y="0"/>
                  </a:moveTo>
                  <a:lnTo>
                    <a:pt x="93852" y="0"/>
                  </a:lnTo>
                  <a:lnTo>
                    <a:pt x="57328" y="7377"/>
                  </a:lnTo>
                  <a:lnTo>
                    <a:pt x="27495" y="27495"/>
                  </a:lnTo>
                  <a:lnTo>
                    <a:pt x="7377" y="57328"/>
                  </a:lnTo>
                  <a:lnTo>
                    <a:pt x="0" y="93852"/>
                  </a:lnTo>
                  <a:lnTo>
                    <a:pt x="0" y="844169"/>
                  </a:lnTo>
                  <a:lnTo>
                    <a:pt x="7377" y="880673"/>
                  </a:lnTo>
                  <a:lnTo>
                    <a:pt x="27495" y="910463"/>
                  </a:lnTo>
                  <a:lnTo>
                    <a:pt x="57328" y="930536"/>
                  </a:lnTo>
                  <a:lnTo>
                    <a:pt x="93852" y="937894"/>
                  </a:lnTo>
                  <a:lnTo>
                    <a:pt x="1172717" y="937894"/>
                  </a:lnTo>
                  <a:lnTo>
                    <a:pt x="1209168" y="930536"/>
                  </a:lnTo>
                  <a:lnTo>
                    <a:pt x="1238964" y="910463"/>
                  </a:lnTo>
                  <a:lnTo>
                    <a:pt x="1259068" y="880673"/>
                  </a:lnTo>
                  <a:lnTo>
                    <a:pt x="1266443" y="844169"/>
                  </a:lnTo>
                  <a:lnTo>
                    <a:pt x="1266443" y="93852"/>
                  </a:lnTo>
                  <a:lnTo>
                    <a:pt x="1259068" y="57328"/>
                  </a:lnTo>
                  <a:lnTo>
                    <a:pt x="1238964" y="27495"/>
                  </a:lnTo>
                  <a:lnTo>
                    <a:pt x="1209168" y="7377"/>
                  </a:lnTo>
                  <a:lnTo>
                    <a:pt x="1172717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641592" y="3530472"/>
              <a:ext cx="1266825" cy="937894"/>
            </a:xfrm>
            <a:custGeom>
              <a:avLst/>
              <a:gdLst/>
              <a:ahLst/>
              <a:cxnLst/>
              <a:rect l="l" t="t" r="r" b="b"/>
              <a:pathLst>
                <a:path w="1266825" h="937895">
                  <a:moveTo>
                    <a:pt x="0" y="93852"/>
                  </a:moveTo>
                  <a:lnTo>
                    <a:pt x="7377" y="57328"/>
                  </a:lnTo>
                  <a:lnTo>
                    <a:pt x="27495" y="27495"/>
                  </a:lnTo>
                  <a:lnTo>
                    <a:pt x="57328" y="7377"/>
                  </a:lnTo>
                  <a:lnTo>
                    <a:pt x="93852" y="0"/>
                  </a:lnTo>
                  <a:lnTo>
                    <a:pt x="1172717" y="0"/>
                  </a:lnTo>
                  <a:lnTo>
                    <a:pt x="1209168" y="7377"/>
                  </a:lnTo>
                  <a:lnTo>
                    <a:pt x="1238964" y="27495"/>
                  </a:lnTo>
                  <a:lnTo>
                    <a:pt x="1259068" y="57328"/>
                  </a:lnTo>
                  <a:lnTo>
                    <a:pt x="1266443" y="93852"/>
                  </a:lnTo>
                  <a:lnTo>
                    <a:pt x="1266443" y="844169"/>
                  </a:lnTo>
                  <a:lnTo>
                    <a:pt x="1259068" y="880673"/>
                  </a:lnTo>
                  <a:lnTo>
                    <a:pt x="1238964" y="910463"/>
                  </a:lnTo>
                  <a:lnTo>
                    <a:pt x="1209168" y="930536"/>
                  </a:lnTo>
                  <a:lnTo>
                    <a:pt x="1172717" y="937894"/>
                  </a:lnTo>
                  <a:lnTo>
                    <a:pt x="93852" y="937894"/>
                  </a:lnTo>
                  <a:lnTo>
                    <a:pt x="57328" y="930536"/>
                  </a:lnTo>
                  <a:lnTo>
                    <a:pt x="27495" y="910463"/>
                  </a:lnTo>
                  <a:lnTo>
                    <a:pt x="7377" y="880673"/>
                  </a:lnTo>
                  <a:lnTo>
                    <a:pt x="0" y="844169"/>
                  </a:lnTo>
                  <a:lnTo>
                    <a:pt x="0" y="93852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6846569" y="3709796"/>
            <a:ext cx="858519" cy="544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1755">
              <a:lnSpc>
                <a:spcPts val="2039"/>
              </a:lnSpc>
              <a:spcBef>
                <a:spcPts val="100"/>
              </a:spcBef>
            </a:pPr>
            <a:r>
              <a:rPr dirty="0" sz="1800" spc="50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800" spc="50">
                <a:solidFill>
                  <a:srgbClr val="FFFFFF"/>
                </a:solidFill>
                <a:latin typeface="Arial"/>
                <a:cs typeface="Arial"/>
              </a:rPr>
              <a:t>ư</a:t>
            </a:r>
            <a:r>
              <a:rPr dirty="0" sz="1800" spc="5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8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Trebuchet MS"/>
                <a:cs typeface="Trebuchet MS"/>
              </a:rPr>
              <a:t>ra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39"/>
              </a:lnSpc>
            </a:pPr>
            <a:r>
              <a:rPr dirty="0" sz="1800" spc="-3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1800" spc="-3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8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lu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ậ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1777" y="1972157"/>
            <a:ext cx="4890770" cy="646430"/>
          </a:xfrm>
          <a:prstGeom prst="rect">
            <a:avLst/>
          </a:prstGeom>
          <a:solidFill>
            <a:srgbClr val="FFFFFF"/>
          </a:solidFill>
          <a:ln w="15875">
            <a:solidFill>
              <a:srgbClr val="A42F0F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0805" marR="584200">
              <a:lnSpc>
                <a:spcPct val="100000"/>
              </a:lnSpc>
              <a:spcBef>
                <a:spcPts val="315"/>
              </a:spcBef>
              <a:tabLst>
                <a:tab pos="3470275" algn="l"/>
              </a:tabLst>
            </a:pPr>
            <a:r>
              <a:rPr dirty="0" sz="1800" spc="25">
                <a:latin typeface="Trebuchet MS"/>
                <a:cs typeface="Trebuchet MS"/>
              </a:rPr>
              <a:t>1) </a:t>
            </a:r>
            <a:r>
              <a:rPr dirty="0" sz="1800" spc="60">
                <a:latin typeface="Trebuchet MS"/>
                <a:cs typeface="Trebuchet MS"/>
              </a:rPr>
              <a:t>Đ</a:t>
            </a:r>
            <a:r>
              <a:rPr dirty="0" sz="1800" spc="60">
                <a:latin typeface="Arial"/>
                <a:cs typeface="Arial"/>
              </a:rPr>
              <a:t>ể </a:t>
            </a:r>
            <a:r>
              <a:rPr dirty="0" sz="1800" spc="75">
                <a:latin typeface="Trebuchet MS"/>
                <a:cs typeface="Trebuchet MS"/>
              </a:rPr>
              <a:t>nguyên </a:t>
            </a:r>
            <a:r>
              <a:rPr dirty="0" sz="1800" spc="-15">
                <a:latin typeface="Trebuchet MS"/>
                <a:cs typeface="Trebuchet MS"/>
              </a:rPr>
              <a:t>m</a:t>
            </a:r>
            <a:r>
              <a:rPr dirty="0" sz="1800" spc="-15">
                <a:latin typeface="Arial"/>
                <a:cs typeface="Arial"/>
              </a:rPr>
              <a:t>ỗ</a:t>
            </a:r>
            <a:r>
              <a:rPr dirty="0" sz="1800" spc="-15">
                <a:latin typeface="Trebuchet MS"/>
                <a:cs typeface="Trebuchet MS"/>
              </a:rPr>
              <a:t>i </a:t>
            </a:r>
            <a:r>
              <a:rPr dirty="0" sz="1800" spc="45">
                <a:latin typeface="Trebuchet MS"/>
                <a:cs typeface="Trebuchet MS"/>
              </a:rPr>
              <a:t>ch</a:t>
            </a:r>
            <a:r>
              <a:rPr dirty="0" sz="1800" spc="45">
                <a:latin typeface="Arial"/>
                <a:cs typeface="Arial"/>
              </a:rPr>
              <a:t>ủ</a:t>
            </a:r>
            <a:r>
              <a:rPr dirty="0" sz="1800" spc="-295">
                <a:latin typeface="Arial"/>
                <a:cs typeface="Arial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đ</a:t>
            </a:r>
            <a:r>
              <a:rPr dirty="0" sz="1800" spc="35">
                <a:latin typeface="Arial"/>
                <a:cs typeface="Arial"/>
              </a:rPr>
              <a:t>ề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75">
                <a:latin typeface="Trebuchet MS"/>
                <a:cs typeface="Trebuchet MS"/>
              </a:rPr>
              <a:t>STEM	</a:t>
            </a:r>
            <a:r>
              <a:rPr dirty="0" sz="1800" spc="-65">
                <a:latin typeface="Trebuchet MS"/>
                <a:cs typeface="Trebuchet MS"/>
              </a:rPr>
              <a:t>t</a:t>
            </a:r>
            <a:r>
              <a:rPr dirty="0" sz="1800" spc="-65">
                <a:latin typeface="Arial"/>
                <a:cs typeface="Arial"/>
              </a:rPr>
              <a:t>ạ</a:t>
            </a:r>
            <a:r>
              <a:rPr dirty="0" sz="1800" spc="-65">
                <a:latin typeface="Trebuchet MS"/>
                <a:cs typeface="Trebuchet MS"/>
              </a:rPr>
              <a:t>i</a:t>
            </a:r>
            <a:r>
              <a:rPr dirty="0" sz="1800" spc="-120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t</a:t>
            </a:r>
            <a:r>
              <a:rPr dirty="0" sz="1800" spc="35">
                <a:latin typeface="Arial"/>
                <a:cs typeface="Arial"/>
              </a:rPr>
              <a:t>ừ</a:t>
            </a:r>
            <a:r>
              <a:rPr dirty="0" sz="1800" spc="35">
                <a:latin typeface="Trebuchet MS"/>
                <a:cs typeface="Trebuchet MS"/>
              </a:rPr>
              <a:t>ng  </a:t>
            </a:r>
            <a:r>
              <a:rPr dirty="0" sz="1800" spc="70">
                <a:latin typeface="Trebuchet MS"/>
                <a:cs typeface="Trebuchet MS"/>
              </a:rPr>
              <a:t>môn </a:t>
            </a:r>
            <a:r>
              <a:rPr dirty="0" sz="1800" spc="-35">
                <a:latin typeface="Trebuchet MS"/>
                <a:cs typeface="Trebuchet MS"/>
              </a:rPr>
              <a:t>(ví </a:t>
            </a:r>
            <a:r>
              <a:rPr dirty="0" sz="1800" spc="-60">
                <a:latin typeface="Trebuchet MS"/>
                <a:cs typeface="Trebuchet MS"/>
              </a:rPr>
              <a:t>d</a:t>
            </a:r>
            <a:r>
              <a:rPr dirty="0" sz="1800" spc="-60">
                <a:latin typeface="Arial"/>
                <a:cs typeface="Arial"/>
              </a:rPr>
              <a:t>ụ</a:t>
            </a:r>
            <a:r>
              <a:rPr dirty="0" sz="1800" spc="-60">
                <a:latin typeface="Trebuchet MS"/>
                <a:cs typeface="Trebuchet MS"/>
              </a:rPr>
              <a:t>: </a:t>
            </a:r>
            <a:r>
              <a:rPr dirty="0" sz="1800" spc="10">
                <a:latin typeface="Trebuchet MS"/>
                <a:cs typeface="Trebuchet MS"/>
              </a:rPr>
              <a:t>ch</a:t>
            </a:r>
            <a:r>
              <a:rPr dirty="0" sz="1800" spc="10">
                <a:latin typeface="Arial"/>
                <a:cs typeface="Arial"/>
              </a:rPr>
              <a:t>ấ</a:t>
            </a:r>
            <a:r>
              <a:rPr dirty="0" sz="1800" spc="10">
                <a:latin typeface="Trebuchet MS"/>
                <a:cs typeface="Trebuchet MS"/>
              </a:rPr>
              <a:t>t </a:t>
            </a:r>
            <a:r>
              <a:rPr dirty="0" sz="1800" spc="25">
                <a:latin typeface="Trebuchet MS"/>
                <a:cs typeface="Trebuchet MS"/>
              </a:rPr>
              <a:t>l</a:t>
            </a:r>
            <a:r>
              <a:rPr dirty="0" sz="1800" spc="25">
                <a:latin typeface="Arial"/>
                <a:cs typeface="Arial"/>
              </a:rPr>
              <a:t>ượ</a:t>
            </a:r>
            <a:r>
              <a:rPr dirty="0" sz="1800" spc="25">
                <a:latin typeface="Trebuchet MS"/>
                <a:cs typeface="Trebuchet MS"/>
              </a:rPr>
              <a:t>ng </a:t>
            </a:r>
            <a:r>
              <a:rPr dirty="0" sz="1800" spc="65">
                <a:latin typeface="Trebuchet MS"/>
                <a:cs typeface="Trebuchet MS"/>
              </a:rPr>
              <a:t>ngu</a:t>
            </a:r>
            <a:r>
              <a:rPr dirty="0" sz="1800" spc="65">
                <a:latin typeface="Arial"/>
                <a:cs typeface="Arial"/>
              </a:rPr>
              <a:t>ồ</a:t>
            </a:r>
            <a:r>
              <a:rPr dirty="0" sz="1800" spc="65">
                <a:latin typeface="Trebuchet MS"/>
                <a:cs typeface="Trebuchet MS"/>
              </a:rPr>
              <a:t>n</a:t>
            </a:r>
            <a:r>
              <a:rPr dirty="0" sz="1800" spc="-33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n</a:t>
            </a:r>
            <a:r>
              <a:rPr dirty="0" sz="1800" spc="5">
                <a:latin typeface="Arial"/>
                <a:cs typeface="Arial"/>
              </a:rPr>
              <a:t>ướ</a:t>
            </a:r>
            <a:r>
              <a:rPr dirty="0" sz="1800" spc="5">
                <a:latin typeface="Trebuchet MS"/>
                <a:cs typeface="Trebuchet MS"/>
              </a:rPr>
              <a:t>c)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1805" y="2610548"/>
            <a:ext cx="6177915" cy="3202940"/>
            <a:chOff x="1491805" y="2610548"/>
            <a:chExt cx="6177915" cy="3202940"/>
          </a:xfrm>
        </p:grpSpPr>
        <p:sp>
          <p:nvSpPr>
            <p:cNvPr id="3" name="object 3"/>
            <p:cNvSpPr/>
            <p:nvPr/>
          </p:nvSpPr>
          <p:spPr>
            <a:xfrm>
              <a:off x="1499742" y="2618485"/>
              <a:ext cx="6162040" cy="3187065"/>
            </a:xfrm>
            <a:custGeom>
              <a:avLst/>
              <a:gdLst/>
              <a:ahLst/>
              <a:cxnLst/>
              <a:rect l="l" t="t" r="r" b="b"/>
              <a:pathLst>
                <a:path w="6162040" h="3187065">
                  <a:moveTo>
                    <a:pt x="5630672" y="0"/>
                  </a:moveTo>
                  <a:lnTo>
                    <a:pt x="531113" y="0"/>
                  </a:lnTo>
                  <a:lnTo>
                    <a:pt x="482765" y="2170"/>
                  </a:lnTo>
                  <a:lnTo>
                    <a:pt x="435634" y="8555"/>
                  </a:lnTo>
                  <a:lnTo>
                    <a:pt x="389907" y="18968"/>
                  </a:lnTo>
                  <a:lnTo>
                    <a:pt x="345773" y="33222"/>
                  </a:lnTo>
                  <a:lnTo>
                    <a:pt x="303418" y="51129"/>
                  </a:lnTo>
                  <a:lnTo>
                    <a:pt x="263031" y="72502"/>
                  </a:lnTo>
                  <a:lnTo>
                    <a:pt x="224797" y="97154"/>
                  </a:lnTo>
                  <a:lnTo>
                    <a:pt x="188905" y="124896"/>
                  </a:lnTo>
                  <a:lnTo>
                    <a:pt x="155543" y="155543"/>
                  </a:lnTo>
                  <a:lnTo>
                    <a:pt x="124896" y="188905"/>
                  </a:lnTo>
                  <a:lnTo>
                    <a:pt x="97154" y="224797"/>
                  </a:lnTo>
                  <a:lnTo>
                    <a:pt x="72502" y="263031"/>
                  </a:lnTo>
                  <a:lnTo>
                    <a:pt x="51129" y="303418"/>
                  </a:lnTo>
                  <a:lnTo>
                    <a:pt x="33222" y="345773"/>
                  </a:lnTo>
                  <a:lnTo>
                    <a:pt x="18968" y="389907"/>
                  </a:lnTo>
                  <a:lnTo>
                    <a:pt x="8555" y="435634"/>
                  </a:lnTo>
                  <a:lnTo>
                    <a:pt x="2170" y="482765"/>
                  </a:lnTo>
                  <a:lnTo>
                    <a:pt x="0" y="531113"/>
                  </a:lnTo>
                  <a:lnTo>
                    <a:pt x="0" y="2655442"/>
                  </a:lnTo>
                  <a:lnTo>
                    <a:pt x="2170" y="2703791"/>
                  </a:lnTo>
                  <a:lnTo>
                    <a:pt x="8555" y="2750923"/>
                  </a:lnTo>
                  <a:lnTo>
                    <a:pt x="18968" y="2796650"/>
                  </a:lnTo>
                  <a:lnTo>
                    <a:pt x="33222" y="2840785"/>
                  </a:lnTo>
                  <a:lnTo>
                    <a:pt x="51129" y="2883140"/>
                  </a:lnTo>
                  <a:lnTo>
                    <a:pt x="72502" y="2923529"/>
                  </a:lnTo>
                  <a:lnTo>
                    <a:pt x="97154" y="2961763"/>
                  </a:lnTo>
                  <a:lnTo>
                    <a:pt x="124896" y="2997656"/>
                  </a:lnTo>
                  <a:lnTo>
                    <a:pt x="155543" y="3031020"/>
                  </a:lnTo>
                  <a:lnTo>
                    <a:pt x="188905" y="3061667"/>
                  </a:lnTo>
                  <a:lnTo>
                    <a:pt x="224797" y="3089411"/>
                  </a:lnTo>
                  <a:lnTo>
                    <a:pt x="263031" y="3114063"/>
                  </a:lnTo>
                  <a:lnTo>
                    <a:pt x="303418" y="3135437"/>
                  </a:lnTo>
                  <a:lnTo>
                    <a:pt x="345773" y="3153345"/>
                  </a:lnTo>
                  <a:lnTo>
                    <a:pt x="389907" y="3167599"/>
                  </a:lnTo>
                  <a:lnTo>
                    <a:pt x="435634" y="3178013"/>
                  </a:lnTo>
                  <a:lnTo>
                    <a:pt x="482765" y="3184399"/>
                  </a:lnTo>
                  <a:lnTo>
                    <a:pt x="531113" y="3186569"/>
                  </a:lnTo>
                  <a:lnTo>
                    <a:pt x="5630672" y="3186569"/>
                  </a:lnTo>
                  <a:lnTo>
                    <a:pt x="5679020" y="3184399"/>
                  </a:lnTo>
                  <a:lnTo>
                    <a:pt x="5726151" y="3178013"/>
                  </a:lnTo>
                  <a:lnTo>
                    <a:pt x="5771878" y="3167599"/>
                  </a:lnTo>
                  <a:lnTo>
                    <a:pt x="5816012" y="3153345"/>
                  </a:lnTo>
                  <a:lnTo>
                    <a:pt x="5858367" y="3135437"/>
                  </a:lnTo>
                  <a:lnTo>
                    <a:pt x="5898754" y="3114063"/>
                  </a:lnTo>
                  <a:lnTo>
                    <a:pt x="5936988" y="3089411"/>
                  </a:lnTo>
                  <a:lnTo>
                    <a:pt x="5972880" y="3061667"/>
                  </a:lnTo>
                  <a:lnTo>
                    <a:pt x="6006242" y="3031020"/>
                  </a:lnTo>
                  <a:lnTo>
                    <a:pt x="6036889" y="2997656"/>
                  </a:lnTo>
                  <a:lnTo>
                    <a:pt x="6064631" y="2961763"/>
                  </a:lnTo>
                  <a:lnTo>
                    <a:pt x="6089283" y="2923529"/>
                  </a:lnTo>
                  <a:lnTo>
                    <a:pt x="6110656" y="2883140"/>
                  </a:lnTo>
                  <a:lnTo>
                    <a:pt x="6128563" y="2840785"/>
                  </a:lnTo>
                  <a:lnTo>
                    <a:pt x="6142817" y="2796650"/>
                  </a:lnTo>
                  <a:lnTo>
                    <a:pt x="6153230" y="2750923"/>
                  </a:lnTo>
                  <a:lnTo>
                    <a:pt x="6159615" y="2703791"/>
                  </a:lnTo>
                  <a:lnTo>
                    <a:pt x="6161785" y="2655442"/>
                  </a:lnTo>
                  <a:lnTo>
                    <a:pt x="6161785" y="531113"/>
                  </a:lnTo>
                  <a:lnTo>
                    <a:pt x="6159615" y="482765"/>
                  </a:lnTo>
                  <a:lnTo>
                    <a:pt x="6153230" y="435634"/>
                  </a:lnTo>
                  <a:lnTo>
                    <a:pt x="6142817" y="389907"/>
                  </a:lnTo>
                  <a:lnTo>
                    <a:pt x="6128563" y="345773"/>
                  </a:lnTo>
                  <a:lnTo>
                    <a:pt x="6110656" y="303418"/>
                  </a:lnTo>
                  <a:lnTo>
                    <a:pt x="6089283" y="263031"/>
                  </a:lnTo>
                  <a:lnTo>
                    <a:pt x="6064631" y="224797"/>
                  </a:lnTo>
                  <a:lnTo>
                    <a:pt x="6036889" y="188905"/>
                  </a:lnTo>
                  <a:lnTo>
                    <a:pt x="6006242" y="155543"/>
                  </a:lnTo>
                  <a:lnTo>
                    <a:pt x="5972880" y="124896"/>
                  </a:lnTo>
                  <a:lnTo>
                    <a:pt x="5936988" y="97154"/>
                  </a:lnTo>
                  <a:lnTo>
                    <a:pt x="5898754" y="72502"/>
                  </a:lnTo>
                  <a:lnTo>
                    <a:pt x="5858367" y="51129"/>
                  </a:lnTo>
                  <a:lnTo>
                    <a:pt x="5816012" y="33222"/>
                  </a:lnTo>
                  <a:lnTo>
                    <a:pt x="5771878" y="18968"/>
                  </a:lnTo>
                  <a:lnTo>
                    <a:pt x="5726151" y="8555"/>
                  </a:lnTo>
                  <a:lnTo>
                    <a:pt x="5679020" y="2170"/>
                  </a:lnTo>
                  <a:lnTo>
                    <a:pt x="56306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99742" y="2618485"/>
              <a:ext cx="6162040" cy="3187065"/>
            </a:xfrm>
            <a:custGeom>
              <a:avLst/>
              <a:gdLst/>
              <a:ahLst/>
              <a:cxnLst/>
              <a:rect l="l" t="t" r="r" b="b"/>
              <a:pathLst>
                <a:path w="6162040" h="3187065">
                  <a:moveTo>
                    <a:pt x="0" y="531113"/>
                  </a:moveTo>
                  <a:lnTo>
                    <a:pt x="2170" y="482765"/>
                  </a:lnTo>
                  <a:lnTo>
                    <a:pt x="8555" y="435634"/>
                  </a:lnTo>
                  <a:lnTo>
                    <a:pt x="18968" y="389907"/>
                  </a:lnTo>
                  <a:lnTo>
                    <a:pt x="33222" y="345773"/>
                  </a:lnTo>
                  <a:lnTo>
                    <a:pt x="51129" y="303418"/>
                  </a:lnTo>
                  <a:lnTo>
                    <a:pt x="72502" y="263031"/>
                  </a:lnTo>
                  <a:lnTo>
                    <a:pt x="97154" y="224797"/>
                  </a:lnTo>
                  <a:lnTo>
                    <a:pt x="124896" y="188905"/>
                  </a:lnTo>
                  <a:lnTo>
                    <a:pt x="155543" y="155543"/>
                  </a:lnTo>
                  <a:lnTo>
                    <a:pt x="188905" y="124896"/>
                  </a:lnTo>
                  <a:lnTo>
                    <a:pt x="224797" y="97154"/>
                  </a:lnTo>
                  <a:lnTo>
                    <a:pt x="263031" y="72502"/>
                  </a:lnTo>
                  <a:lnTo>
                    <a:pt x="303418" y="51129"/>
                  </a:lnTo>
                  <a:lnTo>
                    <a:pt x="345773" y="33222"/>
                  </a:lnTo>
                  <a:lnTo>
                    <a:pt x="389907" y="18968"/>
                  </a:lnTo>
                  <a:lnTo>
                    <a:pt x="435634" y="8555"/>
                  </a:lnTo>
                  <a:lnTo>
                    <a:pt x="482765" y="2170"/>
                  </a:lnTo>
                  <a:lnTo>
                    <a:pt x="531113" y="0"/>
                  </a:lnTo>
                  <a:lnTo>
                    <a:pt x="5630672" y="0"/>
                  </a:lnTo>
                  <a:lnTo>
                    <a:pt x="5679020" y="2170"/>
                  </a:lnTo>
                  <a:lnTo>
                    <a:pt x="5726151" y="8555"/>
                  </a:lnTo>
                  <a:lnTo>
                    <a:pt x="5771878" y="18968"/>
                  </a:lnTo>
                  <a:lnTo>
                    <a:pt x="5816012" y="33222"/>
                  </a:lnTo>
                  <a:lnTo>
                    <a:pt x="5858367" y="51129"/>
                  </a:lnTo>
                  <a:lnTo>
                    <a:pt x="5898754" y="72502"/>
                  </a:lnTo>
                  <a:lnTo>
                    <a:pt x="5936988" y="97154"/>
                  </a:lnTo>
                  <a:lnTo>
                    <a:pt x="5972880" y="124896"/>
                  </a:lnTo>
                  <a:lnTo>
                    <a:pt x="6006242" y="155543"/>
                  </a:lnTo>
                  <a:lnTo>
                    <a:pt x="6036889" y="188905"/>
                  </a:lnTo>
                  <a:lnTo>
                    <a:pt x="6064631" y="224797"/>
                  </a:lnTo>
                  <a:lnTo>
                    <a:pt x="6089283" y="263031"/>
                  </a:lnTo>
                  <a:lnTo>
                    <a:pt x="6110656" y="303418"/>
                  </a:lnTo>
                  <a:lnTo>
                    <a:pt x="6128563" y="345773"/>
                  </a:lnTo>
                  <a:lnTo>
                    <a:pt x="6142817" y="389907"/>
                  </a:lnTo>
                  <a:lnTo>
                    <a:pt x="6153230" y="435634"/>
                  </a:lnTo>
                  <a:lnTo>
                    <a:pt x="6159615" y="482765"/>
                  </a:lnTo>
                  <a:lnTo>
                    <a:pt x="6161785" y="531113"/>
                  </a:lnTo>
                  <a:lnTo>
                    <a:pt x="6161785" y="2655442"/>
                  </a:lnTo>
                  <a:lnTo>
                    <a:pt x="6159615" y="2703791"/>
                  </a:lnTo>
                  <a:lnTo>
                    <a:pt x="6153230" y="2750923"/>
                  </a:lnTo>
                  <a:lnTo>
                    <a:pt x="6142817" y="2796650"/>
                  </a:lnTo>
                  <a:lnTo>
                    <a:pt x="6128563" y="2840785"/>
                  </a:lnTo>
                  <a:lnTo>
                    <a:pt x="6110656" y="2883140"/>
                  </a:lnTo>
                  <a:lnTo>
                    <a:pt x="6089283" y="2923529"/>
                  </a:lnTo>
                  <a:lnTo>
                    <a:pt x="6064631" y="2961763"/>
                  </a:lnTo>
                  <a:lnTo>
                    <a:pt x="6036889" y="2997656"/>
                  </a:lnTo>
                  <a:lnTo>
                    <a:pt x="6006242" y="3031020"/>
                  </a:lnTo>
                  <a:lnTo>
                    <a:pt x="5972880" y="3061667"/>
                  </a:lnTo>
                  <a:lnTo>
                    <a:pt x="5936988" y="3089411"/>
                  </a:lnTo>
                  <a:lnTo>
                    <a:pt x="5898754" y="3114063"/>
                  </a:lnTo>
                  <a:lnTo>
                    <a:pt x="5858367" y="3135437"/>
                  </a:lnTo>
                  <a:lnTo>
                    <a:pt x="5816012" y="3153345"/>
                  </a:lnTo>
                  <a:lnTo>
                    <a:pt x="5771878" y="3167599"/>
                  </a:lnTo>
                  <a:lnTo>
                    <a:pt x="5726151" y="3178013"/>
                  </a:lnTo>
                  <a:lnTo>
                    <a:pt x="5679020" y="3184399"/>
                  </a:lnTo>
                  <a:lnTo>
                    <a:pt x="5630672" y="3186569"/>
                  </a:lnTo>
                  <a:lnTo>
                    <a:pt x="531113" y="3186569"/>
                  </a:lnTo>
                  <a:lnTo>
                    <a:pt x="482765" y="3184399"/>
                  </a:lnTo>
                  <a:lnTo>
                    <a:pt x="435634" y="3178013"/>
                  </a:lnTo>
                  <a:lnTo>
                    <a:pt x="389907" y="3167599"/>
                  </a:lnTo>
                  <a:lnTo>
                    <a:pt x="345773" y="3153345"/>
                  </a:lnTo>
                  <a:lnTo>
                    <a:pt x="303418" y="3135437"/>
                  </a:lnTo>
                  <a:lnTo>
                    <a:pt x="263031" y="3114063"/>
                  </a:lnTo>
                  <a:lnTo>
                    <a:pt x="224797" y="3089411"/>
                  </a:lnTo>
                  <a:lnTo>
                    <a:pt x="188905" y="3061667"/>
                  </a:lnTo>
                  <a:lnTo>
                    <a:pt x="155543" y="3031020"/>
                  </a:lnTo>
                  <a:lnTo>
                    <a:pt x="124896" y="2997656"/>
                  </a:lnTo>
                  <a:lnTo>
                    <a:pt x="97154" y="2961763"/>
                  </a:lnTo>
                  <a:lnTo>
                    <a:pt x="72502" y="2923529"/>
                  </a:lnTo>
                  <a:lnTo>
                    <a:pt x="51129" y="2883140"/>
                  </a:lnTo>
                  <a:lnTo>
                    <a:pt x="33222" y="2840785"/>
                  </a:lnTo>
                  <a:lnTo>
                    <a:pt x="18968" y="2796650"/>
                  </a:lnTo>
                  <a:lnTo>
                    <a:pt x="8555" y="2750923"/>
                  </a:lnTo>
                  <a:lnTo>
                    <a:pt x="2170" y="2703791"/>
                  </a:lnTo>
                  <a:lnTo>
                    <a:pt x="0" y="2655442"/>
                  </a:lnTo>
                  <a:lnTo>
                    <a:pt x="0" y="531113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27503" y="4741798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53" y="713061"/>
                  </a:lnTo>
                  <a:lnTo>
                    <a:pt x="22193" y="737203"/>
                  </a:lnTo>
                  <a:lnTo>
                    <a:pt x="46291" y="753487"/>
                  </a:lnTo>
                  <a:lnTo>
                    <a:pt x="75818" y="759460"/>
                  </a:lnTo>
                  <a:lnTo>
                    <a:pt x="1189608" y="759460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5" y="683513"/>
                  </a:lnTo>
                  <a:lnTo>
                    <a:pt x="1265555" y="75945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27503" y="4741798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5" y="75945"/>
                  </a:lnTo>
                  <a:lnTo>
                    <a:pt x="1265555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8" y="759460"/>
                  </a:lnTo>
                  <a:lnTo>
                    <a:pt x="75818" y="759460"/>
                  </a:lnTo>
                  <a:lnTo>
                    <a:pt x="46291" y="753487"/>
                  </a:lnTo>
                  <a:lnTo>
                    <a:pt x="22193" y="737203"/>
                  </a:lnTo>
                  <a:lnTo>
                    <a:pt x="5953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19677" y="4964556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112" y="0"/>
                  </a:moveTo>
                  <a:lnTo>
                    <a:pt x="134112" y="62738"/>
                  </a:lnTo>
                  <a:lnTo>
                    <a:pt x="0" y="62738"/>
                  </a:lnTo>
                  <a:lnTo>
                    <a:pt x="0" y="251079"/>
                  </a:lnTo>
                  <a:lnTo>
                    <a:pt x="134112" y="251079"/>
                  </a:lnTo>
                  <a:lnTo>
                    <a:pt x="134112" y="313944"/>
                  </a:lnTo>
                  <a:lnTo>
                    <a:pt x="268350" y="156972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899407" y="4741798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53" y="713061"/>
                  </a:lnTo>
                  <a:lnTo>
                    <a:pt x="22193" y="737203"/>
                  </a:lnTo>
                  <a:lnTo>
                    <a:pt x="46291" y="753487"/>
                  </a:lnTo>
                  <a:lnTo>
                    <a:pt x="75818" y="759460"/>
                  </a:lnTo>
                  <a:lnTo>
                    <a:pt x="1189608" y="759460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4" y="683513"/>
                  </a:lnTo>
                  <a:lnTo>
                    <a:pt x="1265554" y="75945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899407" y="4741798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4" y="75945"/>
                  </a:lnTo>
                  <a:lnTo>
                    <a:pt x="1265554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8" y="759460"/>
                  </a:lnTo>
                  <a:lnTo>
                    <a:pt x="75818" y="759460"/>
                  </a:lnTo>
                  <a:lnTo>
                    <a:pt x="46291" y="753487"/>
                  </a:lnTo>
                  <a:lnTo>
                    <a:pt x="22193" y="737203"/>
                  </a:lnTo>
                  <a:lnTo>
                    <a:pt x="5953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291582" y="4964556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112" y="0"/>
                  </a:moveTo>
                  <a:lnTo>
                    <a:pt x="134112" y="62738"/>
                  </a:lnTo>
                  <a:lnTo>
                    <a:pt x="0" y="62738"/>
                  </a:lnTo>
                  <a:lnTo>
                    <a:pt x="0" y="251079"/>
                  </a:lnTo>
                  <a:lnTo>
                    <a:pt x="134112" y="251079"/>
                  </a:lnTo>
                  <a:lnTo>
                    <a:pt x="134112" y="313944"/>
                  </a:lnTo>
                  <a:lnTo>
                    <a:pt x="268350" y="156972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671184" y="4741798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1189736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72" y="713061"/>
                  </a:lnTo>
                  <a:lnTo>
                    <a:pt x="22256" y="737203"/>
                  </a:lnTo>
                  <a:lnTo>
                    <a:pt x="46398" y="753487"/>
                  </a:lnTo>
                  <a:lnTo>
                    <a:pt x="75945" y="759460"/>
                  </a:lnTo>
                  <a:lnTo>
                    <a:pt x="1189736" y="759460"/>
                  </a:lnTo>
                  <a:lnTo>
                    <a:pt x="1219283" y="753487"/>
                  </a:lnTo>
                  <a:lnTo>
                    <a:pt x="1243425" y="737203"/>
                  </a:lnTo>
                  <a:lnTo>
                    <a:pt x="1259709" y="713061"/>
                  </a:lnTo>
                  <a:lnTo>
                    <a:pt x="1265682" y="683513"/>
                  </a:lnTo>
                  <a:lnTo>
                    <a:pt x="1265682" y="75945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671184" y="4741798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5"/>
                  </a:lnTo>
                  <a:lnTo>
                    <a:pt x="1265682" y="683513"/>
                  </a:lnTo>
                  <a:lnTo>
                    <a:pt x="1259709" y="713061"/>
                  </a:lnTo>
                  <a:lnTo>
                    <a:pt x="1243425" y="737203"/>
                  </a:lnTo>
                  <a:lnTo>
                    <a:pt x="1219283" y="753487"/>
                  </a:lnTo>
                  <a:lnTo>
                    <a:pt x="1189736" y="759460"/>
                  </a:lnTo>
                  <a:lnTo>
                    <a:pt x="75945" y="759460"/>
                  </a:lnTo>
                  <a:lnTo>
                    <a:pt x="46398" y="753487"/>
                  </a:lnTo>
                  <a:lnTo>
                    <a:pt x="22256" y="737203"/>
                  </a:lnTo>
                  <a:lnTo>
                    <a:pt x="5972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127503" y="3765041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53" y="713061"/>
                  </a:lnTo>
                  <a:lnTo>
                    <a:pt x="22193" y="737203"/>
                  </a:lnTo>
                  <a:lnTo>
                    <a:pt x="46291" y="753487"/>
                  </a:lnTo>
                  <a:lnTo>
                    <a:pt x="75818" y="759459"/>
                  </a:lnTo>
                  <a:lnTo>
                    <a:pt x="1189608" y="759459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5" y="683513"/>
                  </a:lnTo>
                  <a:lnTo>
                    <a:pt x="1265555" y="75945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127503" y="3765041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5" y="75945"/>
                  </a:lnTo>
                  <a:lnTo>
                    <a:pt x="1265555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8" y="759459"/>
                  </a:lnTo>
                  <a:lnTo>
                    <a:pt x="75818" y="759459"/>
                  </a:lnTo>
                  <a:lnTo>
                    <a:pt x="46291" y="753487"/>
                  </a:lnTo>
                  <a:lnTo>
                    <a:pt x="22193" y="737203"/>
                  </a:lnTo>
                  <a:lnTo>
                    <a:pt x="5953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519678" y="3765041"/>
              <a:ext cx="1645285" cy="759460"/>
            </a:xfrm>
            <a:custGeom>
              <a:avLst/>
              <a:gdLst/>
              <a:ahLst/>
              <a:cxnLst/>
              <a:rect l="l" t="t" r="r" b="b"/>
              <a:pathLst>
                <a:path w="1645285" h="759460">
                  <a:moveTo>
                    <a:pt x="268351" y="379730"/>
                  </a:moveTo>
                  <a:lnTo>
                    <a:pt x="134112" y="222758"/>
                  </a:lnTo>
                  <a:lnTo>
                    <a:pt x="134112" y="285496"/>
                  </a:lnTo>
                  <a:lnTo>
                    <a:pt x="0" y="285496"/>
                  </a:lnTo>
                  <a:lnTo>
                    <a:pt x="0" y="473837"/>
                  </a:lnTo>
                  <a:lnTo>
                    <a:pt x="134112" y="473837"/>
                  </a:lnTo>
                  <a:lnTo>
                    <a:pt x="134112" y="536702"/>
                  </a:lnTo>
                  <a:lnTo>
                    <a:pt x="268351" y="379730"/>
                  </a:lnTo>
                  <a:close/>
                </a:path>
                <a:path w="1645285" h="759460">
                  <a:moveTo>
                    <a:pt x="1645285" y="75946"/>
                  </a:moveTo>
                  <a:lnTo>
                    <a:pt x="1639303" y="46405"/>
                  </a:lnTo>
                  <a:lnTo>
                    <a:pt x="1623021" y="22263"/>
                  </a:lnTo>
                  <a:lnTo>
                    <a:pt x="1598879" y="5981"/>
                  </a:lnTo>
                  <a:lnTo>
                    <a:pt x="1569339" y="0"/>
                  </a:lnTo>
                  <a:lnTo>
                    <a:pt x="455549" y="0"/>
                  </a:lnTo>
                  <a:lnTo>
                    <a:pt x="426021" y="5981"/>
                  </a:lnTo>
                  <a:lnTo>
                    <a:pt x="401916" y="22263"/>
                  </a:lnTo>
                  <a:lnTo>
                    <a:pt x="385673" y="46405"/>
                  </a:lnTo>
                  <a:lnTo>
                    <a:pt x="379730" y="75946"/>
                  </a:lnTo>
                  <a:lnTo>
                    <a:pt x="379730" y="683514"/>
                  </a:lnTo>
                  <a:lnTo>
                    <a:pt x="385673" y="713066"/>
                  </a:lnTo>
                  <a:lnTo>
                    <a:pt x="401916" y="737209"/>
                  </a:lnTo>
                  <a:lnTo>
                    <a:pt x="426021" y="753491"/>
                  </a:lnTo>
                  <a:lnTo>
                    <a:pt x="455549" y="759460"/>
                  </a:lnTo>
                  <a:lnTo>
                    <a:pt x="1569339" y="759460"/>
                  </a:lnTo>
                  <a:lnTo>
                    <a:pt x="1598879" y="753491"/>
                  </a:lnTo>
                  <a:lnTo>
                    <a:pt x="1623021" y="737209"/>
                  </a:lnTo>
                  <a:lnTo>
                    <a:pt x="1639303" y="713066"/>
                  </a:lnTo>
                  <a:lnTo>
                    <a:pt x="1645285" y="683514"/>
                  </a:lnTo>
                  <a:lnTo>
                    <a:pt x="1645285" y="75946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899407" y="3765041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156" y="5972"/>
                  </a:lnTo>
                  <a:lnTo>
                    <a:pt x="1243298" y="22256"/>
                  </a:lnTo>
                  <a:lnTo>
                    <a:pt x="1259582" y="46398"/>
                  </a:lnTo>
                  <a:lnTo>
                    <a:pt x="1265554" y="75945"/>
                  </a:lnTo>
                  <a:lnTo>
                    <a:pt x="1265554" y="683513"/>
                  </a:lnTo>
                  <a:lnTo>
                    <a:pt x="1259582" y="713061"/>
                  </a:lnTo>
                  <a:lnTo>
                    <a:pt x="1243298" y="737203"/>
                  </a:lnTo>
                  <a:lnTo>
                    <a:pt x="1219156" y="753487"/>
                  </a:lnTo>
                  <a:lnTo>
                    <a:pt x="1189608" y="759459"/>
                  </a:lnTo>
                  <a:lnTo>
                    <a:pt x="75818" y="759459"/>
                  </a:lnTo>
                  <a:lnTo>
                    <a:pt x="46291" y="753487"/>
                  </a:lnTo>
                  <a:lnTo>
                    <a:pt x="22193" y="737203"/>
                  </a:lnTo>
                  <a:lnTo>
                    <a:pt x="5953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4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291582" y="3765041"/>
              <a:ext cx="1645285" cy="759460"/>
            </a:xfrm>
            <a:custGeom>
              <a:avLst/>
              <a:gdLst/>
              <a:ahLst/>
              <a:cxnLst/>
              <a:rect l="l" t="t" r="r" b="b"/>
              <a:pathLst>
                <a:path w="1645284" h="759460">
                  <a:moveTo>
                    <a:pt x="268224" y="379730"/>
                  </a:moveTo>
                  <a:lnTo>
                    <a:pt x="134112" y="222758"/>
                  </a:lnTo>
                  <a:lnTo>
                    <a:pt x="134112" y="285496"/>
                  </a:lnTo>
                  <a:lnTo>
                    <a:pt x="0" y="285496"/>
                  </a:lnTo>
                  <a:lnTo>
                    <a:pt x="0" y="473837"/>
                  </a:lnTo>
                  <a:lnTo>
                    <a:pt x="134112" y="473837"/>
                  </a:lnTo>
                  <a:lnTo>
                    <a:pt x="134112" y="536702"/>
                  </a:lnTo>
                  <a:lnTo>
                    <a:pt x="268224" y="379730"/>
                  </a:lnTo>
                  <a:close/>
                </a:path>
                <a:path w="1645284" h="759460">
                  <a:moveTo>
                    <a:pt x="1645285" y="75946"/>
                  </a:moveTo>
                  <a:lnTo>
                    <a:pt x="1639303" y="46405"/>
                  </a:lnTo>
                  <a:lnTo>
                    <a:pt x="1623021" y="22263"/>
                  </a:lnTo>
                  <a:lnTo>
                    <a:pt x="1598879" y="5981"/>
                  </a:lnTo>
                  <a:lnTo>
                    <a:pt x="1569339" y="0"/>
                  </a:lnTo>
                  <a:lnTo>
                    <a:pt x="455549" y="0"/>
                  </a:lnTo>
                  <a:lnTo>
                    <a:pt x="425996" y="5981"/>
                  </a:lnTo>
                  <a:lnTo>
                    <a:pt x="401853" y="22263"/>
                  </a:lnTo>
                  <a:lnTo>
                    <a:pt x="385572" y="46405"/>
                  </a:lnTo>
                  <a:lnTo>
                    <a:pt x="379603" y="75946"/>
                  </a:lnTo>
                  <a:lnTo>
                    <a:pt x="379603" y="683514"/>
                  </a:lnTo>
                  <a:lnTo>
                    <a:pt x="385572" y="713066"/>
                  </a:lnTo>
                  <a:lnTo>
                    <a:pt x="401853" y="737209"/>
                  </a:lnTo>
                  <a:lnTo>
                    <a:pt x="425996" y="753491"/>
                  </a:lnTo>
                  <a:lnTo>
                    <a:pt x="455549" y="759460"/>
                  </a:lnTo>
                  <a:lnTo>
                    <a:pt x="1569339" y="759460"/>
                  </a:lnTo>
                  <a:lnTo>
                    <a:pt x="1598879" y="753491"/>
                  </a:lnTo>
                  <a:lnTo>
                    <a:pt x="1623021" y="737209"/>
                  </a:lnTo>
                  <a:lnTo>
                    <a:pt x="1639303" y="713066"/>
                  </a:lnTo>
                  <a:lnTo>
                    <a:pt x="1645285" y="683514"/>
                  </a:lnTo>
                  <a:lnTo>
                    <a:pt x="1645285" y="75946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671184" y="3765041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5"/>
                  </a:lnTo>
                  <a:lnTo>
                    <a:pt x="1265682" y="683513"/>
                  </a:lnTo>
                  <a:lnTo>
                    <a:pt x="1259709" y="713061"/>
                  </a:lnTo>
                  <a:lnTo>
                    <a:pt x="1243425" y="737203"/>
                  </a:lnTo>
                  <a:lnTo>
                    <a:pt x="1219283" y="753487"/>
                  </a:lnTo>
                  <a:lnTo>
                    <a:pt x="1189736" y="759459"/>
                  </a:lnTo>
                  <a:lnTo>
                    <a:pt x="75945" y="759459"/>
                  </a:lnTo>
                  <a:lnTo>
                    <a:pt x="46398" y="753487"/>
                  </a:lnTo>
                  <a:lnTo>
                    <a:pt x="22256" y="737203"/>
                  </a:lnTo>
                  <a:lnTo>
                    <a:pt x="5972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127503" y="2797682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387"/>
                  </a:lnTo>
                  <a:lnTo>
                    <a:pt x="5953" y="712987"/>
                  </a:lnTo>
                  <a:lnTo>
                    <a:pt x="22193" y="737123"/>
                  </a:lnTo>
                  <a:lnTo>
                    <a:pt x="46291" y="753377"/>
                  </a:lnTo>
                  <a:lnTo>
                    <a:pt x="75818" y="759332"/>
                  </a:lnTo>
                  <a:lnTo>
                    <a:pt x="1189608" y="759332"/>
                  </a:lnTo>
                  <a:lnTo>
                    <a:pt x="1219209" y="753377"/>
                  </a:lnTo>
                  <a:lnTo>
                    <a:pt x="1243345" y="737123"/>
                  </a:lnTo>
                  <a:lnTo>
                    <a:pt x="1259599" y="712987"/>
                  </a:lnTo>
                  <a:lnTo>
                    <a:pt x="1265555" y="683387"/>
                  </a:lnTo>
                  <a:lnTo>
                    <a:pt x="1265555" y="75945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127503" y="2797682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5" y="75945"/>
                  </a:lnTo>
                  <a:lnTo>
                    <a:pt x="1265555" y="683387"/>
                  </a:lnTo>
                  <a:lnTo>
                    <a:pt x="1259599" y="712987"/>
                  </a:lnTo>
                  <a:lnTo>
                    <a:pt x="1243345" y="737123"/>
                  </a:lnTo>
                  <a:lnTo>
                    <a:pt x="1219209" y="753377"/>
                  </a:lnTo>
                  <a:lnTo>
                    <a:pt x="1189608" y="759332"/>
                  </a:lnTo>
                  <a:lnTo>
                    <a:pt x="75818" y="759332"/>
                  </a:lnTo>
                  <a:lnTo>
                    <a:pt x="46291" y="753377"/>
                  </a:lnTo>
                  <a:lnTo>
                    <a:pt x="22193" y="737123"/>
                  </a:lnTo>
                  <a:lnTo>
                    <a:pt x="5953" y="712987"/>
                  </a:lnTo>
                  <a:lnTo>
                    <a:pt x="0" y="683387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519677" y="3020440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112" y="0"/>
                  </a:moveTo>
                  <a:lnTo>
                    <a:pt x="134112" y="62737"/>
                  </a:lnTo>
                  <a:lnTo>
                    <a:pt x="0" y="62737"/>
                  </a:lnTo>
                  <a:lnTo>
                    <a:pt x="0" y="251079"/>
                  </a:lnTo>
                  <a:lnTo>
                    <a:pt x="134112" y="251079"/>
                  </a:lnTo>
                  <a:lnTo>
                    <a:pt x="134112" y="313817"/>
                  </a:lnTo>
                  <a:lnTo>
                    <a:pt x="268350" y="156972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899280" y="279768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89" h="759460">
                  <a:moveTo>
                    <a:pt x="1189736" y="0"/>
                  </a:moveTo>
                  <a:lnTo>
                    <a:pt x="75946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683387"/>
                  </a:lnTo>
                  <a:lnTo>
                    <a:pt x="5972" y="712987"/>
                  </a:lnTo>
                  <a:lnTo>
                    <a:pt x="22256" y="737123"/>
                  </a:lnTo>
                  <a:lnTo>
                    <a:pt x="46398" y="753377"/>
                  </a:lnTo>
                  <a:lnTo>
                    <a:pt x="75946" y="759332"/>
                  </a:lnTo>
                  <a:lnTo>
                    <a:pt x="1189736" y="759332"/>
                  </a:lnTo>
                  <a:lnTo>
                    <a:pt x="1219283" y="753377"/>
                  </a:lnTo>
                  <a:lnTo>
                    <a:pt x="1243425" y="737123"/>
                  </a:lnTo>
                  <a:lnTo>
                    <a:pt x="1259709" y="712987"/>
                  </a:lnTo>
                  <a:lnTo>
                    <a:pt x="1265682" y="683387"/>
                  </a:lnTo>
                  <a:lnTo>
                    <a:pt x="1265682" y="75945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899280" y="279768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89" h="759460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6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5"/>
                  </a:lnTo>
                  <a:lnTo>
                    <a:pt x="1265682" y="683387"/>
                  </a:lnTo>
                  <a:lnTo>
                    <a:pt x="1259709" y="712987"/>
                  </a:lnTo>
                  <a:lnTo>
                    <a:pt x="1243425" y="737123"/>
                  </a:lnTo>
                  <a:lnTo>
                    <a:pt x="1219283" y="753377"/>
                  </a:lnTo>
                  <a:lnTo>
                    <a:pt x="1189736" y="759332"/>
                  </a:lnTo>
                  <a:lnTo>
                    <a:pt x="75946" y="759332"/>
                  </a:lnTo>
                  <a:lnTo>
                    <a:pt x="46398" y="753377"/>
                  </a:lnTo>
                  <a:lnTo>
                    <a:pt x="22256" y="737123"/>
                  </a:lnTo>
                  <a:lnTo>
                    <a:pt x="5972" y="712987"/>
                  </a:lnTo>
                  <a:lnTo>
                    <a:pt x="0" y="683387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291582" y="3020440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112" y="0"/>
                  </a:moveTo>
                  <a:lnTo>
                    <a:pt x="134112" y="62737"/>
                  </a:lnTo>
                  <a:lnTo>
                    <a:pt x="0" y="62737"/>
                  </a:lnTo>
                  <a:lnTo>
                    <a:pt x="0" y="251079"/>
                  </a:lnTo>
                  <a:lnTo>
                    <a:pt x="134112" y="251079"/>
                  </a:lnTo>
                  <a:lnTo>
                    <a:pt x="134112" y="313817"/>
                  </a:lnTo>
                  <a:lnTo>
                    <a:pt x="268223" y="156972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671184" y="279768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1189736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683387"/>
                  </a:lnTo>
                  <a:lnTo>
                    <a:pt x="5972" y="712987"/>
                  </a:lnTo>
                  <a:lnTo>
                    <a:pt x="22256" y="737123"/>
                  </a:lnTo>
                  <a:lnTo>
                    <a:pt x="46398" y="753377"/>
                  </a:lnTo>
                  <a:lnTo>
                    <a:pt x="75945" y="759332"/>
                  </a:lnTo>
                  <a:lnTo>
                    <a:pt x="1189736" y="759332"/>
                  </a:lnTo>
                  <a:lnTo>
                    <a:pt x="1219283" y="753377"/>
                  </a:lnTo>
                  <a:lnTo>
                    <a:pt x="1243425" y="737123"/>
                  </a:lnTo>
                  <a:lnTo>
                    <a:pt x="1259709" y="712987"/>
                  </a:lnTo>
                  <a:lnTo>
                    <a:pt x="1265682" y="683387"/>
                  </a:lnTo>
                  <a:lnTo>
                    <a:pt x="1265682" y="75945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671184" y="279768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5"/>
                  </a:lnTo>
                  <a:lnTo>
                    <a:pt x="1265682" y="683387"/>
                  </a:lnTo>
                  <a:lnTo>
                    <a:pt x="1259709" y="712987"/>
                  </a:lnTo>
                  <a:lnTo>
                    <a:pt x="1243425" y="737123"/>
                  </a:lnTo>
                  <a:lnTo>
                    <a:pt x="1219283" y="753377"/>
                  </a:lnTo>
                  <a:lnTo>
                    <a:pt x="1189736" y="759332"/>
                  </a:lnTo>
                  <a:lnTo>
                    <a:pt x="75945" y="759332"/>
                  </a:lnTo>
                  <a:lnTo>
                    <a:pt x="46398" y="753377"/>
                  </a:lnTo>
                  <a:lnTo>
                    <a:pt x="22256" y="737123"/>
                  </a:lnTo>
                  <a:lnTo>
                    <a:pt x="5972" y="712987"/>
                  </a:lnTo>
                  <a:lnTo>
                    <a:pt x="0" y="683387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0680" marR="508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Cách </a:t>
            </a:r>
            <a:r>
              <a:rPr dirty="0" spc="25"/>
              <a:t>th</a:t>
            </a:r>
            <a:r>
              <a:rPr dirty="0" spc="25">
                <a:latin typeface="Arial"/>
                <a:cs typeface="Arial"/>
              </a:rPr>
              <a:t>ứ</a:t>
            </a:r>
            <a:r>
              <a:rPr dirty="0" spc="25"/>
              <a:t>c </a:t>
            </a:r>
            <a:r>
              <a:rPr dirty="0" spc="-100"/>
              <a:t>t</a:t>
            </a:r>
            <a:r>
              <a:rPr dirty="0" spc="-100">
                <a:latin typeface="Arial"/>
                <a:cs typeface="Arial"/>
              </a:rPr>
              <a:t>ổ </a:t>
            </a:r>
            <a:r>
              <a:rPr dirty="0" spc="120"/>
              <a:t>ch</a:t>
            </a:r>
            <a:r>
              <a:rPr dirty="0" spc="120">
                <a:latin typeface="Arial"/>
                <a:cs typeface="Arial"/>
              </a:rPr>
              <a:t>ứ</a:t>
            </a:r>
            <a:r>
              <a:rPr dirty="0" spc="120"/>
              <a:t>c </a:t>
            </a:r>
            <a:r>
              <a:rPr dirty="0" spc="90"/>
              <a:t>v</a:t>
            </a:r>
            <a:r>
              <a:rPr dirty="0" spc="90">
                <a:latin typeface="Arial"/>
                <a:cs typeface="Arial"/>
              </a:rPr>
              <a:t>ấ</a:t>
            </a:r>
            <a:r>
              <a:rPr dirty="0" spc="90"/>
              <a:t>n </a:t>
            </a:r>
            <a:r>
              <a:rPr dirty="0" spc="75"/>
              <a:t>đ</a:t>
            </a:r>
            <a:r>
              <a:rPr dirty="0" spc="75">
                <a:latin typeface="Arial"/>
                <a:cs typeface="Arial"/>
              </a:rPr>
              <a:t>ề  </a:t>
            </a:r>
            <a:r>
              <a:rPr dirty="0" spc="160"/>
              <a:t>STEM </a:t>
            </a:r>
            <a:r>
              <a:rPr dirty="0" spc="80"/>
              <a:t>trong </a:t>
            </a:r>
            <a:r>
              <a:rPr dirty="0" spc="125"/>
              <a:t>ch</a:t>
            </a:r>
            <a:r>
              <a:rPr dirty="0" spc="125">
                <a:latin typeface="Arial"/>
                <a:cs typeface="Arial"/>
              </a:rPr>
              <a:t>ươ</a:t>
            </a:r>
            <a:r>
              <a:rPr dirty="0" spc="125"/>
              <a:t>ng </a:t>
            </a:r>
            <a:r>
              <a:rPr dirty="0" spc="-20"/>
              <a:t>trình</a:t>
            </a:r>
            <a:r>
              <a:rPr dirty="0" spc="-715"/>
              <a:t> </a:t>
            </a:r>
            <a:r>
              <a:rPr dirty="0" spc="95"/>
              <a:t>h</a:t>
            </a:r>
            <a:r>
              <a:rPr dirty="0" spc="95">
                <a:latin typeface="Arial"/>
                <a:cs typeface="Arial"/>
              </a:rPr>
              <a:t>ọ</a:t>
            </a:r>
            <a:r>
              <a:rPr dirty="0" spc="95"/>
              <a:t>c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85355" y="1868906"/>
            <a:ext cx="4890770" cy="646430"/>
          </a:xfrm>
          <a:prstGeom prst="rect">
            <a:avLst/>
          </a:prstGeom>
          <a:solidFill>
            <a:srgbClr val="FFFFFF"/>
          </a:solidFill>
          <a:ln w="15875">
            <a:solidFill>
              <a:srgbClr val="A42F0F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dirty="0" sz="1800" spc="25">
                <a:latin typeface="Trebuchet MS"/>
                <a:cs typeface="Trebuchet MS"/>
              </a:rPr>
              <a:t>2) </a:t>
            </a:r>
            <a:r>
              <a:rPr dirty="0" sz="1800" spc="20">
                <a:latin typeface="Trebuchet MS"/>
                <a:cs typeface="Trebuchet MS"/>
              </a:rPr>
              <a:t>Liên </a:t>
            </a:r>
            <a:r>
              <a:rPr dirty="0" sz="1800" spc="-35">
                <a:latin typeface="Trebuchet MS"/>
                <a:cs typeface="Trebuchet MS"/>
              </a:rPr>
              <a:t>k</a:t>
            </a:r>
            <a:r>
              <a:rPr dirty="0" sz="1800" spc="-35">
                <a:latin typeface="Arial"/>
                <a:cs typeface="Arial"/>
              </a:rPr>
              <a:t>ế</a:t>
            </a:r>
            <a:r>
              <a:rPr dirty="0" sz="1800" spc="-35">
                <a:latin typeface="Trebuchet MS"/>
                <a:cs typeface="Trebuchet MS"/>
              </a:rPr>
              <a:t>t </a:t>
            </a:r>
            <a:r>
              <a:rPr dirty="0" sz="1800" spc="30">
                <a:latin typeface="Trebuchet MS"/>
                <a:cs typeface="Trebuchet MS"/>
              </a:rPr>
              <a:t>l</a:t>
            </a:r>
            <a:r>
              <a:rPr dirty="0" sz="1800" spc="30">
                <a:latin typeface="Arial"/>
                <a:cs typeface="Arial"/>
              </a:rPr>
              <a:t>ỏ</a:t>
            </a:r>
            <a:r>
              <a:rPr dirty="0" sz="1800" spc="30">
                <a:latin typeface="Trebuchet MS"/>
                <a:cs typeface="Trebuchet MS"/>
              </a:rPr>
              <a:t>ng</a:t>
            </a:r>
            <a:r>
              <a:rPr dirty="0" sz="1800" spc="-19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l</a:t>
            </a:r>
            <a:r>
              <a:rPr dirty="0" sz="1800">
                <a:latin typeface="Arial"/>
                <a:cs typeface="Arial"/>
              </a:rPr>
              <a:t>ẻ</a:t>
            </a:r>
            <a:r>
              <a:rPr dirty="0" sz="1800"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800" spc="-40">
                <a:latin typeface="Trebuchet MS"/>
                <a:cs typeface="Trebuchet MS"/>
              </a:rPr>
              <a:t>(ví </a:t>
            </a:r>
            <a:r>
              <a:rPr dirty="0" sz="1800" spc="-60">
                <a:latin typeface="Trebuchet MS"/>
                <a:cs typeface="Trebuchet MS"/>
              </a:rPr>
              <a:t>d</a:t>
            </a:r>
            <a:r>
              <a:rPr dirty="0" sz="1800" spc="-60">
                <a:latin typeface="Arial"/>
                <a:cs typeface="Arial"/>
              </a:rPr>
              <a:t>ụ</a:t>
            </a:r>
            <a:r>
              <a:rPr dirty="0" sz="1800" spc="-60">
                <a:latin typeface="Trebuchet MS"/>
                <a:cs typeface="Trebuchet MS"/>
              </a:rPr>
              <a:t>: </a:t>
            </a:r>
            <a:r>
              <a:rPr dirty="0" sz="1800" spc="10">
                <a:latin typeface="Trebuchet MS"/>
                <a:cs typeface="Trebuchet MS"/>
              </a:rPr>
              <a:t>ch</a:t>
            </a:r>
            <a:r>
              <a:rPr dirty="0" sz="1800" spc="10">
                <a:latin typeface="Arial"/>
                <a:cs typeface="Arial"/>
              </a:rPr>
              <a:t>ấ</a:t>
            </a:r>
            <a:r>
              <a:rPr dirty="0" sz="1800" spc="10">
                <a:latin typeface="Trebuchet MS"/>
                <a:cs typeface="Trebuchet MS"/>
              </a:rPr>
              <a:t>t </a:t>
            </a:r>
            <a:r>
              <a:rPr dirty="0" sz="1800" spc="25">
                <a:latin typeface="Trebuchet MS"/>
                <a:cs typeface="Trebuchet MS"/>
              </a:rPr>
              <a:t>l</a:t>
            </a:r>
            <a:r>
              <a:rPr dirty="0" sz="1800" spc="25">
                <a:latin typeface="Arial"/>
                <a:cs typeface="Arial"/>
              </a:rPr>
              <a:t>ượ</a:t>
            </a:r>
            <a:r>
              <a:rPr dirty="0" sz="1800" spc="25">
                <a:latin typeface="Trebuchet MS"/>
                <a:cs typeface="Trebuchet MS"/>
              </a:rPr>
              <a:t>ng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n</a:t>
            </a:r>
            <a:r>
              <a:rPr dirty="0" sz="1800" spc="5">
                <a:latin typeface="Arial"/>
                <a:cs typeface="Arial"/>
              </a:rPr>
              <a:t>ướ</a:t>
            </a:r>
            <a:r>
              <a:rPr dirty="0" sz="1800" spc="5">
                <a:latin typeface="Trebuchet MS"/>
                <a:cs typeface="Trebuchet MS"/>
              </a:rPr>
              <a:t>c)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0680" marR="508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Cách </a:t>
            </a:r>
            <a:r>
              <a:rPr dirty="0" spc="25"/>
              <a:t>th</a:t>
            </a:r>
            <a:r>
              <a:rPr dirty="0" spc="25">
                <a:latin typeface="Arial"/>
                <a:cs typeface="Arial"/>
              </a:rPr>
              <a:t>ứ</a:t>
            </a:r>
            <a:r>
              <a:rPr dirty="0" spc="25"/>
              <a:t>c </a:t>
            </a:r>
            <a:r>
              <a:rPr dirty="0" spc="-100"/>
              <a:t>t</a:t>
            </a:r>
            <a:r>
              <a:rPr dirty="0" spc="-100">
                <a:latin typeface="Arial"/>
                <a:cs typeface="Arial"/>
              </a:rPr>
              <a:t>ổ </a:t>
            </a:r>
            <a:r>
              <a:rPr dirty="0" spc="120"/>
              <a:t>ch</a:t>
            </a:r>
            <a:r>
              <a:rPr dirty="0" spc="120">
                <a:latin typeface="Arial"/>
                <a:cs typeface="Arial"/>
              </a:rPr>
              <a:t>ứ</a:t>
            </a:r>
            <a:r>
              <a:rPr dirty="0" spc="120"/>
              <a:t>c </a:t>
            </a:r>
            <a:r>
              <a:rPr dirty="0" spc="90"/>
              <a:t>v</a:t>
            </a:r>
            <a:r>
              <a:rPr dirty="0" spc="90">
                <a:latin typeface="Arial"/>
                <a:cs typeface="Arial"/>
              </a:rPr>
              <a:t>ấ</a:t>
            </a:r>
            <a:r>
              <a:rPr dirty="0" spc="90"/>
              <a:t>n </a:t>
            </a:r>
            <a:r>
              <a:rPr dirty="0" spc="75"/>
              <a:t>đ</a:t>
            </a:r>
            <a:r>
              <a:rPr dirty="0" spc="75">
                <a:latin typeface="Arial"/>
                <a:cs typeface="Arial"/>
              </a:rPr>
              <a:t>ề  </a:t>
            </a:r>
            <a:r>
              <a:rPr dirty="0" spc="160"/>
              <a:t>STEM </a:t>
            </a:r>
            <a:r>
              <a:rPr dirty="0" spc="80"/>
              <a:t>trong </a:t>
            </a:r>
            <a:r>
              <a:rPr dirty="0" spc="125"/>
              <a:t>ch</a:t>
            </a:r>
            <a:r>
              <a:rPr dirty="0" spc="125">
                <a:latin typeface="Arial"/>
                <a:cs typeface="Arial"/>
              </a:rPr>
              <a:t>ươ</a:t>
            </a:r>
            <a:r>
              <a:rPr dirty="0" spc="125"/>
              <a:t>ng </a:t>
            </a:r>
            <a:r>
              <a:rPr dirty="0" spc="-20"/>
              <a:t>trình</a:t>
            </a:r>
            <a:r>
              <a:rPr dirty="0" spc="-715"/>
              <a:t> </a:t>
            </a:r>
            <a:r>
              <a:rPr dirty="0" spc="95"/>
              <a:t>h</a:t>
            </a:r>
            <a:r>
              <a:rPr dirty="0" spc="95">
                <a:latin typeface="Arial"/>
                <a:cs typeface="Arial"/>
              </a:rPr>
              <a:t>ọ</a:t>
            </a:r>
            <a:r>
              <a:rPr dirty="0" spc="95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355" y="1868906"/>
            <a:ext cx="4890770" cy="646430"/>
          </a:xfrm>
          <a:prstGeom prst="rect">
            <a:avLst/>
          </a:prstGeom>
          <a:solidFill>
            <a:srgbClr val="FFFFFF"/>
          </a:solidFill>
          <a:ln w="15875">
            <a:solidFill>
              <a:srgbClr val="A42F0F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1440" marR="1116330">
              <a:lnSpc>
                <a:spcPct val="100000"/>
              </a:lnSpc>
              <a:spcBef>
                <a:spcPts val="315"/>
              </a:spcBef>
            </a:pPr>
            <a:r>
              <a:rPr dirty="0" sz="1800" spc="25">
                <a:latin typeface="Trebuchet MS"/>
                <a:cs typeface="Trebuchet MS"/>
              </a:rPr>
              <a:t>3) </a:t>
            </a:r>
            <a:r>
              <a:rPr dirty="0" sz="1800" spc="20">
                <a:latin typeface="Trebuchet MS"/>
                <a:cs typeface="Trebuchet MS"/>
              </a:rPr>
              <a:t>Liên </a:t>
            </a:r>
            <a:r>
              <a:rPr dirty="0" sz="1800" spc="-35">
                <a:latin typeface="Trebuchet MS"/>
                <a:cs typeface="Trebuchet MS"/>
              </a:rPr>
              <a:t>k</a:t>
            </a:r>
            <a:r>
              <a:rPr dirty="0" sz="1800" spc="-35">
                <a:latin typeface="Arial"/>
                <a:cs typeface="Arial"/>
              </a:rPr>
              <a:t>ế</a:t>
            </a:r>
            <a:r>
              <a:rPr dirty="0" sz="1800" spc="-35">
                <a:latin typeface="Trebuchet MS"/>
                <a:cs typeface="Trebuchet MS"/>
              </a:rPr>
              <a:t>t </a:t>
            </a:r>
            <a:r>
              <a:rPr dirty="0" sz="1800" spc="-20">
                <a:latin typeface="Trebuchet MS"/>
                <a:cs typeface="Trebuchet MS"/>
              </a:rPr>
              <a:t>liên </a:t>
            </a:r>
            <a:r>
              <a:rPr dirty="0" sz="1800" spc="70">
                <a:latin typeface="Trebuchet MS"/>
                <a:cs typeface="Trebuchet MS"/>
              </a:rPr>
              <a:t>môn </a:t>
            </a:r>
            <a:r>
              <a:rPr dirty="0" sz="1800" spc="-50">
                <a:latin typeface="Trebuchet MS"/>
                <a:cs typeface="Trebuchet MS"/>
              </a:rPr>
              <a:t>t</a:t>
            </a:r>
            <a:r>
              <a:rPr dirty="0" sz="1800" spc="-50">
                <a:latin typeface="Arial"/>
                <a:cs typeface="Arial"/>
              </a:rPr>
              <a:t>ừ </a:t>
            </a:r>
            <a:r>
              <a:rPr dirty="0" sz="1800" spc="40">
                <a:latin typeface="Trebuchet MS"/>
                <a:cs typeface="Trebuchet MS"/>
              </a:rPr>
              <a:t>đ</a:t>
            </a:r>
            <a:r>
              <a:rPr dirty="0" sz="1800" spc="40">
                <a:latin typeface="Arial"/>
                <a:cs typeface="Arial"/>
              </a:rPr>
              <a:t>ầ</a:t>
            </a:r>
            <a:r>
              <a:rPr dirty="0" sz="1800" spc="40">
                <a:latin typeface="Trebuchet MS"/>
                <a:cs typeface="Trebuchet MS"/>
              </a:rPr>
              <a:t>u </a:t>
            </a:r>
            <a:r>
              <a:rPr dirty="0" sz="1800" spc="-65">
                <a:latin typeface="Trebuchet MS"/>
                <a:cs typeface="Trebuchet MS"/>
              </a:rPr>
              <a:t>t</a:t>
            </a:r>
            <a:r>
              <a:rPr dirty="0" sz="1800" spc="-65">
                <a:latin typeface="Arial"/>
                <a:cs typeface="Arial"/>
              </a:rPr>
              <a:t>ớ</a:t>
            </a:r>
            <a:r>
              <a:rPr dirty="0" sz="1800" spc="-65">
                <a:latin typeface="Trebuchet MS"/>
                <a:cs typeface="Trebuchet MS"/>
              </a:rPr>
              <a:t>i</a:t>
            </a:r>
            <a:r>
              <a:rPr dirty="0" sz="1800" spc="-375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cu</a:t>
            </a:r>
            <a:r>
              <a:rPr dirty="0" sz="1800" spc="15">
                <a:latin typeface="Arial"/>
                <a:cs typeface="Arial"/>
              </a:rPr>
              <a:t>ố</a:t>
            </a:r>
            <a:r>
              <a:rPr dirty="0" sz="1800" spc="15">
                <a:latin typeface="Trebuchet MS"/>
                <a:cs typeface="Trebuchet MS"/>
              </a:rPr>
              <a:t>i  </a:t>
            </a:r>
            <a:r>
              <a:rPr dirty="0" sz="1800" spc="-40">
                <a:latin typeface="Trebuchet MS"/>
                <a:cs typeface="Trebuchet MS"/>
              </a:rPr>
              <a:t>(ví </a:t>
            </a:r>
            <a:r>
              <a:rPr dirty="0" sz="1800" spc="-60">
                <a:latin typeface="Trebuchet MS"/>
                <a:cs typeface="Trebuchet MS"/>
              </a:rPr>
              <a:t>d</a:t>
            </a:r>
            <a:r>
              <a:rPr dirty="0" sz="1800" spc="-60">
                <a:latin typeface="Arial"/>
                <a:cs typeface="Arial"/>
              </a:rPr>
              <a:t>ụ</a:t>
            </a:r>
            <a:r>
              <a:rPr dirty="0" sz="1800" spc="-60">
                <a:latin typeface="Trebuchet MS"/>
                <a:cs typeface="Trebuchet MS"/>
              </a:rPr>
              <a:t>: </a:t>
            </a:r>
            <a:r>
              <a:rPr dirty="0" sz="1800" spc="10">
                <a:latin typeface="Trebuchet MS"/>
                <a:cs typeface="Trebuchet MS"/>
              </a:rPr>
              <a:t>ch</a:t>
            </a:r>
            <a:r>
              <a:rPr dirty="0" sz="1800" spc="10">
                <a:latin typeface="Arial"/>
                <a:cs typeface="Arial"/>
              </a:rPr>
              <a:t>ấ</a:t>
            </a:r>
            <a:r>
              <a:rPr dirty="0" sz="1800" spc="10">
                <a:latin typeface="Trebuchet MS"/>
                <a:cs typeface="Trebuchet MS"/>
              </a:rPr>
              <a:t>t </a:t>
            </a:r>
            <a:r>
              <a:rPr dirty="0" sz="1800" spc="25">
                <a:latin typeface="Trebuchet MS"/>
                <a:cs typeface="Trebuchet MS"/>
              </a:rPr>
              <a:t>l</a:t>
            </a:r>
            <a:r>
              <a:rPr dirty="0" sz="1800" spc="25">
                <a:latin typeface="Arial"/>
                <a:cs typeface="Arial"/>
              </a:rPr>
              <a:t>ượ</a:t>
            </a:r>
            <a:r>
              <a:rPr dirty="0" sz="1800" spc="25">
                <a:latin typeface="Trebuchet MS"/>
                <a:cs typeface="Trebuchet MS"/>
              </a:rPr>
              <a:t>ng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5">
                <a:latin typeface="Trebuchet MS"/>
                <a:cs typeface="Trebuchet MS"/>
              </a:rPr>
              <a:t>n</a:t>
            </a:r>
            <a:r>
              <a:rPr dirty="0" sz="1800" spc="5">
                <a:latin typeface="Arial"/>
                <a:cs typeface="Arial"/>
              </a:rPr>
              <a:t>ướ</a:t>
            </a:r>
            <a:r>
              <a:rPr dirty="0" sz="1800" spc="5">
                <a:latin typeface="Trebuchet MS"/>
                <a:cs typeface="Trebuchet MS"/>
              </a:rPr>
              <a:t>c)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19566" y="4733861"/>
            <a:ext cx="1281430" cy="775335"/>
            <a:chOff x="2119566" y="4733861"/>
            <a:chExt cx="1281430" cy="775335"/>
          </a:xfrm>
        </p:grpSpPr>
        <p:sp>
          <p:nvSpPr>
            <p:cNvPr id="5" name="object 5"/>
            <p:cNvSpPr/>
            <p:nvPr/>
          </p:nvSpPr>
          <p:spPr>
            <a:xfrm>
              <a:off x="2127504" y="4741798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53" y="713061"/>
                  </a:lnTo>
                  <a:lnTo>
                    <a:pt x="22193" y="737203"/>
                  </a:lnTo>
                  <a:lnTo>
                    <a:pt x="46291" y="753487"/>
                  </a:lnTo>
                  <a:lnTo>
                    <a:pt x="75818" y="759460"/>
                  </a:lnTo>
                  <a:lnTo>
                    <a:pt x="1189608" y="759460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5" y="683513"/>
                  </a:lnTo>
                  <a:lnTo>
                    <a:pt x="1265555" y="75945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27504" y="4741798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5" y="75945"/>
                  </a:lnTo>
                  <a:lnTo>
                    <a:pt x="1265555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8" y="759460"/>
                  </a:lnTo>
                  <a:lnTo>
                    <a:pt x="75818" y="759460"/>
                  </a:lnTo>
                  <a:lnTo>
                    <a:pt x="46291" y="753487"/>
                  </a:lnTo>
                  <a:lnTo>
                    <a:pt x="22193" y="737203"/>
                  </a:lnTo>
                  <a:lnTo>
                    <a:pt x="5953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519678" y="4964557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8"/>
                </a:lnTo>
                <a:lnTo>
                  <a:pt x="0" y="62738"/>
                </a:lnTo>
                <a:lnTo>
                  <a:pt x="0" y="251079"/>
                </a:lnTo>
                <a:lnTo>
                  <a:pt x="134112" y="251079"/>
                </a:lnTo>
                <a:lnTo>
                  <a:pt x="134112" y="313944"/>
                </a:lnTo>
                <a:lnTo>
                  <a:pt x="268350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CDC1B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3891470" y="4733861"/>
            <a:ext cx="1281430" cy="775335"/>
            <a:chOff x="3891470" y="4733861"/>
            <a:chExt cx="1281430" cy="775335"/>
          </a:xfrm>
        </p:grpSpPr>
        <p:sp>
          <p:nvSpPr>
            <p:cNvPr id="9" name="object 9"/>
            <p:cNvSpPr/>
            <p:nvPr/>
          </p:nvSpPr>
          <p:spPr>
            <a:xfrm>
              <a:off x="3899408" y="4741798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53" y="713061"/>
                  </a:lnTo>
                  <a:lnTo>
                    <a:pt x="22193" y="737203"/>
                  </a:lnTo>
                  <a:lnTo>
                    <a:pt x="46291" y="753487"/>
                  </a:lnTo>
                  <a:lnTo>
                    <a:pt x="75818" y="759460"/>
                  </a:lnTo>
                  <a:lnTo>
                    <a:pt x="1189608" y="759460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4" y="683513"/>
                  </a:lnTo>
                  <a:lnTo>
                    <a:pt x="1265554" y="75945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899408" y="4741798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4" y="75945"/>
                  </a:lnTo>
                  <a:lnTo>
                    <a:pt x="1265554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8" y="759460"/>
                  </a:lnTo>
                  <a:lnTo>
                    <a:pt x="75818" y="759460"/>
                  </a:lnTo>
                  <a:lnTo>
                    <a:pt x="46291" y="753487"/>
                  </a:lnTo>
                  <a:lnTo>
                    <a:pt x="22193" y="737203"/>
                  </a:lnTo>
                  <a:lnTo>
                    <a:pt x="5953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5291582" y="4964557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8"/>
                </a:lnTo>
                <a:lnTo>
                  <a:pt x="0" y="62738"/>
                </a:lnTo>
                <a:lnTo>
                  <a:pt x="0" y="251079"/>
                </a:lnTo>
                <a:lnTo>
                  <a:pt x="134112" y="251079"/>
                </a:lnTo>
                <a:lnTo>
                  <a:pt x="134112" y="313944"/>
                </a:lnTo>
                <a:lnTo>
                  <a:pt x="268350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CDC1B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5663247" y="4733861"/>
            <a:ext cx="1282065" cy="775335"/>
            <a:chOff x="5663247" y="4733861"/>
            <a:chExt cx="1282065" cy="775335"/>
          </a:xfrm>
        </p:grpSpPr>
        <p:sp>
          <p:nvSpPr>
            <p:cNvPr id="13" name="object 13"/>
            <p:cNvSpPr/>
            <p:nvPr/>
          </p:nvSpPr>
          <p:spPr>
            <a:xfrm>
              <a:off x="5671184" y="4741798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1189736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72" y="713061"/>
                  </a:lnTo>
                  <a:lnTo>
                    <a:pt x="22256" y="737203"/>
                  </a:lnTo>
                  <a:lnTo>
                    <a:pt x="46398" y="753487"/>
                  </a:lnTo>
                  <a:lnTo>
                    <a:pt x="75945" y="759460"/>
                  </a:lnTo>
                  <a:lnTo>
                    <a:pt x="1189736" y="759460"/>
                  </a:lnTo>
                  <a:lnTo>
                    <a:pt x="1219283" y="753487"/>
                  </a:lnTo>
                  <a:lnTo>
                    <a:pt x="1243425" y="737203"/>
                  </a:lnTo>
                  <a:lnTo>
                    <a:pt x="1259709" y="713061"/>
                  </a:lnTo>
                  <a:lnTo>
                    <a:pt x="1265682" y="683513"/>
                  </a:lnTo>
                  <a:lnTo>
                    <a:pt x="1265682" y="75945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671184" y="4741798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5"/>
                  </a:lnTo>
                  <a:lnTo>
                    <a:pt x="1265682" y="683513"/>
                  </a:lnTo>
                  <a:lnTo>
                    <a:pt x="1259709" y="713061"/>
                  </a:lnTo>
                  <a:lnTo>
                    <a:pt x="1243425" y="737203"/>
                  </a:lnTo>
                  <a:lnTo>
                    <a:pt x="1219283" y="753487"/>
                  </a:lnTo>
                  <a:lnTo>
                    <a:pt x="1189736" y="759460"/>
                  </a:lnTo>
                  <a:lnTo>
                    <a:pt x="75945" y="759460"/>
                  </a:lnTo>
                  <a:lnTo>
                    <a:pt x="46398" y="753487"/>
                  </a:lnTo>
                  <a:lnTo>
                    <a:pt x="22256" y="737203"/>
                  </a:lnTo>
                  <a:lnTo>
                    <a:pt x="5972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3519678" y="3987800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7"/>
                </a:lnTo>
                <a:lnTo>
                  <a:pt x="0" y="62737"/>
                </a:lnTo>
                <a:lnTo>
                  <a:pt x="0" y="251079"/>
                </a:lnTo>
                <a:lnTo>
                  <a:pt x="134112" y="251079"/>
                </a:lnTo>
                <a:lnTo>
                  <a:pt x="134112" y="313944"/>
                </a:lnTo>
                <a:lnTo>
                  <a:pt x="268350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BCBAB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3891470" y="3757104"/>
            <a:ext cx="1281430" cy="775335"/>
            <a:chOff x="3891470" y="3757104"/>
            <a:chExt cx="1281430" cy="775335"/>
          </a:xfrm>
        </p:grpSpPr>
        <p:sp>
          <p:nvSpPr>
            <p:cNvPr id="17" name="object 17"/>
            <p:cNvSpPr/>
            <p:nvPr/>
          </p:nvSpPr>
          <p:spPr>
            <a:xfrm>
              <a:off x="3899408" y="3765041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53" y="713061"/>
                  </a:lnTo>
                  <a:lnTo>
                    <a:pt x="22193" y="737203"/>
                  </a:lnTo>
                  <a:lnTo>
                    <a:pt x="46291" y="753487"/>
                  </a:lnTo>
                  <a:lnTo>
                    <a:pt x="75818" y="759459"/>
                  </a:lnTo>
                  <a:lnTo>
                    <a:pt x="1189608" y="759459"/>
                  </a:lnTo>
                  <a:lnTo>
                    <a:pt x="1219156" y="753487"/>
                  </a:lnTo>
                  <a:lnTo>
                    <a:pt x="1243298" y="737203"/>
                  </a:lnTo>
                  <a:lnTo>
                    <a:pt x="1259582" y="713061"/>
                  </a:lnTo>
                  <a:lnTo>
                    <a:pt x="1265554" y="683513"/>
                  </a:lnTo>
                  <a:lnTo>
                    <a:pt x="1265554" y="75945"/>
                  </a:lnTo>
                  <a:lnTo>
                    <a:pt x="1259582" y="46398"/>
                  </a:lnTo>
                  <a:lnTo>
                    <a:pt x="1243298" y="22256"/>
                  </a:lnTo>
                  <a:lnTo>
                    <a:pt x="1219156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899408" y="3765041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156" y="5972"/>
                  </a:lnTo>
                  <a:lnTo>
                    <a:pt x="1243298" y="22256"/>
                  </a:lnTo>
                  <a:lnTo>
                    <a:pt x="1259582" y="46398"/>
                  </a:lnTo>
                  <a:lnTo>
                    <a:pt x="1265554" y="75945"/>
                  </a:lnTo>
                  <a:lnTo>
                    <a:pt x="1265554" y="683513"/>
                  </a:lnTo>
                  <a:lnTo>
                    <a:pt x="1259582" y="713061"/>
                  </a:lnTo>
                  <a:lnTo>
                    <a:pt x="1243298" y="737203"/>
                  </a:lnTo>
                  <a:lnTo>
                    <a:pt x="1219156" y="753487"/>
                  </a:lnTo>
                  <a:lnTo>
                    <a:pt x="1189608" y="759459"/>
                  </a:lnTo>
                  <a:lnTo>
                    <a:pt x="75818" y="759459"/>
                  </a:lnTo>
                  <a:lnTo>
                    <a:pt x="46291" y="753487"/>
                  </a:lnTo>
                  <a:lnTo>
                    <a:pt x="22193" y="737203"/>
                  </a:lnTo>
                  <a:lnTo>
                    <a:pt x="5953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4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/>
          <p:nvPr/>
        </p:nvSpPr>
        <p:spPr>
          <a:xfrm>
            <a:off x="5291582" y="3987800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7"/>
                </a:lnTo>
                <a:lnTo>
                  <a:pt x="0" y="62737"/>
                </a:lnTo>
                <a:lnTo>
                  <a:pt x="0" y="251079"/>
                </a:lnTo>
                <a:lnTo>
                  <a:pt x="134112" y="251079"/>
                </a:lnTo>
                <a:lnTo>
                  <a:pt x="134112" y="313944"/>
                </a:lnTo>
                <a:lnTo>
                  <a:pt x="268223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BCBAB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2119566" y="2789745"/>
            <a:ext cx="1281430" cy="775335"/>
            <a:chOff x="2119566" y="2789745"/>
            <a:chExt cx="1281430" cy="775335"/>
          </a:xfrm>
        </p:grpSpPr>
        <p:sp>
          <p:nvSpPr>
            <p:cNvPr id="21" name="object 21"/>
            <p:cNvSpPr/>
            <p:nvPr/>
          </p:nvSpPr>
          <p:spPr>
            <a:xfrm>
              <a:off x="2127504" y="2797682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387"/>
                  </a:lnTo>
                  <a:lnTo>
                    <a:pt x="5953" y="712987"/>
                  </a:lnTo>
                  <a:lnTo>
                    <a:pt x="22193" y="737123"/>
                  </a:lnTo>
                  <a:lnTo>
                    <a:pt x="46291" y="753377"/>
                  </a:lnTo>
                  <a:lnTo>
                    <a:pt x="75818" y="759332"/>
                  </a:lnTo>
                  <a:lnTo>
                    <a:pt x="1189608" y="759332"/>
                  </a:lnTo>
                  <a:lnTo>
                    <a:pt x="1219209" y="753377"/>
                  </a:lnTo>
                  <a:lnTo>
                    <a:pt x="1243345" y="737123"/>
                  </a:lnTo>
                  <a:lnTo>
                    <a:pt x="1259599" y="712987"/>
                  </a:lnTo>
                  <a:lnTo>
                    <a:pt x="1265555" y="683387"/>
                  </a:lnTo>
                  <a:lnTo>
                    <a:pt x="1265555" y="75945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127504" y="2797682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5" y="75945"/>
                  </a:lnTo>
                  <a:lnTo>
                    <a:pt x="1265555" y="683387"/>
                  </a:lnTo>
                  <a:lnTo>
                    <a:pt x="1259599" y="712987"/>
                  </a:lnTo>
                  <a:lnTo>
                    <a:pt x="1243345" y="737123"/>
                  </a:lnTo>
                  <a:lnTo>
                    <a:pt x="1219209" y="753377"/>
                  </a:lnTo>
                  <a:lnTo>
                    <a:pt x="1189608" y="759332"/>
                  </a:lnTo>
                  <a:lnTo>
                    <a:pt x="75818" y="759332"/>
                  </a:lnTo>
                  <a:lnTo>
                    <a:pt x="46291" y="753377"/>
                  </a:lnTo>
                  <a:lnTo>
                    <a:pt x="22193" y="737123"/>
                  </a:lnTo>
                  <a:lnTo>
                    <a:pt x="5953" y="712987"/>
                  </a:lnTo>
                  <a:lnTo>
                    <a:pt x="0" y="683387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/>
          <p:nvPr/>
        </p:nvSpPr>
        <p:spPr>
          <a:xfrm>
            <a:off x="3519678" y="3020441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7"/>
                </a:lnTo>
                <a:lnTo>
                  <a:pt x="0" y="62737"/>
                </a:lnTo>
                <a:lnTo>
                  <a:pt x="0" y="251079"/>
                </a:lnTo>
                <a:lnTo>
                  <a:pt x="134112" y="251079"/>
                </a:lnTo>
                <a:lnTo>
                  <a:pt x="134112" y="313817"/>
                </a:lnTo>
                <a:lnTo>
                  <a:pt x="268350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CFACA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3891343" y="2789745"/>
            <a:ext cx="1282065" cy="775335"/>
            <a:chOff x="3891343" y="2789745"/>
            <a:chExt cx="1282065" cy="775335"/>
          </a:xfrm>
        </p:grpSpPr>
        <p:sp>
          <p:nvSpPr>
            <p:cNvPr id="25" name="object 25"/>
            <p:cNvSpPr/>
            <p:nvPr/>
          </p:nvSpPr>
          <p:spPr>
            <a:xfrm>
              <a:off x="3899280" y="279768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89" h="759460">
                  <a:moveTo>
                    <a:pt x="1189736" y="0"/>
                  </a:moveTo>
                  <a:lnTo>
                    <a:pt x="75946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683387"/>
                  </a:lnTo>
                  <a:lnTo>
                    <a:pt x="5972" y="712987"/>
                  </a:lnTo>
                  <a:lnTo>
                    <a:pt x="22256" y="737123"/>
                  </a:lnTo>
                  <a:lnTo>
                    <a:pt x="46398" y="753377"/>
                  </a:lnTo>
                  <a:lnTo>
                    <a:pt x="75946" y="759332"/>
                  </a:lnTo>
                  <a:lnTo>
                    <a:pt x="1189736" y="759332"/>
                  </a:lnTo>
                  <a:lnTo>
                    <a:pt x="1219283" y="753377"/>
                  </a:lnTo>
                  <a:lnTo>
                    <a:pt x="1243425" y="737123"/>
                  </a:lnTo>
                  <a:lnTo>
                    <a:pt x="1259709" y="712987"/>
                  </a:lnTo>
                  <a:lnTo>
                    <a:pt x="1265682" y="683387"/>
                  </a:lnTo>
                  <a:lnTo>
                    <a:pt x="1265682" y="75945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899280" y="279768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89" h="759460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6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5"/>
                  </a:lnTo>
                  <a:lnTo>
                    <a:pt x="1265682" y="683387"/>
                  </a:lnTo>
                  <a:lnTo>
                    <a:pt x="1259709" y="712987"/>
                  </a:lnTo>
                  <a:lnTo>
                    <a:pt x="1243425" y="737123"/>
                  </a:lnTo>
                  <a:lnTo>
                    <a:pt x="1219283" y="753377"/>
                  </a:lnTo>
                  <a:lnTo>
                    <a:pt x="1189736" y="759332"/>
                  </a:lnTo>
                  <a:lnTo>
                    <a:pt x="75946" y="759332"/>
                  </a:lnTo>
                  <a:lnTo>
                    <a:pt x="46398" y="753377"/>
                  </a:lnTo>
                  <a:lnTo>
                    <a:pt x="22256" y="737123"/>
                  </a:lnTo>
                  <a:lnTo>
                    <a:pt x="5972" y="712987"/>
                  </a:lnTo>
                  <a:lnTo>
                    <a:pt x="0" y="683387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/>
          <p:nvPr/>
        </p:nvSpPr>
        <p:spPr>
          <a:xfrm>
            <a:off x="5291582" y="3020441"/>
            <a:ext cx="268605" cy="314325"/>
          </a:xfrm>
          <a:custGeom>
            <a:avLst/>
            <a:gdLst/>
            <a:ahLst/>
            <a:cxnLst/>
            <a:rect l="l" t="t" r="r" b="b"/>
            <a:pathLst>
              <a:path w="268604" h="314325">
                <a:moveTo>
                  <a:pt x="134112" y="0"/>
                </a:moveTo>
                <a:lnTo>
                  <a:pt x="134112" y="62737"/>
                </a:lnTo>
                <a:lnTo>
                  <a:pt x="0" y="62737"/>
                </a:lnTo>
                <a:lnTo>
                  <a:pt x="0" y="251079"/>
                </a:lnTo>
                <a:lnTo>
                  <a:pt x="134112" y="251079"/>
                </a:lnTo>
                <a:lnTo>
                  <a:pt x="134112" y="313817"/>
                </a:lnTo>
                <a:lnTo>
                  <a:pt x="268223" y="156972"/>
                </a:lnTo>
                <a:lnTo>
                  <a:pt x="134112" y="0"/>
                </a:lnTo>
                <a:close/>
              </a:path>
            </a:pathLst>
          </a:custGeom>
          <a:solidFill>
            <a:srgbClr val="CFACA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/>
          <p:cNvGrpSpPr/>
          <p:nvPr/>
        </p:nvGrpSpPr>
        <p:grpSpPr>
          <a:xfrm>
            <a:off x="5663247" y="2789745"/>
            <a:ext cx="1282065" cy="775335"/>
            <a:chOff x="5663247" y="2789745"/>
            <a:chExt cx="1282065" cy="775335"/>
          </a:xfrm>
        </p:grpSpPr>
        <p:sp>
          <p:nvSpPr>
            <p:cNvPr id="29" name="object 29"/>
            <p:cNvSpPr/>
            <p:nvPr/>
          </p:nvSpPr>
          <p:spPr>
            <a:xfrm>
              <a:off x="5671184" y="279768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1189736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683387"/>
                  </a:lnTo>
                  <a:lnTo>
                    <a:pt x="5972" y="712987"/>
                  </a:lnTo>
                  <a:lnTo>
                    <a:pt x="22256" y="737123"/>
                  </a:lnTo>
                  <a:lnTo>
                    <a:pt x="46398" y="753377"/>
                  </a:lnTo>
                  <a:lnTo>
                    <a:pt x="75945" y="759332"/>
                  </a:lnTo>
                  <a:lnTo>
                    <a:pt x="1189736" y="759332"/>
                  </a:lnTo>
                  <a:lnTo>
                    <a:pt x="1219283" y="753377"/>
                  </a:lnTo>
                  <a:lnTo>
                    <a:pt x="1243425" y="737123"/>
                  </a:lnTo>
                  <a:lnTo>
                    <a:pt x="1259709" y="712987"/>
                  </a:lnTo>
                  <a:lnTo>
                    <a:pt x="1265682" y="683387"/>
                  </a:lnTo>
                  <a:lnTo>
                    <a:pt x="1265682" y="75945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671184" y="279768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5"/>
                  </a:lnTo>
                  <a:lnTo>
                    <a:pt x="1265682" y="683387"/>
                  </a:lnTo>
                  <a:lnTo>
                    <a:pt x="1259709" y="712987"/>
                  </a:lnTo>
                  <a:lnTo>
                    <a:pt x="1243425" y="737123"/>
                  </a:lnTo>
                  <a:lnTo>
                    <a:pt x="1219283" y="753377"/>
                  </a:lnTo>
                  <a:lnTo>
                    <a:pt x="1189736" y="759332"/>
                  </a:lnTo>
                  <a:lnTo>
                    <a:pt x="75945" y="759332"/>
                  </a:lnTo>
                  <a:lnTo>
                    <a:pt x="46398" y="753377"/>
                  </a:lnTo>
                  <a:lnTo>
                    <a:pt x="22256" y="737123"/>
                  </a:lnTo>
                  <a:lnTo>
                    <a:pt x="5972" y="712987"/>
                  </a:lnTo>
                  <a:lnTo>
                    <a:pt x="0" y="683387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697482" y="4913629"/>
            <a:ext cx="252222" cy="252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09003" y="3273552"/>
            <a:ext cx="252222" cy="252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/>
          <p:cNvGrpSpPr/>
          <p:nvPr/>
        </p:nvGrpSpPr>
        <p:grpSpPr>
          <a:xfrm>
            <a:off x="577418" y="3368928"/>
            <a:ext cx="2823845" cy="1499235"/>
            <a:chOff x="577418" y="3368928"/>
            <a:chExt cx="2823845" cy="1499235"/>
          </a:xfrm>
        </p:grpSpPr>
        <p:sp>
          <p:nvSpPr>
            <p:cNvPr id="34" name="object 34"/>
            <p:cNvSpPr/>
            <p:nvPr/>
          </p:nvSpPr>
          <p:spPr>
            <a:xfrm>
              <a:off x="585355" y="3618864"/>
              <a:ext cx="1247140" cy="1241425"/>
            </a:xfrm>
            <a:custGeom>
              <a:avLst/>
              <a:gdLst/>
              <a:ahLst/>
              <a:cxnLst/>
              <a:rect l="l" t="t" r="r" b="b"/>
              <a:pathLst>
                <a:path w="1247139" h="1241425">
                  <a:moveTo>
                    <a:pt x="1039990" y="0"/>
                  </a:moveTo>
                  <a:lnTo>
                    <a:pt x="206895" y="0"/>
                  </a:lnTo>
                  <a:lnTo>
                    <a:pt x="159457" y="5461"/>
                  </a:lnTo>
                  <a:lnTo>
                    <a:pt x="115909" y="21020"/>
                  </a:lnTo>
                  <a:lnTo>
                    <a:pt x="77494" y="45436"/>
                  </a:lnTo>
                  <a:lnTo>
                    <a:pt x="45453" y="77470"/>
                  </a:lnTo>
                  <a:lnTo>
                    <a:pt x="21029" y="115882"/>
                  </a:lnTo>
                  <a:lnTo>
                    <a:pt x="5464" y="159433"/>
                  </a:lnTo>
                  <a:lnTo>
                    <a:pt x="0" y="206883"/>
                  </a:lnTo>
                  <a:lnTo>
                    <a:pt x="0" y="1034415"/>
                  </a:lnTo>
                  <a:lnTo>
                    <a:pt x="5464" y="1081864"/>
                  </a:lnTo>
                  <a:lnTo>
                    <a:pt x="21029" y="1125415"/>
                  </a:lnTo>
                  <a:lnTo>
                    <a:pt x="45453" y="1163827"/>
                  </a:lnTo>
                  <a:lnTo>
                    <a:pt x="77494" y="1195861"/>
                  </a:lnTo>
                  <a:lnTo>
                    <a:pt x="115909" y="1220277"/>
                  </a:lnTo>
                  <a:lnTo>
                    <a:pt x="159457" y="1235836"/>
                  </a:lnTo>
                  <a:lnTo>
                    <a:pt x="206895" y="1241298"/>
                  </a:lnTo>
                  <a:lnTo>
                    <a:pt x="1039990" y="1241298"/>
                  </a:lnTo>
                  <a:lnTo>
                    <a:pt x="1087439" y="1235836"/>
                  </a:lnTo>
                  <a:lnTo>
                    <a:pt x="1130990" y="1220277"/>
                  </a:lnTo>
                  <a:lnTo>
                    <a:pt x="1169402" y="1195861"/>
                  </a:lnTo>
                  <a:lnTo>
                    <a:pt x="1201436" y="1163827"/>
                  </a:lnTo>
                  <a:lnTo>
                    <a:pt x="1225852" y="1125415"/>
                  </a:lnTo>
                  <a:lnTo>
                    <a:pt x="1241411" y="1081864"/>
                  </a:lnTo>
                  <a:lnTo>
                    <a:pt x="1246873" y="1034415"/>
                  </a:lnTo>
                  <a:lnTo>
                    <a:pt x="1246873" y="206883"/>
                  </a:lnTo>
                  <a:lnTo>
                    <a:pt x="1241411" y="159433"/>
                  </a:lnTo>
                  <a:lnTo>
                    <a:pt x="1225852" y="115882"/>
                  </a:lnTo>
                  <a:lnTo>
                    <a:pt x="1201436" y="77470"/>
                  </a:lnTo>
                  <a:lnTo>
                    <a:pt x="1169402" y="45436"/>
                  </a:lnTo>
                  <a:lnTo>
                    <a:pt x="1130990" y="21020"/>
                  </a:lnTo>
                  <a:lnTo>
                    <a:pt x="1087439" y="5461"/>
                  </a:lnTo>
                  <a:lnTo>
                    <a:pt x="103999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85355" y="3618864"/>
              <a:ext cx="1247140" cy="1241425"/>
            </a:xfrm>
            <a:custGeom>
              <a:avLst/>
              <a:gdLst/>
              <a:ahLst/>
              <a:cxnLst/>
              <a:rect l="l" t="t" r="r" b="b"/>
              <a:pathLst>
                <a:path w="1247139" h="1241425">
                  <a:moveTo>
                    <a:pt x="0" y="206883"/>
                  </a:moveTo>
                  <a:lnTo>
                    <a:pt x="5464" y="159433"/>
                  </a:lnTo>
                  <a:lnTo>
                    <a:pt x="21029" y="115882"/>
                  </a:lnTo>
                  <a:lnTo>
                    <a:pt x="45453" y="77470"/>
                  </a:lnTo>
                  <a:lnTo>
                    <a:pt x="77494" y="45436"/>
                  </a:lnTo>
                  <a:lnTo>
                    <a:pt x="115909" y="21020"/>
                  </a:lnTo>
                  <a:lnTo>
                    <a:pt x="159457" y="5461"/>
                  </a:lnTo>
                  <a:lnTo>
                    <a:pt x="206895" y="0"/>
                  </a:lnTo>
                  <a:lnTo>
                    <a:pt x="1039990" y="0"/>
                  </a:lnTo>
                  <a:lnTo>
                    <a:pt x="1087439" y="5461"/>
                  </a:lnTo>
                  <a:lnTo>
                    <a:pt x="1130990" y="21020"/>
                  </a:lnTo>
                  <a:lnTo>
                    <a:pt x="1169402" y="45436"/>
                  </a:lnTo>
                  <a:lnTo>
                    <a:pt x="1201436" y="77470"/>
                  </a:lnTo>
                  <a:lnTo>
                    <a:pt x="1225852" y="115882"/>
                  </a:lnTo>
                  <a:lnTo>
                    <a:pt x="1241411" y="159433"/>
                  </a:lnTo>
                  <a:lnTo>
                    <a:pt x="1246873" y="206883"/>
                  </a:lnTo>
                  <a:lnTo>
                    <a:pt x="1246873" y="1034415"/>
                  </a:lnTo>
                  <a:lnTo>
                    <a:pt x="1241411" y="1081864"/>
                  </a:lnTo>
                  <a:lnTo>
                    <a:pt x="1225852" y="1125415"/>
                  </a:lnTo>
                  <a:lnTo>
                    <a:pt x="1201436" y="1163827"/>
                  </a:lnTo>
                  <a:lnTo>
                    <a:pt x="1169402" y="1195861"/>
                  </a:lnTo>
                  <a:lnTo>
                    <a:pt x="1130990" y="1220277"/>
                  </a:lnTo>
                  <a:lnTo>
                    <a:pt x="1087439" y="1235836"/>
                  </a:lnTo>
                  <a:lnTo>
                    <a:pt x="1039990" y="1241298"/>
                  </a:lnTo>
                  <a:lnTo>
                    <a:pt x="206895" y="1241298"/>
                  </a:lnTo>
                  <a:lnTo>
                    <a:pt x="159457" y="1235836"/>
                  </a:lnTo>
                  <a:lnTo>
                    <a:pt x="115909" y="1220277"/>
                  </a:lnTo>
                  <a:lnTo>
                    <a:pt x="77494" y="1195861"/>
                  </a:lnTo>
                  <a:lnTo>
                    <a:pt x="45453" y="1163827"/>
                  </a:lnTo>
                  <a:lnTo>
                    <a:pt x="21029" y="1125415"/>
                  </a:lnTo>
                  <a:lnTo>
                    <a:pt x="5464" y="1081864"/>
                  </a:lnTo>
                  <a:lnTo>
                    <a:pt x="0" y="1034415"/>
                  </a:lnTo>
                  <a:lnTo>
                    <a:pt x="0" y="206883"/>
                  </a:lnTo>
                  <a:close/>
                </a:path>
              </a:pathLst>
            </a:custGeom>
            <a:ln w="15874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127504" y="3765041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1189608" y="0"/>
                  </a:moveTo>
                  <a:lnTo>
                    <a:pt x="75818" y="0"/>
                  </a:lnTo>
                  <a:lnTo>
                    <a:pt x="46291" y="5972"/>
                  </a:lnTo>
                  <a:lnTo>
                    <a:pt x="22193" y="22256"/>
                  </a:lnTo>
                  <a:lnTo>
                    <a:pt x="5953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53" y="713061"/>
                  </a:lnTo>
                  <a:lnTo>
                    <a:pt x="22193" y="737203"/>
                  </a:lnTo>
                  <a:lnTo>
                    <a:pt x="46291" y="753487"/>
                  </a:lnTo>
                  <a:lnTo>
                    <a:pt x="75818" y="759459"/>
                  </a:lnTo>
                  <a:lnTo>
                    <a:pt x="1189608" y="759459"/>
                  </a:lnTo>
                  <a:lnTo>
                    <a:pt x="1219209" y="753487"/>
                  </a:lnTo>
                  <a:lnTo>
                    <a:pt x="1243345" y="737203"/>
                  </a:lnTo>
                  <a:lnTo>
                    <a:pt x="1259599" y="713061"/>
                  </a:lnTo>
                  <a:lnTo>
                    <a:pt x="1265555" y="683513"/>
                  </a:lnTo>
                  <a:lnTo>
                    <a:pt x="1265555" y="75945"/>
                  </a:lnTo>
                  <a:lnTo>
                    <a:pt x="1259599" y="46398"/>
                  </a:lnTo>
                  <a:lnTo>
                    <a:pt x="1243345" y="22256"/>
                  </a:lnTo>
                  <a:lnTo>
                    <a:pt x="1219209" y="5972"/>
                  </a:lnTo>
                  <a:lnTo>
                    <a:pt x="1189608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127504" y="3765041"/>
              <a:ext cx="1265555" cy="759460"/>
            </a:xfrm>
            <a:custGeom>
              <a:avLst/>
              <a:gdLst/>
              <a:ahLst/>
              <a:cxnLst/>
              <a:rect l="l" t="t" r="r" b="b"/>
              <a:pathLst>
                <a:path w="1265554" h="759460">
                  <a:moveTo>
                    <a:pt x="0" y="75945"/>
                  </a:moveTo>
                  <a:lnTo>
                    <a:pt x="5953" y="46398"/>
                  </a:lnTo>
                  <a:lnTo>
                    <a:pt x="22193" y="22256"/>
                  </a:lnTo>
                  <a:lnTo>
                    <a:pt x="46291" y="5972"/>
                  </a:lnTo>
                  <a:lnTo>
                    <a:pt x="75818" y="0"/>
                  </a:lnTo>
                  <a:lnTo>
                    <a:pt x="1189608" y="0"/>
                  </a:lnTo>
                  <a:lnTo>
                    <a:pt x="1219209" y="5972"/>
                  </a:lnTo>
                  <a:lnTo>
                    <a:pt x="1243345" y="22256"/>
                  </a:lnTo>
                  <a:lnTo>
                    <a:pt x="1259599" y="46398"/>
                  </a:lnTo>
                  <a:lnTo>
                    <a:pt x="1265555" y="75945"/>
                  </a:lnTo>
                  <a:lnTo>
                    <a:pt x="1265555" y="683513"/>
                  </a:lnTo>
                  <a:lnTo>
                    <a:pt x="1259599" y="713061"/>
                  </a:lnTo>
                  <a:lnTo>
                    <a:pt x="1243345" y="737203"/>
                  </a:lnTo>
                  <a:lnTo>
                    <a:pt x="1219209" y="753487"/>
                  </a:lnTo>
                  <a:lnTo>
                    <a:pt x="1189608" y="759459"/>
                  </a:lnTo>
                  <a:lnTo>
                    <a:pt x="75818" y="759459"/>
                  </a:lnTo>
                  <a:lnTo>
                    <a:pt x="46291" y="753487"/>
                  </a:lnTo>
                  <a:lnTo>
                    <a:pt x="22193" y="737203"/>
                  </a:lnTo>
                  <a:lnTo>
                    <a:pt x="5953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843531" y="4076953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5" h="314325">
                  <a:moveTo>
                    <a:pt x="134238" y="0"/>
                  </a:moveTo>
                  <a:lnTo>
                    <a:pt x="134238" y="62738"/>
                  </a:lnTo>
                  <a:lnTo>
                    <a:pt x="0" y="62738"/>
                  </a:lnTo>
                  <a:lnTo>
                    <a:pt x="0" y="251079"/>
                  </a:lnTo>
                  <a:lnTo>
                    <a:pt x="134238" y="251079"/>
                  </a:lnTo>
                  <a:lnTo>
                    <a:pt x="134238" y="313817"/>
                  </a:lnTo>
                  <a:lnTo>
                    <a:pt x="268350" y="156972"/>
                  </a:lnTo>
                  <a:lnTo>
                    <a:pt x="134238" y="0"/>
                  </a:lnTo>
                  <a:close/>
                </a:path>
              </a:pathLst>
            </a:custGeom>
            <a:solidFill>
              <a:srgbClr val="CFA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791334" y="3368928"/>
              <a:ext cx="252348" cy="2522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/>
          <p:nvPr/>
        </p:nvSpPr>
        <p:spPr>
          <a:xfrm>
            <a:off x="7066915" y="4892166"/>
            <a:ext cx="252221" cy="2522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1" name="object 41"/>
          <p:cNvGrpSpPr/>
          <p:nvPr/>
        </p:nvGrpSpPr>
        <p:grpSpPr>
          <a:xfrm>
            <a:off x="5663247" y="3610927"/>
            <a:ext cx="2823845" cy="1155065"/>
            <a:chOff x="5663247" y="3610927"/>
            <a:chExt cx="2823845" cy="1155065"/>
          </a:xfrm>
        </p:grpSpPr>
        <p:sp>
          <p:nvSpPr>
            <p:cNvPr id="42" name="object 42"/>
            <p:cNvSpPr/>
            <p:nvPr/>
          </p:nvSpPr>
          <p:spPr>
            <a:xfrm>
              <a:off x="7232014" y="3618865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40" h="1139189">
                  <a:moveTo>
                    <a:pt x="1057148" y="0"/>
                  </a:moveTo>
                  <a:lnTo>
                    <a:pt x="189864" y="0"/>
                  </a:lnTo>
                  <a:lnTo>
                    <a:pt x="139420" y="6778"/>
                  </a:lnTo>
                  <a:lnTo>
                    <a:pt x="94074" y="25907"/>
                  </a:lnTo>
                  <a:lnTo>
                    <a:pt x="55641" y="55578"/>
                  </a:lnTo>
                  <a:lnTo>
                    <a:pt x="25940" y="93980"/>
                  </a:lnTo>
                  <a:lnTo>
                    <a:pt x="6788" y="139303"/>
                  </a:lnTo>
                  <a:lnTo>
                    <a:pt x="0" y="189737"/>
                  </a:lnTo>
                  <a:lnTo>
                    <a:pt x="0" y="948944"/>
                  </a:lnTo>
                  <a:lnTo>
                    <a:pt x="6788" y="999432"/>
                  </a:lnTo>
                  <a:lnTo>
                    <a:pt x="25940" y="1044791"/>
                  </a:lnTo>
                  <a:lnTo>
                    <a:pt x="55641" y="1083214"/>
                  </a:lnTo>
                  <a:lnTo>
                    <a:pt x="94074" y="1112896"/>
                  </a:lnTo>
                  <a:lnTo>
                    <a:pt x="139420" y="1132029"/>
                  </a:lnTo>
                  <a:lnTo>
                    <a:pt x="189864" y="1138809"/>
                  </a:lnTo>
                  <a:lnTo>
                    <a:pt x="1057148" y="1138809"/>
                  </a:lnTo>
                  <a:lnTo>
                    <a:pt x="1107592" y="1132029"/>
                  </a:lnTo>
                  <a:lnTo>
                    <a:pt x="1152938" y="1112896"/>
                  </a:lnTo>
                  <a:lnTo>
                    <a:pt x="1191371" y="1083214"/>
                  </a:lnTo>
                  <a:lnTo>
                    <a:pt x="1221072" y="1044791"/>
                  </a:lnTo>
                  <a:lnTo>
                    <a:pt x="1240224" y="999432"/>
                  </a:lnTo>
                  <a:lnTo>
                    <a:pt x="1247012" y="948944"/>
                  </a:lnTo>
                  <a:lnTo>
                    <a:pt x="1247012" y="189737"/>
                  </a:lnTo>
                  <a:lnTo>
                    <a:pt x="1240224" y="139303"/>
                  </a:lnTo>
                  <a:lnTo>
                    <a:pt x="1221072" y="93980"/>
                  </a:lnTo>
                  <a:lnTo>
                    <a:pt x="1191371" y="55578"/>
                  </a:lnTo>
                  <a:lnTo>
                    <a:pt x="1152938" y="25907"/>
                  </a:lnTo>
                  <a:lnTo>
                    <a:pt x="1107592" y="6778"/>
                  </a:lnTo>
                  <a:lnTo>
                    <a:pt x="10571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232014" y="3618865"/>
              <a:ext cx="1247140" cy="1139190"/>
            </a:xfrm>
            <a:custGeom>
              <a:avLst/>
              <a:gdLst/>
              <a:ahLst/>
              <a:cxnLst/>
              <a:rect l="l" t="t" r="r" b="b"/>
              <a:pathLst>
                <a:path w="1247140" h="1139189">
                  <a:moveTo>
                    <a:pt x="0" y="189737"/>
                  </a:moveTo>
                  <a:lnTo>
                    <a:pt x="6788" y="139303"/>
                  </a:lnTo>
                  <a:lnTo>
                    <a:pt x="25940" y="93980"/>
                  </a:lnTo>
                  <a:lnTo>
                    <a:pt x="55641" y="55578"/>
                  </a:lnTo>
                  <a:lnTo>
                    <a:pt x="94074" y="25907"/>
                  </a:lnTo>
                  <a:lnTo>
                    <a:pt x="139420" y="6778"/>
                  </a:lnTo>
                  <a:lnTo>
                    <a:pt x="189864" y="0"/>
                  </a:lnTo>
                  <a:lnTo>
                    <a:pt x="1057148" y="0"/>
                  </a:lnTo>
                  <a:lnTo>
                    <a:pt x="1107592" y="6778"/>
                  </a:lnTo>
                  <a:lnTo>
                    <a:pt x="1152938" y="25907"/>
                  </a:lnTo>
                  <a:lnTo>
                    <a:pt x="1191371" y="55578"/>
                  </a:lnTo>
                  <a:lnTo>
                    <a:pt x="1221072" y="93980"/>
                  </a:lnTo>
                  <a:lnTo>
                    <a:pt x="1240224" y="139303"/>
                  </a:lnTo>
                  <a:lnTo>
                    <a:pt x="1247012" y="189737"/>
                  </a:lnTo>
                  <a:lnTo>
                    <a:pt x="1247012" y="948944"/>
                  </a:lnTo>
                  <a:lnTo>
                    <a:pt x="1240224" y="999432"/>
                  </a:lnTo>
                  <a:lnTo>
                    <a:pt x="1221072" y="1044791"/>
                  </a:lnTo>
                  <a:lnTo>
                    <a:pt x="1191371" y="1083214"/>
                  </a:lnTo>
                  <a:lnTo>
                    <a:pt x="1152938" y="1112896"/>
                  </a:lnTo>
                  <a:lnTo>
                    <a:pt x="1107592" y="1132029"/>
                  </a:lnTo>
                  <a:lnTo>
                    <a:pt x="1057148" y="1138809"/>
                  </a:lnTo>
                  <a:lnTo>
                    <a:pt x="189864" y="1138809"/>
                  </a:lnTo>
                  <a:lnTo>
                    <a:pt x="139420" y="1132029"/>
                  </a:lnTo>
                  <a:lnTo>
                    <a:pt x="94074" y="1112896"/>
                  </a:lnTo>
                  <a:lnTo>
                    <a:pt x="55641" y="1083214"/>
                  </a:lnTo>
                  <a:lnTo>
                    <a:pt x="25940" y="1044791"/>
                  </a:lnTo>
                  <a:lnTo>
                    <a:pt x="6788" y="999432"/>
                  </a:lnTo>
                  <a:lnTo>
                    <a:pt x="0" y="948944"/>
                  </a:lnTo>
                  <a:lnTo>
                    <a:pt x="0" y="189737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671184" y="376504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1189736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683513"/>
                  </a:lnTo>
                  <a:lnTo>
                    <a:pt x="5972" y="713061"/>
                  </a:lnTo>
                  <a:lnTo>
                    <a:pt x="22256" y="737203"/>
                  </a:lnTo>
                  <a:lnTo>
                    <a:pt x="46398" y="753487"/>
                  </a:lnTo>
                  <a:lnTo>
                    <a:pt x="75945" y="759459"/>
                  </a:lnTo>
                  <a:lnTo>
                    <a:pt x="1189736" y="759459"/>
                  </a:lnTo>
                  <a:lnTo>
                    <a:pt x="1219283" y="753487"/>
                  </a:lnTo>
                  <a:lnTo>
                    <a:pt x="1243425" y="737203"/>
                  </a:lnTo>
                  <a:lnTo>
                    <a:pt x="1259709" y="713061"/>
                  </a:lnTo>
                  <a:lnTo>
                    <a:pt x="1265682" y="683513"/>
                  </a:lnTo>
                  <a:lnTo>
                    <a:pt x="1265682" y="75945"/>
                  </a:lnTo>
                  <a:lnTo>
                    <a:pt x="1259709" y="46398"/>
                  </a:lnTo>
                  <a:lnTo>
                    <a:pt x="1243425" y="22256"/>
                  </a:lnTo>
                  <a:lnTo>
                    <a:pt x="1219283" y="5972"/>
                  </a:lnTo>
                  <a:lnTo>
                    <a:pt x="1189736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671184" y="3765042"/>
              <a:ext cx="1266190" cy="759460"/>
            </a:xfrm>
            <a:custGeom>
              <a:avLst/>
              <a:gdLst/>
              <a:ahLst/>
              <a:cxnLst/>
              <a:rect l="l" t="t" r="r" b="b"/>
              <a:pathLst>
                <a:path w="1266190" h="759460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1189736" y="0"/>
                  </a:lnTo>
                  <a:lnTo>
                    <a:pt x="1219283" y="5972"/>
                  </a:lnTo>
                  <a:lnTo>
                    <a:pt x="1243425" y="22256"/>
                  </a:lnTo>
                  <a:lnTo>
                    <a:pt x="1259709" y="46398"/>
                  </a:lnTo>
                  <a:lnTo>
                    <a:pt x="1265682" y="75945"/>
                  </a:lnTo>
                  <a:lnTo>
                    <a:pt x="1265682" y="683513"/>
                  </a:lnTo>
                  <a:lnTo>
                    <a:pt x="1259709" y="713061"/>
                  </a:lnTo>
                  <a:lnTo>
                    <a:pt x="1243425" y="737203"/>
                  </a:lnTo>
                  <a:lnTo>
                    <a:pt x="1219283" y="753487"/>
                  </a:lnTo>
                  <a:lnTo>
                    <a:pt x="1189736" y="759459"/>
                  </a:lnTo>
                  <a:lnTo>
                    <a:pt x="75945" y="759459"/>
                  </a:lnTo>
                  <a:lnTo>
                    <a:pt x="46398" y="753487"/>
                  </a:lnTo>
                  <a:lnTo>
                    <a:pt x="22256" y="737203"/>
                  </a:lnTo>
                  <a:lnTo>
                    <a:pt x="5972" y="713061"/>
                  </a:lnTo>
                  <a:lnTo>
                    <a:pt x="0" y="683513"/>
                  </a:lnTo>
                  <a:lnTo>
                    <a:pt x="0" y="75945"/>
                  </a:lnTo>
                  <a:close/>
                </a:path>
              </a:pathLst>
            </a:custGeom>
            <a:ln w="15875">
              <a:solidFill>
                <a:srgbClr val="E2EAC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941184" y="4023233"/>
              <a:ext cx="268605" cy="314325"/>
            </a:xfrm>
            <a:custGeom>
              <a:avLst/>
              <a:gdLst/>
              <a:ahLst/>
              <a:cxnLst/>
              <a:rect l="l" t="t" r="r" b="b"/>
              <a:pathLst>
                <a:path w="268604" h="314325">
                  <a:moveTo>
                    <a:pt x="134112" y="0"/>
                  </a:moveTo>
                  <a:lnTo>
                    <a:pt x="134112" y="62738"/>
                  </a:lnTo>
                  <a:lnTo>
                    <a:pt x="0" y="62738"/>
                  </a:lnTo>
                  <a:lnTo>
                    <a:pt x="0" y="251079"/>
                  </a:lnTo>
                  <a:lnTo>
                    <a:pt x="134112" y="251079"/>
                  </a:lnTo>
                  <a:lnTo>
                    <a:pt x="134112" y="313944"/>
                  </a:lnTo>
                  <a:lnTo>
                    <a:pt x="268224" y="156972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CFACAA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Hardman, Mark (mark.hardman@canterbury.ac.uk)</dc:creator>
  <dc:title>The STEM Approach</dc:title>
  <dcterms:created xsi:type="dcterms:W3CDTF">2020-10-23T17:40:19Z</dcterms:created>
  <dcterms:modified xsi:type="dcterms:W3CDTF">2020-10-23T17:40:19Z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2020-10-23T00:00:00Z</vt:filetime>
  </property>
</Properties>
</file>