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49B8-B55A-46CB-8AF7-28EAFA69B96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5D9D-3EDB-4801-BAB7-86A10AC2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3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2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53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800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30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11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250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060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862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975508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5959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1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0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47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9497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011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0394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2488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2614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307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8918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2056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6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5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426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1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08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77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992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9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1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8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10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7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4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43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48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52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28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tô</a:t>
            </a:r>
          </a:p>
        </p:txBody>
      </p:sp>
    </p:spTree>
    <p:extLst>
      <p:ext uri="{BB962C8B-B14F-4D97-AF65-F5344CB8AC3E}">
        <p14:creationId xmlns:p14="http://schemas.microsoft.com/office/powerpoint/2010/main" val="238657650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Tô chữ hoa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91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6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Ê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6840855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2328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</a:t>
            </a:r>
            <a:r>
              <a:rPr kumimoji="0" lang="en-US" alt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ể 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chuyện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9892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67865"/>
            <a:ext cx="6610350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3447415" y="2774950"/>
            <a:ext cx="705802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q</a:t>
            </a:r>
            <a:r>
              <a:rPr kumimoji="0" lang="en-US" altLang="en-US" sz="6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uen</a:t>
            </a:r>
            <a:r>
              <a:rPr kumimoji="0" lang="en-US" altLang="en-US" sz="63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63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thuộc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7416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082566" y="1912883"/>
            <a:ext cx="10794124" cy="338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82567" y="2799715"/>
            <a:ext cx="10920248" cy="10618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300" b="1" noProof="0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Ếch</a:t>
            </a:r>
            <a:r>
              <a:rPr lang="en-US" altLang="en-US" sz="6300" b="1" noProof="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6300" b="1" noProof="0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nai</a:t>
            </a:r>
            <a:r>
              <a:rPr lang="en-US" altLang="en-US" sz="6300" b="1" noProof="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noProof="0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6300" b="1" noProof="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noProof="0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sơn</a:t>
            </a:r>
            <a:r>
              <a:rPr lang="en-US" altLang="en-US" sz="6300" b="1" noProof="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ca </a:t>
            </a:r>
            <a:r>
              <a:rPr lang="en-US" altLang="en-US" sz="6300" b="1" noProof="0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thân</a:t>
            </a:r>
            <a:r>
              <a:rPr lang="en-US" altLang="en-US" sz="6300" b="1" noProof="0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300" b="1" noProof="0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nhau</a:t>
            </a:r>
            <a:endParaRPr kumimoji="0" lang="en-US" altLang="en-US" sz="6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6213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2406668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11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HP001 4 hàng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2021-01-19T04:40:33Z</dcterms:created>
  <dcterms:modified xsi:type="dcterms:W3CDTF">2021-01-19T04:40:46Z</dcterms:modified>
</cp:coreProperties>
</file>