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43"/>
  </p:notesMasterIdLst>
  <p:handoutMasterIdLst>
    <p:handoutMasterId r:id="rId44"/>
  </p:handoutMasterIdLst>
  <p:sldIdLst>
    <p:sldId id="497" r:id="rId3"/>
    <p:sldId id="499" r:id="rId4"/>
    <p:sldId id="502" r:id="rId5"/>
    <p:sldId id="493" r:id="rId6"/>
    <p:sldId id="441" r:id="rId7"/>
    <p:sldId id="442" r:id="rId8"/>
    <p:sldId id="443" r:id="rId9"/>
    <p:sldId id="469" r:id="rId10"/>
    <p:sldId id="468" r:id="rId11"/>
    <p:sldId id="476" r:id="rId12"/>
    <p:sldId id="477" r:id="rId13"/>
    <p:sldId id="475" r:id="rId14"/>
    <p:sldId id="462" r:id="rId15"/>
    <p:sldId id="464" r:id="rId16"/>
    <p:sldId id="465" r:id="rId17"/>
    <p:sldId id="466" r:id="rId18"/>
    <p:sldId id="470" r:id="rId19"/>
    <p:sldId id="471" r:id="rId20"/>
    <p:sldId id="472" r:id="rId21"/>
    <p:sldId id="473" r:id="rId22"/>
    <p:sldId id="495" r:id="rId23"/>
    <p:sldId id="498" r:id="rId24"/>
    <p:sldId id="496" r:id="rId25"/>
    <p:sldId id="479" r:id="rId26"/>
    <p:sldId id="478" r:id="rId27"/>
    <p:sldId id="480" r:id="rId28"/>
    <p:sldId id="481" r:id="rId29"/>
    <p:sldId id="482" r:id="rId30"/>
    <p:sldId id="483" r:id="rId31"/>
    <p:sldId id="344" r:id="rId32"/>
    <p:sldId id="474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500" r:id="rId41"/>
    <p:sldId id="494" r:id="rId4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9C8"/>
    <a:srgbClr val="C0504D"/>
    <a:srgbClr val="000066"/>
    <a:srgbClr val="3A3A6D"/>
    <a:srgbClr val="D9F6F7"/>
    <a:srgbClr val="EA0000"/>
    <a:srgbClr val="E6E6E6"/>
    <a:srgbClr val="31859C"/>
    <a:srgbClr val="D3031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9322" autoAdjust="0"/>
  </p:normalViewPr>
  <p:slideViewPr>
    <p:cSldViewPr>
      <p:cViewPr varScale="1">
        <p:scale>
          <a:sx n="31" d="100"/>
          <a:sy n="31" d="100"/>
        </p:scale>
        <p:origin x="24" y="102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5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0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0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2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4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1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0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66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9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/>
          <p:nvPr/>
        </p:nvSpPr>
        <p:spPr>
          <a:xfrm>
            <a:off x="2164380" y="229032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2EBC7F6-32BD-49BC-854E-C1C729E99B19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4BC68A-F4D8-4CBC-83B7-F7854B2A4B57}"/>
                </a:ext>
              </a:extLst>
            </p:cNvPr>
            <p:cNvGrpSpPr/>
            <p:nvPr userDrawn="1"/>
          </p:nvGrpSpPr>
          <p:grpSpPr>
            <a:xfrm>
              <a:off x="22986" y="76200"/>
              <a:ext cx="24187499" cy="1461089"/>
              <a:chOff x="22986" y="76200"/>
              <a:chExt cx="24187499" cy="1461089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2F8DB7D-7EE8-492A-8DB9-D2E75E8271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9064" y="155574"/>
                <a:ext cx="1371421" cy="137160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408886A7-3356-4860-A322-BF653D808B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66912" y="76200"/>
                <a:ext cx="1462850" cy="1461089"/>
              </a:xfrm>
              <a:prstGeom prst="rect">
                <a:avLst/>
              </a:prstGeom>
            </p:spPr>
          </p:pic>
          <p:grpSp>
            <p:nvGrpSpPr>
              <p:cNvPr id="83" name="Group 4">
                <a:extLst>
                  <a:ext uri="{FF2B5EF4-FFF2-40B4-BE49-F238E27FC236}">
                    <a16:creationId xmlns:a16="http://schemas.microsoft.com/office/drawing/2014/main" id="{A8DE9F8A-2426-4C2C-B38E-021D1969E1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22986" y="76200"/>
                <a:ext cx="21191538" cy="1439863"/>
                <a:chOff x="0" y="58"/>
                <a:chExt cx="13349" cy="907"/>
              </a:xfrm>
            </p:grpSpPr>
            <p:sp>
              <p:nvSpPr>
                <p:cNvPr id="85" name="AutoShape 3">
                  <a:extLst>
                    <a:ext uri="{FF2B5EF4-FFF2-40B4-BE49-F238E27FC236}">
                      <a16:creationId xmlns:a16="http://schemas.microsoft.com/office/drawing/2014/main" id="{E984B35B-F3A3-4E99-8085-AE71CC97CDE3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0" y="60"/>
                  <a:ext cx="13347" cy="900"/>
                </a:xfrm>
                <a:prstGeom prst="rect">
                  <a:avLst/>
                </a:prstGeom>
                <a:solidFill>
                  <a:srgbClr val="135F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6" name="Picture 5">
                  <a:extLst>
                    <a:ext uri="{FF2B5EF4-FFF2-40B4-BE49-F238E27FC236}">
                      <a16:creationId xmlns:a16="http://schemas.microsoft.com/office/drawing/2014/main" id="{26970516-4A1C-4E18-8328-B65A6B3EA2E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5"/>
                  <a:ext cx="13347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Freeform 6">
                  <a:extLst>
                    <a:ext uri="{FF2B5EF4-FFF2-40B4-BE49-F238E27FC236}">
                      <a16:creationId xmlns:a16="http://schemas.microsoft.com/office/drawing/2014/main" id="{32A90781-790E-4FAF-98F5-65E696A8C0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0" y="58"/>
                  <a:ext cx="13347" cy="880"/>
                </a:xfrm>
                <a:custGeom>
                  <a:avLst/>
                  <a:gdLst>
                    <a:gd name="T0" fmla="*/ 0 w 7680"/>
                    <a:gd name="T1" fmla="*/ 0 h 440"/>
                    <a:gd name="T2" fmla="*/ 0 w 7680"/>
                    <a:gd name="T3" fmla="*/ 40 h 440"/>
                    <a:gd name="T4" fmla="*/ 0 w 7680"/>
                    <a:gd name="T5" fmla="*/ 40 h 440"/>
                    <a:gd name="T6" fmla="*/ 140 w 7680"/>
                    <a:gd name="T7" fmla="*/ 40 h 440"/>
                    <a:gd name="T8" fmla="*/ 200 w 7680"/>
                    <a:gd name="T9" fmla="*/ 100 h 440"/>
                    <a:gd name="T10" fmla="*/ 200 w 7680"/>
                    <a:gd name="T11" fmla="*/ 380 h 440"/>
                    <a:gd name="T12" fmla="*/ 200 w 7680"/>
                    <a:gd name="T13" fmla="*/ 380 h 440"/>
                    <a:gd name="T14" fmla="*/ 260 w 7680"/>
                    <a:gd name="T15" fmla="*/ 440 h 440"/>
                    <a:gd name="T16" fmla="*/ 540 w 7680"/>
                    <a:gd name="T17" fmla="*/ 440 h 440"/>
                    <a:gd name="T18" fmla="*/ 600 w 7680"/>
                    <a:gd name="T19" fmla="*/ 380 h 440"/>
                    <a:gd name="T20" fmla="*/ 600 w 7680"/>
                    <a:gd name="T21" fmla="*/ 106 h 440"/>
                    <a:gd name="T22" fmla="*/ 601 w 7680"/>
                    <a:gd name="T23" fmla="*/ 106 h 440"/>
                    <a:gd name="T24" fmla="*/ 601 w 7680"/>
                    <a:gd name="T25" fmla="*/ 101 h 440"/>
                    <a:gd name="T26" fmla="*/ 661 w 7680"/>
                    <a:gd name="T27" fmla="*/ 41 h 440"/>
                    <a:gd name="T28" fmla="*/ 676 w 7680"/>
                    <a:gd name="T29" fmla="*/ 41 h 440"/>
                    <a:gd name="T30" fmla="*/ 676 w 7680"/>
                    <a:gd name="T31" fmla="*/ 40 h 440"/>
                    <a:gd name="T32" fmla="*/ 7680 w 7680"/>
                    <a:gd name="T33" fmla="*/ 40 h 440"/>
                    <a:gd name="T34" fmla="*/ 7680 w 7680"/>
                    <a:gd name="T35" fmla="*/ 0 h 440"/>
                    <a:gd name="T36" fmla="*/ 0 w 7680"/>
                    <a:gd name="T3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80" h="440">
                      <a:moveTo>
                        <a:pt x="0" y="0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73" y="40"/>
                        <a:pt x="200" y="67"/>
                        <a:pt x="200" y="10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414"/>
                        <a:pt x="227" y="440"/>
                        <a:pt x="260" y="440"/>
                      </a:cubicBezTo>
                      <a:cubicBezTo>
                        <a:pt x="540" y="440"/>
                        <a:pt x="540" y="440"/>
                        <a:pt x="540" y="440"/>
                      </a:cubicBezTo>
                      <a:cubicBezTo>
                        <a:pt x="574" y="440"/>
                        <a:pt x="600" y="414"/>
                        <a:pt x="600" y="380"/>
                      </a:cubicBezTo>
                      <a:cubicBezTo>
                        <a:pt x="600" y="106"/>
                        <a:pt x="600" y="106"/>
                        <a:pt x="600" y="106"/>
                      </a:cubicBezTo>
                      <a:cubicBezTo>
                        <a:pt x="601" y="106"/>
                        <a:pt x="601" y="106"/>
                        <a:pt x="601" y="106"/>
                      </a:cubicBezTo>
                      <a:cubicBezTo>
                        <a:pt x="601" y="101"/>
                        <a:pt x="601" y="101"/>
                        <a:pt x="601" y="101"/>
                      </a:cubicBezTo>
                      <a:cubicBezTo>
                        <a:pt x="601" y="67"/>
                        <a:pt x="627" y="41"/>
                        <a:pt x="661" y="41"/>
                      </a:cubicBezTo>
                      <a:cubicBezTo>
                        <a:pt x="676" y="41"/>
                        <a:pt x="676" y="41"/>
                        <a:pt x="676" y="41"/>
                      </a:cubicBezTo>
                      <a:cubicBezTo>
                        <a:pt x="676" y="40"/>
                        <a:pt x="676" y="40"/>
                        <a:pt x="676" y="40"/>
                      </a:cubicBezTo>
                      <a:cubicBezTo>
                        <a:pt x="7680" y="40"/>
                        <a:pt x="7680" y="40"/>
                        <a:pt x="7680" y="40"/>
                      </a:cubicBezTo>
                      <a:cubicBezTo>
                        <a:pt x="7680" y="0"/>
                        <a:pt x="7680" y="0"/>
                        <a:pt x="768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9">
                  <a:extLst>
                    <a:ext uri="{FF2B5EF4-FFF2-40B4-BE49-F238E27FC236}">
                      <a16:creationId xmlns:a16="http://schemas.microsoft.com/office/drawing/2014/main" id="{A6722998-A9FC-4597-BC4B-96DD064E09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802" y="202"/>
                  <a:ext cx="11545" cy="760"/>
                </a:xfrm>
                <a:custGeom>
                  <a:avLst/>
                  <a:gdLst>
                    <a:gd name="T0" fmla="*/ 6643 w 6643"/>
                    <a:gd name="T1" fmla="*/ 380 h 380"/>
                    <a:gd name="T2" fmla="*/ 60 w 6643"/>
                    <a:gd name="T3" fmla="*/ 380 h 380"/>
                    <a:gd name="T4" fmla="*/ 0 w 6643"/>
                    <a:gd name="T5" fmla="*/ 320 h 380"/>
                    <a:gd name="T6" fmla="*/ 0 w 6643"/>
                    <a:gd name="T7" fmla="*/ 60 h 380"/>
                    <a:gd name="T8" fmla="*/ 60 w 6643"/>
                    <a:gd name="T9" fmla="*/ 0 h 380"/>
                    <a:gd name="T10" fmla="*/ 6643 w 6643"/>
                    <a:gd name="T11" fmla="*/ 0 h 380"/>
                    <a:gd name="T12" fmla="*/ 6643 w 6643"/>
                    <a:gd name="T13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43" h="380">
                      <a:moveTo>
                        <a:pt x="6643" y="380"/>
                      </a:moveTo>
                      <a:cubicBezTo>
                        <a:pt x="60" y="380"/>
                        <a:pt x="60" y="380"/>
                        <a:pt x="60" y="380"/>
                      </a:cubicBezTo>
                      <a:cubicBezTo>
                        <a:pt x="27" y="380"/>
                        <a:pt x="0" y="353"/>
                        <a:pt x="0" y="32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6643" y="0"/>
                        <a:pt x="6643" y="0"/>
                        <a:pt x="6643" y="0"/>
                      </a:cubicBezTo>
                      <a:cubicBezTo>
                        <a:pt x="6643" y="380"/>
                        <a:pt x="6643" y="380"/>
                        <a:pt x="6643" y="380"/>
                      </a:cubicBezTo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9" name="Picture 10">
                  <a:extLst>
                    <a:ext uri="{FF2B5EF4-FFF2-40B4-BE49-F238E27FC236}">
                      <a16:creationId xmlns:a16="http://schemas.microsoft.com/office/drawing/2014/main" id="{85A772FE-C694-4033-8FF9-C2258B93E03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6" y="195"/>
                  <a:ext cx="11553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11">
                  <a:extLst>
                    <a:ext uri="{FF2B5EF4-FFF2-40B4-BE49-F238E27FC236}">
                      <a16:creationId xmlns:a16="http://schemas.microsoft.com/office/drawing/2014/main" id="{B801554E-646C-4419-A38E-3F760E63347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9" y="197"/>
                  <a:ext cx="12208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13">
                  <a:extLst>
                    <a:ext uri="{FF2B5EF4-FFF2-40B4-BE49-F238E27FC236}">
                      <a16:creationId xmlns:a16="http://schemas.microsoft.com/office/drawing/2014/main" id="{637FBE2E-57AE-41E3-B34F-3553FD0818B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7" y="213"/>
                  <a:ext cx="107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Freeform 14">
                  <a:extLst>
                    <a:ext uri="{FF2B5EF4-FFF2-40B4-BE49-F238E27FC236}">
                      <a16:creationId xmlns:a16="http://schemas.microsoft.com/office/drawing/2014/main" id="{BDCBF481-1BEE-40B2-BF87-74395D5634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8" y="774"/>
                  <a:ext cx="40" cy="82"/>
                </a:xfrm>
                <a:custGeom>
                  <a:avLst/>
                  <a:gdLst>
                    <a:gd name="T0" fmla="*/ 12 w 40"/>
                    <a:gd name="T1" fmla="*/ 82 h 82"/>
                    <a:gd name="T2" fmla="*/ 12 w 40"/>
                    <a:gd name="T3" fmla="*/ 14 h 82"/>
                    <a:gd name="T4" fmla="*/ 0 w 40"/>
                    <a:gd name="T5" fmla="*/ 14 h 82"/>
                    <a:gd name="T6" fmla="*/ 0 w 40"/>
                    <a:gd name="T7" fmla="*/ 0 h 82"/>
                    <a:gd name="T8" fmla="*/ 40 w 40"/>
                    <a:gd name="T9" fmla="*/ 0 h 82"/>
                    <a:gd name="T10" fmla="*/ 40 w 40"/>
                    <a:gd name="T11" fmla="*/ 14 h 82"/>
                    <a:gd name="T12" fmla="*/ 26 w 40"/>
                    <a:gd name="T13" fmla="*/ 14 h 82"/>
                    <a:gd name="T14" fmla="*/ 26 w 40"/>
                    <a:gd name="T15" fmla="*/ 82 h 82"/>
                    <a:gd name="T16" fmla="*/ 12 w 40"/>
                    <a:gd name="T1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82">
                      <a:moveTo>
                        <a:pt x="12" y="82"/>
                      </a:moveTo>
                      <a:lnTo>
                        <a:pt x="1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4"/>
                      </a:lnTo>
                      <a:lnTo>
                        <a:pt x="26" y="14"/>
                      </a:lnTo>
                      <a:lnTo>
                        <a:pt x="26" y="82"/>
                      </a:lnTo>
                      <a:lnTo>
                        <a:pt x="12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6445EDBA-223D-4DAF-AD4E-9C6AC72BF30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0" y="772"/>
                  <a:ext cx="74" cy="86"/>
                </a:xfrm>
                <a:custGeom>
                  <a:avLst/>
                  <a:gdLst>
                    <a:gd name="T0" fmla="*/ 22 w 43"/>
                    <a:gd name="T1" fmla="*/ 0 h 43"/>
                    <a:gd name="T2" fmla="*/ 33 w 43"/>
                    <a:gd name="T3" fmla="*/ 3 h 43"/>
                    <a:gd name="T4" fmla="*/ 41 w 43"/>
                    <a:gd name="T5" fmla="*/ 11 h 43"/>
                    <a:gd name="T6" fmla="*/ 43 w 43"/>
                    <a:gd name="T7" fmla="*/ 22 h 43"/>
                    <a:gd name="T8" fmla="*/ 41 w 43"/>
                    <a:gd name="T9" fmla="*/ 32 h 43"/>
                    <a:gd name="T10" fmla="*/ 33 w 43"/>
                    <a:gd name="T11" fmla="*/ 40 h 43"/>
                    <a:gd name="T12" fmla="*/ 22 w 43"/>
                    <a:gd name="T13" fmla="*/ 43 h 43"/>
                    <a:gd name="T14" fmla="*/ 14 w 43"/>
                    <a:gd name="T15" fmla="*/ 41 h 43"/>
                    <a:gd name="T16" fmla="*/ 7 w 43"/>
                    <a:gd name="T17" fmla="*/ 37 h 43"/>
                    <a:gd name="T18" fmla="*/ 2 w 43"/>
                    <a:gd name="T19" fmla="*/ 30 h 43"/>
                    <a:gd name="T20" fmla="*/ 0 w 43"/>
                    <a:gd name="T21" fmla="*/ 22 h 43"/>
                    <a:gd name="T22" fmla="*/ 3 w 43"/>
                    <a:gd name="T23" fmla="*/ 11 h 43"/>
                    <a:gd name="T24" fmla="*/ 11 w 43"/>
                    <a:gd name="T25" fmla="*/ 3 h 43"/>
                    <a:gd name="T26" fmla="*/ 22 w 43"/>
                    <a:gd name="T27" fmla="*/ 0 h 43"/>
                    <a:gd name="T28" fmla="*/ 22 w 43"/>
                    <a:gd name="T29" fmla="*/ 7 h 43"/>
                    <a:gd name="T30" fmla="*/ 15 w 43"/>
                    <a:gd name="T31" fmla="*/ 9 h 43"/>
                    <a:gd name="T32" fmla="*/ 10 w 43"/>
                    <a:gd name="T33" fmla="*/ 14 h 43"/>
                    <a:gd name="T34" fmla="*/ 8 w 43"/>
                    <a:gd name="T35" fmla="*/ 21 h 43"/>
                    <a:gd name="T36" fmla="*/ 9 w 43"/>
                    <a:gd name="T37" fmla="*/ 27 h 43"/>
                    <a:gd name="T38" fmla="*/ 12 w 43"/>
                    <a:gd name="T39" fmla="*/ 31 h 43"/>
                    <a:gd name="T40" fmla="*/ 17 w 43"/>
                    <a:gd name="T41" fmla="*/ 34 h 43"/>
                    <a:gd name="T42" fmla="*/ 22 w 43"/>
                    <a:gd name="T43" fmla="*/ 36 h 43"/>
                    <a:gd name="T44" fmla="*/ 29 w 43"/>
                    <a:gd name="T45" fmla="*/ 34 h 43"/>
                    <a:gd name="T46" fmla="*/ 34 w 43"/>
                    <a:gd name="T47" fmla="*/ 28 h 43"/>
                    <a:gd name="T48" fmla="*/ 36 w 43"/>
                    <a:gd name="T49" fmla="*/ 21 h 43"/>
                    <a:gd name="T50" fmla="*/ 34 w 43"/>
                    <a:gd name="T51" fmla="*/ 14 h 43"/>
                    <a:gd name="T52" fmla="*/ 29 w 43"/>
                    <a:gd name="T53" fmla="*/ 9 h 43"/>
                    <a:gd name="T54" fmla="*/ 22 w 43"/>
                    <a:gd name="T5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" h="43">
                      <a:moveTo>
                        <a:pt x="22" y="0"/>
                      </a:moveTo>
                      <a:cubicBezTo>
                        <a:pt x="26" y="0"/>
                        <a:pt x="29" y="1"/>
                        <a:pt x="33" y="3"/>
                      </a:cubicBezTo>
                      <a:cubicBezTo>
                        <a:pt x="36" y="5"/>
                        <a:pt x="39" y="7"/>
                        <a:pt x="41" y="11"/>
                      </a:cubicBezTo>
                      <a:cubicBezTo>
                        <a:pt x="43" y="14"/>
                        <a:pt x="43" y="18"/>
                        <a:pt x="43" y="22"/>
                      </a:cubicBezTo>
                      <a:cubicBezTo>
                        <a:pt x="43" y="26"/>
                        <a:pt x="43" y="29"/>
                        <a:pt x="41" y="32"/>
                      </a:cubicBezTo>
                      <a:cubicBezTo>
                        <a:pt x="39" y="36"/>
                        <a:pt x="36" y="38"/>
                        <a:pt x="33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4" y="41"/>
                      </a:cubicBezTo>
                      <a:cubicBezTo>
                        <a:pt x="11" y="40"/>
                        <a:pt x="9" y="39"/>
                        <a:pt x="7" y="37"/>
                      </a:cubicBezTo>
                      <a:cubicBezTo>
                        <a:pt x="5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9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4" y="33"/>
                        <a:pt x="15" y="34"/>
                        <a:pt x="17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7" y="35"/>
                        <a:pt x="29" y="34"/>
                      </a:cubicBezTo>
                      <a:cubicBezTo>
                        <a:pt x="31" y="32"/>
                        <a:pt x="33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3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6">
                  <a:extLst>
                    <a:ext uri="{FF2B5EF4-FFF2-40B4-BE49-F238E27FC236}">
                      <a16:creationId xmlns:a16="http://schemas.microsoft.com/office/drawing/2014/main" id="{B02D083E-6111-448E-9C73-63E4064CD604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60" y="748"/>
                  <a:ext cx="71" cy="108"/>
                </a:xfrm>
                <a:custGeom>
                  <a:avLst/>
                  <a:gdLst>
                    <a:gd name="T0" fmla="*/ 0 w 71"/>
                    <a:gd name="T1" fmla="*/ 108 h 108"/>
                    <a:gd name="T2" fmla="*/ 29 w 71"/>
                    <a:gd name="T3" fmla="*/ 26 h 108"/>
                    <a:gd name="T4" fmla="*/ 40 w 71"/>
                    <a:gd name="T5" fmla="*/ 26 h 108"/>
                    <a:gd name="T6" fmla="*/ 71 w 71"/>
                    <a:gd name="T7" fmla="*/ 108 h 108"/>
                    <a:gd name="T8" fmla="*/ 55 w 71"/>
                    <a:gd name="T9" fmla="*/ 108 h 108"/>
                    <a:gd name="T10" fmla="*/ 48 w 71"/>
                    <a:gd name="T11" fmla="*/ 86 h 108"/>
                    <a:gd name="T12" fmla="*/ 22 w 71"/>
                    <a:gd name="T13" fmla="*/ 86 h 108"/>
                    <a:gd name="T14" fmla="*/ 15 w 71"/>
                    <a:gd name="T15" fmla="*/ 108 h 108"/>
                    <a:gd name="T16" fmla="*/ 0 w 71"/>
                    <a:gd name="T17" fmla="*/ 108 h 108"/>
                    <a:gd name="T18" fmla="*/ 29 w 71"/>
                    <a:gd name="T19" fmla="*/ 20 h 108"/>
                    <a:gd name="T20" fmla="*/ 26 w 71"/>
                    <a:gd name="T21" fmla="*/ 12 h 108"/>
                    <a:gd name="T22" fmla="*/ 43 w 71"/>
                    <a:gd name="T23" fmla="*/ 0 h 108"/>
                    <a:gd name="T24" fmla="*/ 47 w 71"/>
                    <a:gd name="T25" fmla="*/ 10 h 108"/>
                    <a:gd name="T26" fmla="*/ 29 w 71"/>
                    <a:gd name="T27" fmla="*/ 20 h 108"/>
                    <a:gd name="T28" fmla="*/ 27 w 71"/>
                    <a:gd name="T29" fmla="*/ 72 h 108"/>
                    <a:gd name="T30" fmla="*/ 43 w 71"/>
                    <a:gd name="T31" fmla="*/ 72 h 108"/>
                    <a:gd name="T32" fmla="*/ 34 w 71"/>
                    <a:gd name="T33" fmla="*/ 46 h 108"/>
                    <a:gd name="T34" fmla="*/ 27 w 71"/>
                    <a:gd name="T35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108">
                      <a:moveTo>
                        <a:pt x="0" y="108"/>
                      </a:moveTo>
                      <a:lnTo>
                        <a:pt x="29" y="26"/>
                      </a:lnTo>
                      <a:lnTo>
                        <a:pt x="40" y="26"/>
                      </a:lnTo>
                      <a:lnTo>
                        <a:pt x="71" y="108"/>
                      </a:lnTo>
                      <a:lnTo>
                        <a:pt x="55" y="108"/>
                      </a:lnTo>
                      <a:lnTo>
                        <a:pt x="48" y="86"/>
                      </a:lnTo>
                      <a:lnTo>
                        <a:pt x="22" y="86"/>
                      </a:lnTo>
                      <a:lnTo>
                        <a:pt x="15" y="108"/>
                      </a:lnTo>
                      <a:lnTo>
                        <a:pt x="0" y="108"/>
                      </a:lnTo>
                      <a:close/>
                      <a:moveTo>
                        <a:pt x="29" y="20"/>
                      </a:moveTo>
                      <a:lnTo>
                        <a:pt x="26" y="12"/>
                      </a:lnTo>
                      <a:lnTo>
                        <a:pt x="43" y="0"/>
                      </a:lnTo>
                      <a:lnTo>
                        <a:pt x="47" y="10"/>
                      </a:lnTo>
                      <a:lnTo>
                        <a:pt x="29" y="20"/>
                      </a:lnTo>
                      <a:close/>
                      <a:moveTo>
                        <a:pt x="27" y="72"/>
                      </a:moveTo>
                      <a:lnTo>
                        <a:pt x="43" y="72"/>
                      </a:lnTo>
                      <a:lnTo>
                        <a:pt x="34" y="46"/>
                      </a:lnTo>
                      <a:lnTo>
                        <a:pt x="27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7">
                  <a:extLst>
                    <a:ext uri="{FF2B5EF4-FFF2-40B4-BE49-F238E27FC236}">
                      <a16:creationId xmlns:a16="http://schemas.microsoft.com/office/drawing/2014/main" id="{5809148E-7580-4C71-900D-D7612A8018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8" y="774"/>
                  <a:ext cx="59" cy="82"/>
                </a:xfrm>
                <a:custGeom>
                  <a:avLst/>
                  <a:gdLst>
                    <a:gd name="T0" fmla="*/ 0 w 59"/>
                    <a:gd name="T1" fmla="*/ 82 h 82"/>
                    <a:gd name="T2" fmla="*/ 0 w 59"/>
                    <a:gd name="T3" fmla="*/ 0 h 82"/>
                    <a:gd name="T4" fmla="*/ 16 w 59"/>
                    <a:gd name="T5" fmla="*/ 0 h 82"/>
                    <a:gd name="T6" fmla="*/ 45 w 59"/>
                    <a:gd name="T7" fmla="*/ 60 h 82"/>
                    <a:gd name="T8" fmla="*/ 45 w 59"/>
                    <a:gd name="T9" fmla="*/ 0 h 82"/>
                    <a:gd name="T10" fmla="*/ 59 w 59"/>
                    <a:gd name="T11" fmla="*/ 0 h 82"/>
                    <a:gd name="T12" fmla="*/ 59 w 59"/>
                    <a:gd name="T13" fmla="*/ 82 h 82"/>
                    <a:gd name="T14" fmla="*/ 43 w 59"/>
                    <a:gd name="T15" fmla="*/ 82 h 82"/>
                    <a:gd name="T16" fmla="*/ 14 w 59"/>
                    <a:gd name="T17" fmla="*/ 22 h 82"/>
                    <a:gd name="T18" fmla="*/ 14 w 59"/>
                    <a:gd name="T19" fmla="*/ 82 h 82"/>
                    <a:gd name="T20" fmla="*/ 0 w 59"/>
                    <a:gd name="T21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45" y="60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59" y="82"/>
                      </a:lnTo>
                      <a:lnTo>
                        <a:pt x="43" y="82"/>
                      </a:lnTo>
                      <a:lnTo>
                        <a:pt x="14" y="22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8">
                  <a:extLst>
                    <a:ext uri="{FF2B5EF4-FFF2-40B4-BE49-F238E27FC236}">
                      <a16:creationId xmlns:a16="http://schemas.microsoft.com/office/drawing/2014/main" id="{DE0ABA8D-899F-429A-AAB8-44D819C184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37" y="774"/>
                  <a:ext cx="52" cy="82"/>
                </a:xfrm>
                <a:custGeom>
                  <a:avLst/>
                  <a:gdLst>
                    <a:gd name="T0" fmla="*/ 0 w 52"/>
                    <a:gd name="T1" fmla="*/ 82 h 82"/>
                    <a:gd name="T2" fmla="*/ 0 w 52"/>
                    <a:gd name="T3" fmla="*/ 0 h 82"/>
                    <a:gd name="T4" fmla="*/ 14 w 52"/>
                    <a:gd name="T5" fmla="*/ 0 h 82"/>
                    <a:gd name="T6" fmla="*/ 14 w 52"/>
                    <a:gd name="T7" fmla="*/ 32 h 82"/>
                    <a:gd name="T8" fmla="*/ 40 w 52"/>
                    <a:gd name="T9" fmla="*/ 32 h 82"/>
                    <a:gd name="T10" fmla="*/ 40 w 52"/>
                    <a:gd name="T11" fmla="*/ 0 h 82"/>
                    <a:gd name="T12" fmla="*/ 52 w 52"/>
                    <a:gd name="T13" fmla="*/ 0 h 82"/>
                    <a:gd name="T14" fmla="*/ 52 w 52"/>
                    <a:gd name="T15" fmla="*/ 82 h 82"/>
                    <a:gd name="T16" fmla="*/ 40 w 52"/>
                    <a:gd name="T17" fmla="*/ 82 h 82"/>
                    <a:gd name="T18" fmla="*/ 40 w 52"/>
                    <a:gd name="T19" fmla="*/ 48 h 82"/>
                    <a:gd name="T20" fmla="*/ 14 w 52"/>
                    <a:gd name="T21" fmla="*/ 48 h 82"/>
                    <a:gd name="T22" fmla="*/ 14 w 52"/>
                    <a:gd name="T23" fmla="*/ 82 h 82"/>
                    <a:gd name="T24" fmla="*/ 0 w 52"/>
                    <a:gd name="T25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lnTo>
                        <a:pt x="40" y="32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52" y="82"/>
                      </a:lnTo>
                      <a:lnTo>
                        <a:pt x="40" y="82"/>
                      </a:lnTo>
                      <a:lnTo>
                        <a:pt x="40" y="48"/>
                      </a:lnTo>
                      <a:lnTo>
                        <a:pt x="14" y="48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9">
                  <a:extLst>
                    <a:ext uri="{FF2B5EF4-FFF2-40B4-BE49-F238E27FC236}">
                      <a16:creationId xmlns:a16="http://schemas.microsoft.com/office/drawing/2014/main" id="{27DA9364-F53F-4DEE-BFBD-9D74DE35844D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800" y="772"/>
                  <a:ext cx="74" cy="104"/>
                </a:xfrm>
                <a:custGeom>
                  <a:avLst/>
                  <a:gdLst>
                    <a:gd name="T0" fmla="*/ 22 w 43"/>
                    <a:gd name="T1" fmla="*/ 0 h 52"/>
                    <a:gd name="T2" fmla="*/ 32 w 43"/>
                    <a:gd name="T3" fmla="*/ 3 h 52"/>
                    <a:gd name="T4" fmla="*/ 40 w 43"/>
                    <a:gd name="T5" fmla="*/ 11 h 52"/>
                    <a:gd name="T6" fmla="*/ 43 w 43"/>
                    <a:gd name="T7" fmla="*/ 22 h 52"/>
                    <a:gd name="T8" fmla="*/ 40 w 43"/>
                    <a:gd name="T9" fmla="*/ 32 h 52"/>
                    <a:gd name="T10" fmla="*/ 32 w 43"/>
                    <a:gd name="T11" fmla="*/ 40 h 52"/>
                    <a:gd name="T12" fmla="*/ 22 w 43"/>
                    <a:gd name="T13" fmla="*/ 43 h 52"/>
                    <a:gd name="T14" fmla="*/ 13 w 43"/>
                    <a:gd name="T15" fmla="*/ 41 h 52"/>
                    <a:gd name="T16" fmla="*/ 6 w 43"/>
                    <a:gd name="T17" fmla="*/ 37 h 52"/>
                    <a:gd name="T18" fmla="*/ 2 w 43"/>
                    <a:gd name="T19" fmla="*/ 30 h 52"/>
                    <a:gd name="T20" fmla="*/ 0 w 43"/>
                    <a:gd name="T21" fmla="*/ 22 h 52"/>
                    <a:gd name="T22" fmla="*/ 3 w 43"/>
                    <a:gd name="T23" fmla="*/ 11 h 52"/>
                    <a:gd name="T24" fmla="*/ 11 w 43"/>
                    <a:gd name="T25" fmla="*/ 3 h 52"/>
                    <a:gd name="T26" fmla="*/ 22 w 43"/>
                    <a:gd name="T27" fmla="*/ 0 h 52"/>
                    <a:gd name="T28" fmla="*/ 22 w 43"/>
                    <a:gd name="T29" fmla="*/ 7 h 52"/>
                    <a:gd name="T30" fmla="*/ 15 w 43"/>
                    <a:gd name="T31" fmla="*/ 9 h 52"/>
                    <a:gd name="T32" fmla="*/ 10 w 43"/>
                    <a:gd name="T33" fmla="*/ 14 h 52"/>
                    <a:gd name="T34" fmla="*/ 8 w 43"/>
                    <a:gd name="T35" fmla="*/ 21 h 52"/>
                    <a:gd name="T36" fmla="*/ 9 w 43"/>
                    <a:gd name="T37" fmla="*/ 27 h 52"/>
                    <a:gd name="T38" fmla="*/ 12 w 43"/>
                    <a:gd name="T39" fmla="*/ 31 h 52"/>
                    <a:gd name="T40" fmla="*/ 16 w 43"/>
                    <a:gd name="T41" fmla="*/ 34 h 52"/>
                    <a:gd name="T42" fmla="*/ 22 w 43"/>
                    <a:gd name="T43" fmla="*/ 36 h 52"/>
                    <a:gd name="T44" fmla="*/ 29 w 43"/>
                    <a:gd name="T45" fmla="*/ 34 h 52"/>
                    <a:gd name="T46" fmla="*/ 34 w 43"/>
                    <a:gd name="T47" fmla="*/ 28 h 52"/>
                    <a:gd name="T48" fmla="*/ 36 w 43"/>
                    <a:gd name="T49" fmla="*/ 21 h 52"/>
                    <a:gd name="T50" fmla="*/ 34 w 43"/>
                    <a:gd name="T51" fmla="*/ 14 h 52"/>
                    <a:gd name="T52" fmla="*/ 29 w 43"/>
                    <a:gd name="T53" fmla="*/ 9 h 52"/>
                    <a:gd name="T54" fmla="*/ 22 w 43"/>
                    <a:gd name="T55" fmla="*/ 7 h 52"/>
                    <a:gd name="T56" fmla="*/ 19 w 43"/>
                    <a:gd name="T57" fmla="*/ 52 h 52"/>
                    <a:gd name="T58" fmla="*/ 19 w 43"/>
                    <a:gd name="T59" fmla="*/ 46 h 52"/>
                    <a:gd name="T60" fmla="*/ 25 w 43"/>
                    <a:gd name="T61" fmla="*/ 46 h 52"/>
                    <a:gd name="T62" fmla="*/ 25 w 43"/>
                    <a:gd name="T63" fmla="*/ 52 h 52"/>
                    <a:gd name="T64" fmla="*/ 19 w 43"/>
                    <a:gd name="T6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52">
                      <a:moveTo>
                        <a:pt x="22" y="0"/>
                      </a:moveTo>
                      <a:cubicBezTo>
                        <a:pt x="26" y="0"/>
                        <a:pt x="29" y="1"/>
                        <a:pt x="32" y="3"/>
                      </a:cubicBezTo>
                      <a:cubicBezTo>
                        <a:pt x="36" y="5"/>
                        <a:pt x="38" y="7"/>
                        <a:pt x="40" y="11"/>
                      </a:cubicBezTo>
                      <a:cubicBezTo>
                        <a:pt x="42" y="14"/>
                        <a:pt x="43" y="18"/>
                        <a:pt x="43" y="22"/>
                      </a:cubicBezTo>
                      <a:cubicBezTo>
                        <a:pt x="43" y="26"/>
                        <a:pt x="42" y="29"/>
                        <a:pt x="40" y="32"/>
                      </a:cubicBezTo>
                      <a:cubicBezTo>
                        <a:pt x="38" y="36"/>
                        <a:pt x="36" y="38"/>
                        <a:pt x="32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8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3" y="33"/>
                        <a:pt x="15" y="34"/>
                        <a:pt x="16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6" y="35"/>
                        <a:pt x="29" y="34"/>
                      </a:cubicBezTo>
                      <a:cubicBezTo>
                        <a:pt x="31" y="32"/>
                        <a:pt x="32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2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  <a:moveTo>
                        <a:pt x="19" y="52"/>
                      </a:move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0">
                  <a:extLst>
                    <a:ext uri="{FF2B5EF4-FFF2-40B4-BE49-F238E27FC236}">
                      <a16:creationId xmlns:a16="http://schemas.microsoft.com/office/drawing/2014/main" id="{B197FD67-FC0C-4B72-8AA9-47FFD495B45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881" y="772"/>
                  <a:ext cx="71" cy="86"/>
                </a:xfrm>
                <a:custGeom>
                  <a:avLst/>
                  <a:gdLst>
                    <a:gd name="T0" fmla="*/ 32 w 41"/>
                    <a:gd name="T1" fmla="*/ 31 h 43"/>
                    <a:gd name="T2" fmla="*/ 41 w 41"/>
                    <a:gd name="T3" fmla="*/ 31 h 43"/>
                    <a:gd name="T4" fmla="*/ 36 w 41"/>
                    <a:gd name="T5" fmla="*/ 37 h 43"/>
                    <a:gd name="T6" fmla="*/ 29 w 41"/>
                    <a:gd name="T7" fmla="*/ 42 h 43"/>
                    <a:gd name="T8" fmla="*/ 22 w 41"/>
                    <a:gd name="T9" fmla="*/ 43 h 43"/>
                    <a:gd name="T10" fmla="*/ 13 w 41"/>
                    <a:gd name="T11" fmla="*/ 41 h 43"/>
                    <a:gd name="T12" fmla="*/ 6 w 41"/>
                    <a:gd name="T13" fmla="*/ 37 h 43"/>
                    <a:gd name="T14" fmla="*/ 2 w 41"/>
                    <a:gd name="T15" fmla="*/ 30 h 43"/>
                    <a:gd name="T16" fmla="*/ 0 w 41"/>
                    <a:gd name="T17" fmla="*/ 21 h 43"/>
                    <a:gd name="T18" fmla="*/ 3 w 41"/>
                    <a:gd name="T19" fmla="*/ 11 h 43"/>
                    <a:gd name="T20" fmla="*/ 11 w 41"/>
                    <a:gd name="T21" fmla="*/ 3 h 43"/>
                    <a:gd name="T22" fmla="*/ 21 w 41"/>
                    <a:gd name="T23" fmla="*/ 0 h 43"/>
                    <a:gd name="T24" fmla="*/ 29 w 41"/>
                    <a:gd name="T25" fmla="*/ 1 h 43"/>
                    <a:gd name="T26" fmla="*/ 36 w 41"/>
                    <a:gd name="T27" fmla="*/ 6 h 43"/>
                    <a:gd name="T28" fmla="*/ 41 w 41"/>
                    <a:gd name="T29" fmla="*/ 13 h 43"/>
                    <a:gd name="T30" fmla="*/ 32 w 41"/>
                    <a:gd name="T31" fmla="*/ 13 h 43"/>
                    <a:gd name="T32" fmla="*/ 27 w 41"/>
                    <a:gd name="T33" fmla="*/ 9 h 43"/>
                    <a:gd name="T34" fmla="*/ 21 w 41"/>
                    <a:gd name="T35" fmla="*/ 7 h 43"/>
                    <a:gd name="T36" fmla="*/ 15 w 41"/>
                    <a:gd name="T37" fmla="*/ 9 h 43"/>
                    <a:gd name="T38" fmla="*/ 10 w 41"/>
                    <a:gd name="T39" fmla="*/ 15 h 43"/>
                    <a:gd name="T40" fmla="*/ 8 w 41"/>
                    <a:gd name="T41" fmla="*/ 22 h 43"/>
                    <a:gd name="T42" fmla="*/ 10 w 41"/>
                    <a:gd name="T43" fmla="*/ 29 h 43"/>
                    <a:gd name="T44" fmla="*/ 15 w 41"/>
                    <a:gd name="T45" fmla="*/ 34 h 43"/>
                    <a:gd name="T46" fmla="*/ 21 w 41"/>
                    <a:gd name="T47" fmla="*/ 36 h 43"/>
                    <a:gd name="T48" fmla="*/ 32 w 41"/>
                    <a:gd name="T49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1" h="43">
                      <a:moveTo>
                        <a:pt x="32" y="31"/>
                      </a:move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3"/>
                        <a:pt x="38" y="35"/>
                        <a:pt x="36" y="37"/>
                      </a:cubicBezTo>
                      <a:cubicBezTo>
                        <a:pt x="34" y="39"/>
                        <a:pt x="32" y="41"/>
                        <a:pt x="29" y="42"/>
                      </a:cubicBezTo>
                      <a:cubicBezTo>
                        <a:pt x="27" y="43"/>
                        <a:pt x="24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1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1" y="0"/>
                      </a:cubicBezTo>
                      <a:cubicBezTo>
                        <a:pt x="24" y="0"/>
                        <a:pt x="27" y="0"/>
                        <a:pt x="29" y="1"/>
                      </a:cubicBezTo>
                      <a:cubicBezTo>
                        <a:pt x="32" y="2"/>
                        <a:pt x="34" y="4"/>
                        <a:pt x="36" y="6"/>
                      </a:cubicBezTo>
                      <a:cubicBezTo>
                        <a:pt x="38" y="8"/>
                        <a:pt x="40" y="10"/>
                        <a:pt x="41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1"/>
                        <a:pt x="29" y="10"/>
                        <a:pt x="27" y="9"/>
                      </a:cubicBezTo>
                      <a:cubicBezTo>
                        <a:pt x="25" y="8"/>
                        <a:pt x="23" y="7"/>
                        <a:pt x="21" y="7"/>
                      </a:cubicBez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2" y="11"/>
                        <a:pt x="11" y="12"/>
                        <a:pt x="10" y="15"/>
                      </a:cubicBezTo>
                      <a:cubicBezTo>
                        <a:pt x="8" y="17"/>
                        <a:pt x="8" y="19"/>
                        <a:pt x="8" y="22"/>
                      </a:cubicBezTo>
                      <a:cubicBezTo>
                        <a:pt x="8" y="24"/>
                        <a:pt x="8" y="26"/>
                        <a:pt x="10" y="29"/>
                      </a:cubicBezTo>
                      <a:cubicBezTo>
                        <a:pt x="11" y="31"/>
                        <a:pt x="13" y="32"/>
                        <a:pt x="15" y="34"/>
                      </a:cubicBezTo>
                      <a:cubicBezTo>
                        <a:pt x="17" y="35"/>
                        <a:pt x="19" y="36"/>
                        <a:pt x="21" y="36"/>
                      </a:cubicBezTo>
                      <a:cubicBezTo>
                        <a:pt x="25" y="36"/>
                        <a:pt x="29" y="34"/>
                        <a:pt x="32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1">
                  <a:extLst>
                    <a:ext uri="{FF2B5EF4-FFF2-40B4-BE49-F238E27FC236}">
                      <a16:creationId xmlns:a16="http://schemas.microsoft.com/office/drawing/2014/main" id="{10E9D0CB-529D-48CA-9E2D-C1682BD8CA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484"/>
                  <a:ext cx="199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2">
                  <a:extLst>
                    <a:ext uri="{FF2B5EF4-FFF2-40B4-BE49-F238E27FC236}">
                      <a16:creationId xmlns:a16="http://schemas.microsoft.com/office/drawing/2014/main" id="{C1497D76-2FDC-4E7E-A2C8-B62C63580F9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220"/>
                  <a:ext cx="200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3">
                  <a:extLst>
                    <a:ext uri="{FF2B5EF4-FFF2-40B4-BE49-F238E27FC236}">
                      <a16:creationId xmlns:a16="http://schemas.microsoft.com/office/drawing/2014/main" id="{E20E36DA-A3D1-4FA0-9009-0B763E5A35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220"/>
                  <a:ext cx="199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4">
                  <a:extLst>
                    <a:ext uri="{FF2B5EF4-FFF2-40B4-BE49-F238E27FC236}">
                      <a16:creationId xmlns:a16="http://schemas.microsoft.com/office/drawing/2014/main" id="{C18D2C8A-D84B-4493-BFAA-A8969B218D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484"/>
                  <a:ext cx="200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5">
                  <a:extLst>
                    <a:ext uri="{FF2B5EF4-FFF2-40B4-BE49-F238E27FC236}">
                      <a16:creationId xmlns:a16="http://schemas.microsoft.com/office/drawing/2014/main" id="{87FDBB5C-C6AB-41F4-8C7C-7D091359AB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1" y="242"/>
                  <a:ext cx="33" cy="18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26">
                  <a:extLst>
                    <a:ext uri="{FF2B5EF4-FFF2-40B4-BE49-F238E27FC236}">
                      <a16:creationId xmlns:a16="http://schemas.microsoft.com/office/drawing/2014/main" id="{D6785816-7C87-4AEA-A55C-E6CCC40BE9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97" y="316"/>
                  <a:ext cx="162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7">
                  <a:extLst>
                    <a:ext uri="{FF2B5EF4-FFF2-40B4-BE49-F238E27FC236}">
                      <a16:creationId xmlns:a16="http://schemas.microsoft.com/office/drawing/2014/main" id="{66724ACE-D619-4168-8456-D807FD9F1D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23 w 138"/>
                    <a:gd name="T1" fmla="*/ 156 h 156"/>
                    <a:gd name="T2" fmla="*/ 0 w 138"/>
                    <a:gd name="T3" fmla="*/ 130 h 156"/>
                    <a:gd name="T4" fmla="*/ 115 w 138"/>
                    <a:gd name="T5" fmla="*/ 0 h 156"/>
                    <a:gd name="T6" fmla="*/ 138 w 138"/>
                    <a:gd name="T7" fmla="*/ 26 h 156"/>
                    <a:gd name="T8" fmla="*/ 23 w 138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23" y="156"/>
                      </a:moveTo>
                      <a:lnTo>
                        <a:pt x="0" y="130"/>
                      </a:lnTo>
                      <a:lnTo>
                        <a:pt x="115" y="0"/>
                      </a:lnTo>
                      <a:lnTo>
                        <a:pt x="138" y="26"/>
                      </a:lnTo>
                      <a:lnTo>
                        <a:pt x="23" y="15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8">
                  <a:extLst>
                    <a:ext uri="{FF2B5EF4-FFF2-40B4-BE49-F238E27FC236}">
                      <a16:creationId xmlns:a16="http://schemas.microsoft.com/office/drawing/2014/main" id="{D4177DE8-9240-4F5E-91C8-EEA46B5BDB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0 w 138"/>
                    <a:gd name="T1" fmla="*/ 26 h 156"/>
                    <a:gd name="T2" fmla="*/ 23 w 138"/>
                    <a:gd name="T3" fmla="*/ 0 h 156"/>
                    <a:gd name="T4" fmla="*/ 138 w 138"/>
                    <a:gd name="T5" fmla="*/ 130 h 156"/>
                    <a:gd name="T6" fmla="*/ 115 w 138"/>
                    <a:gd name="T7" fmla="*/ 156 h 156"/>
                    <a:gd name="T8" fmla="*/ 0 w 138"/>
                    <a:gd name="T9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0" y="26"/>
                      </a:moveTo>
                      <a:lnTo>
                        <a:pt x="23" y="0"/>
                      </a:lnTo>
                      <a:lnTo>
                        <a:pt x="138" y="130"/>
                      </a:lnTo>
                      <a:lnTo>
                        <a:pt x="115" y="15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29">
                  <a:extLst>
                    <a:ext uri="{FF2B5EF4-FFF2-40B4-BE49-F238E27FC236}">
                      <a16:creationId xmlns:a16="http://schemas.microsoft.com/office/drawing/2014/main" id="{144A43B2-D8C4-4DCE-A079-3E248044C77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316"/>
                  <a:ext cx="161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30">
                  <a:extLst>
                    <a:ext uri="{FF2B5EF4-FFF2-40B4-BE49-F238E27FC236}">
                      <a16:creationId xmlns:a16="http://schemas.microsoft.com/office/drawing/2014/main" id="{8B6E6B4B-D3EC-4880-ADAD-DA2AE85A9C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582"/>
                  <a:ext cx="161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31">
                  <a:extLst>
                    <a:ext uri="{FF2B5EF4-FFF2-40B4-BE49-F238E27FC236}">
                      <a16:creationId xmlns:a16="http://schemas.microsoft.com/office/drawing/2014/main" id="{6794694D-FF50-4755-8198-4F60D9A7BA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52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32">
                  <a:extLst>
                    <a:ext uri="{FF2B5EF4-FFF2-40B4-BE49-F238E27FC236}">
                      <a16:creationId xmlns:a16="http://schemas.microsoft.com/office/drawing/2014/main" id="{F5809CBE-6682-4137-930E-A9C9467E24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64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" name="Title 2">
                <a:extLst>
                  <a:ext uri="{FF2B5EF4-FFF2-40B4-BE49-F238E27FC236}">
                    <a16:creationId xmlns:a16="http://schemas.microsoft.com/office/drawing/2014/main" id="{B45996A3-403B-4785-97BC-E1B63A953D87}"/>
                  </a:ext>
                </a:extLst>
              </p:cNvPr>
              <p:cNvSpPr txBox="1">
                <a:spLocks/>
              </p:cNvSpPr>
              <p:nvPr userDrawn="1"/>
            </p:nvSpPr>
            <p:spPr bwMode="black">
              <a:xfrm>
                <a:off x="7521737" y="286419"/>
                <a:ext cx="14544495" cy="97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28" tIns="45714" rIns="91428" bIns="45714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4800" b="1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PPT TIVI </a:t>
                </a:r>
                <a:r>
                  <a:rPr lang="en-US" sz="4800" b="1" kern="0" baseline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DIỄN ĐÀN GIÁO VIÊN TOÁN</a:t>
                </a:r>
                <a:endParaRPr lang="vi-VN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6514C-D0D9-4D18-BADB-C70AF073AEFF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B9C856-7F6D-47DC-97B5-8F75A4184E4D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6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6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6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image" Target="../media/image6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6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8150" y="-53186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6170" y="5490899"/>
            <a:ext cx="22754756" cy="6696487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3455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CHƯƠNG I.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0719" y="4680270"/>
            <a:ext cx="20437251" cy="2123622"/>
            <a:chOff x="3024409" y="3769114"/>
            <a:chExt cx="18976301" cy="1711058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18976301" cy="1711058"/>
            </a:xfrm>
            <a:prstGeom prst="rect">
              <a:avLst/>
            </a:prstGeom>
            <a:grp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 3: MỘT SỐ PHƯƠNG TRÌNH LƯỢNG GIÁC THƯỜNG GẶP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319605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0" y="22647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269122" y="8439874"/>
            <a:ext cx="19823688" cy="1076455"/>
            <a:chOff x="7459670" y="7086600"/>
            <a:chExt cx="19827267" cy="1076650"/>
          </a:xfrm>
        </p:grpSpPr>
        <p:sp>
          <p:nvSpPr>
            <p:cNvPr id="57" name="Rectangle 56">
              <a:hlinkClick r:id="" action="ppaction://noaction"/>
            </p:cNvPr>
            <p:cNvSpPr/>
            <p:nvPr/>
          </p:nvSpPr>
          <p:spPr>
            <a:xfrm>
              <a:off x="9092455" y="7178187"/>
              <a:ext cx="18194482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BẬC NHẤT ĐỐI VỚI MỘT HSLG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891" y="7577458"/>
                  <a:ext cx="539347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2EE7D-5816-4784-924E-DE84F0A9B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421" y="323464"/>
            <a:ext cx="3166636" cy="3166636"/>
          </a:xfrm>
          <a:prstGeom prst="rect">
            <a:avLst/>
          </a:prstGeom>
        </p:spPr>
      </p:pic>
      <p:grpSp>
        <p:nvGrpSpPr>
          <p:cNvPr id="64" name="Group 60">
            <a:extLst>
              <a:ext uri="{FF2B5EF4-FFF2-40B4-BE49-F238E27FC236}">
                <a16:creationId xmlns:a16="http://schemas.microsoft.com/office/drawing/2014/main" id="{F95BBCC1-1954-40A5-9616-9E078E814B9F}"/>
              </a:ext>
            </a:extLst>
          </p:cNvPr>
          <p:cNvGrpSpPr/>
          <p:nvPr/>
        </p:nvGrpSpPr>
        <p:grpSpPr>
          <a:xfrm>
            <a:off x="1195937" y="9570154"/>
            <a:ext cx="18897154" cy="1076455"/>
            <a:chOff x="7459670" y="7086600"/>
            <a:chExt cx="18900566" cy="1076650"/>
          </a:xfrm>
        </p:grpSpPr>
        <p:sp>
          <p:nvSpPr>
            <p:cNvPr id="72" name="Rectangle 71">
              <a:hlinkClick r:id="" action="ppaction://noaction"/>
              <a:extLst>
                <a:ext uri="{FF2B5EF4-FFF2-40B4-BE49-F238E27FC236}">
                  <a16:creationId xmlns:a16="http://schemas.microsoft.com/office/drawing/2014/main" id="{A99B34ED-9B3C-4F11-9E22-AA17F6D623A8}"/>
                </a:ext>
              </a:extLst>
            </p:cNvPr>
            <p:cNvSpPr/>
            <p:nvPr/>
          </p:nvSpPr>
          <p:spPr>
            <a:xfrm>
              <a:off x="9092455" y="7178187"/>
              <a:ext cx="17267781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BẬC HAI ĐỐI VỚI MỘT HSLG</a:t>
              </a:r>
            </a:p>
          </p:txBody>
        </p:sp>
        <p:grpSp>
          <p:nvGrpSpPr>
            <p:cNvPr id="73" name="Group 26">
              <a:extLst>
                <a:ext uri="{FF2B5EF4-FFF2-40B4-BE49-F238E27FC236}">
                  <a16:creationId xmlns:a16="http://schemas.microsoft.com/office/drawing/2014/main" id="{82014A04-9B13-4FA1-8D8B-A7030DBBFB8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A2CC9F18-4D9F-455E-A079-334B7299692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28">
                <a:extLst>
                  <a:ext uri="{FF2B5EF4-FFF2-40B4-BE49-F238E27FC236}">
                    <a16:creationId xmlns:a16="http://schemas.microsoft.com/office/drawing/2014/main" id="{BDE5E25B-F192-49CE-B00D-3BA0D58D2412}"/>
                  </a:ext>
                </a:extLst>
              </p:cNvPr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98" name="Round Same Side Corner Rectangle 60">
                  <a:extLst>
                    <a:ext uri="{FF2B5EF4-FFF2-40B4-BE49-F238E27FC236}">
                      <a16:creationId xmlns:a16="http://schemas.microsoft.com/office/drawing/2014/main" id="{E5E2FD9B-5327-4957-ADDE-7E473776250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1540E01-E8FD-46ED-B19A-12E00CEFC499}"/>
                    </a:ext>
                  </a:extLst>
                </p:cNvPr>
                <p:cNvSpPr txBox="1"/>
                <p:nvPr/>
              </p:nvSpPr>
              <p:spPr>
                <a:xfrm>
                  <a:off x="7764805" y="7577458"/>
                  <a:ext cx="895519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2" name="Group 60">
            <a:extLst>
              <a:ext uri="{FF2B5EF4-FFF2-40B4-BE49-F238E27FC236}">
                <a16:creationId xmlns:a16="http://schemas.microsoft.com/office/drawing/2014/main" id="{CD376227-9028-4076-851B-1D3095EFEEE1}"/>
              </a:ext>
            </a:extLst>
          </p:cNvPr>
          <p:cNvGrpSpPr/>
          <p:nvPr/>
        </p:nvGrpSpPr>
        <p:grpSpPr>
          <a:xfrm>
            <a:off x="1186342" y="10707535"/>
            <a:ext cx="22864584" cy="1076455"/>
            <a:chOff x="7459670" y="7086600"/>
            <a:chExt cx="22868711" cy="1076650"/>
          </a:xfrm>
        </p:grpSpPr>
        <p:sp>
          <p:nvSpPr>
            <p:cNvPr id="33" name="Rectangle 32">
              <a:hlinkClick r:id="" action="ppaction://noaction"/>
              <a:extLst>
                <a:ext uri="{FF2B5EF4-FFF2-40B4-BE49-F238E27FC236}">
                  <a16:creationId xmlns:a16="http://schemas.microsoft.com/office/drawing/2014/main" id="{5866647B-8BE9-4797-9C28-77E00A002461}"/>
                </a:ext>
              </a:extLst>
            </p:cNvPr>
            <p:cNvSpPr/>
            <p:nvPr/>
          </p:nvSpPr>
          <p:spPr>
            <a:xfrm>
              <a:off x="9092455" y="7178187"/>
              <a:ext cx="21235926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DẠNG: 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asinx+bcosx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=c, (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với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a,b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khác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0)</a:t>
              </a:r>
            </a:p>
          </p:txBody>
        </p:sp>
        <p:grpSp>
          <p:nvGrpSpPr>
            <p:cNvPr id="34" name="Group 26">
              <a:extLst>
                <a:ext uri="{FF2B5EF4-FFF2-40B4-BE49-F238E27FC236}">
                  <a16:creationId xmlns:a16="http://schemas.microsoft.com/office/drawing/2014/main" id="{5C4F45DE-D192-4B64-B690-448F4F56BA8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36" name="Isosceles Triangle 44">
                <a:extLst>
                  <a:ext uri="{FF2B5EF4-FFF2-40B4-BE49-F238E27FC236}">
                    <a16:creationId xmlns:a16="http://schemas.microsoft.com/office/drawing/2014/main" id="{502589A3-046B-4022-9DED-C4201457782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7" name="Group 28">
                <a:extLst>
                  <a:ext uri="{FF2B5EF4-FFF2-40B4-BE49-F238E27FC236}">
                    <a16:creationId xmlns:a16="http://schemas.microsoft.com/office/drawing/2014/main" id="{EBFA51EA-C616-4616-8257-237789052F54}"/>
                  </a:ext>
                </a:extLst>
              </p:cNvPr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38" name="Round Same Side Corner Rectangle 60">
                  <a:extLst>
                    <a:ext uri="{FF2B5EF4-FFF2-40B4-BE49-F238E27FC236}">
                      <a16:creationId xmlns:a16="http://schemas.microsoft.com/office/drawing/2014/main" id="{DCB3C887-E7CF-42CB-811A-BBD76268021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B1A7CF-45EA-4C41-851A-455A9DF536F7}"/>
                    </a:ext>
                  </a:extLst>
                </p:cNvPr>
                <p:cNvSpPr txBox="1"/>
                <p:nvPr/>
              </p:nvSpPr>
              <p:spPr>
                <a:xfrm>
                  <a:off x="7586718" y="7577458"/>
                  <a:ext cx="1251693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9AF54C-3177-4CFF-B5E3-1BF926AC75AE}"/>
              </a:ext>
            </a:extLst>
          </p:cNvPr>
          <p:cNvSpPr txBox="1"/>
          <p:nvPr/>
        </p:nvSpPr>
        <p:spPr>
          <a:xfrm>
            <a:off x="10490197" y="6727647"/>
            <a:ext cx="4366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12,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4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9"/>
    </mc:Choice>
    <mc:Fallback xmlns="">
      <p:transition spd="slow" advTm="3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  <p:extLst>
    <p:ext uri="{E180D4A7-C9FB-4DFB-919C-405C955672EB}">
      <p14:showEvtLst xmlns:p14="http://schemas.microsoft.com/office/powerpoint/2010/main">
        <p14:pauseEvt time="0" objId="6"/>
        <p14:seekEvt time="0" objId="6" seek="0"/>
        <p14:resumeEvt time="0" objId="6"/>
        <p14:stopEvt time="10326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5017048"/>
            <a:ext cx="22119289" cy="8466483"/>
            <a:chOff x="1173577" y="7162800"/>
            <a:chExt cx="22123288" cy="9669363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94922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466306"/>
            <a:ext cx="22166178" cy="2288655"/>
            <a:chOff x="1175570" y="2468561"/>
            <a:chExt cx="22090283" cy="228865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90283" cy="1884620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1906746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9394" y="3391173"/>
                <a:ext cx="20016648" cy="332360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394" y="3391173"/>
                <a:ext cx="20016648" cy="3323605"/>
              </a:xfrm>
              <a:prstGeom prst="rect">
                <a:avLst/>
              </a:prstGeom>
              <a:blipFill>
                <a:blip r:embed="rId3"/>
                <a:stretch>
                  <a:fillRect l="-12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1102" y="5885791"/>
                <a:ext cx="23755047" cy="759774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			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000" b="1" dirty="0"/>
                  <a:t>			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	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02" y="5885791"/>
                <a:ext cx="23755047" cy="7597740"/>
              </a:xfrm>
              <a:prstGeom prst="rect">
                <a:avLst/>
              </a:prstGeom>
              <a:blipFill>
                <a:blip r:embed="rId4"/>
                <a:stretch>
                  <a:fillRect l="-10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42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466306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1906746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3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1594" y="3679205"/>
                <a:ext cx="21569148" cy="332360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4" y="3679205"/>
                <a:ext cx="21569148" cy="3323605"/>
              </a:xfrm>
              <a:prstGeom prst="rect">
                <a:avLst/>
              </a:prstGeom>
              <a:blipFill>
                <a:blip r:embed="rId3"/>
                <a:stretch>
                  <a:fillRect l="-1130" t="-5321" r="-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3396" y="7520821"/>
                <a:ext cx="21634464" cy="557616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5000" b="1" dirty="0"/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/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𝟐𝟎𝟐𝟏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𝟐𝟎𝟐𝟏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000" b="1" dirty="0"/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;...;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𝟐𝟎𝟐𝟎</m:t>
                        </m:r>
                      </m:e>
                    </m:d>
                  </m:oMath>
                </a14:m>
                <a:r>
                  <a:rPr lang="fr-FR" sz="5000" b="1" dirty="0"/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𝟐𝟎𝟐𝟏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𝟐𝟎𝟐𝟏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96" y="7520821"/>
                <a:ext cx="21634464" cy="5576168"/>
              </a:xfrm>
              <a:prstGeom prst="rect">
                <a:avLst/>
              </a:prstGeom>
              <a:blipFill>
                <a:blip r:embed="rId4"/>
                <a:stretch>
                  <a:fillRect l="-1127" t="-26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350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466306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4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5418" y="2898354"/>
                <a:ext cx="20016648" cy="332360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	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8" y="2898354"/>
                <a:ext cx="20016648" cy="3323605"/>
              </a:xfrm>
              <a:prstGeom prst="rect">
                <a:avLst/>
              </a:prstGeom>
              <a:blipFill>
                <a:blip r:embed="rId3"/>
                <a:stretch>
                  <a:fillRect l="-1249" t="-6227" b="-1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5286" y="7506866"/>
                <a:ext cx="20766900" cy="50405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𝐬𝐢𝐧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286" y="7506866"/>
                <a:ext cx="20766900" cy="5040560"/>
              </a:xfrm>
              <a:prstGeom prst="rect">
                <a:avLst/>
              </a:prstGeom>
              <a:blipFill>
                <a:blip r:embed="rId4"/>
                <a:stretch>
                  <a:fillRect l="-1204" t="-2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327FA3CD-5F3D-42E7-A466-4C681749E24A}"/>
              </a:ext>
            </a:extLst>
          </p:cNvPr>
          <p:cNvSpPr/>
          <p:nvPr/>
        </p:nvSpPr>
        <p:spPr>
          <a:xfrm>
            <a:off x="3261995" y="3648537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1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366018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466306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8076" y="2893758"/>
                <a:ext cx="19590104" cy="354550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𝒄𝒐𝒕𝒙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76" y="2893758"/>
                <a:ext cx="19590104" cy="3545505"/>
              </a:xfrm>
              <a:prstGeom prst="rect">
                <a:avLst/>
              </a:prstGeom>
              <a:blipFill>
                <a:blip r:embed="rId3"/>
                <a:stretch>
                  <a:fillRect t="-2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9895" y="7392382"/>
                <a:ext cx="15769752" cy="50405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𝒄𝒐𝒕𝒙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𝒄𝒐𝒕𝒙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5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773238"/>
                <a:r>
                  <a:rPr lang="en-US" sz="5000" b="1" dirty="0"/>
                  <a:t>	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𝒄𝒐𝒕𝒙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𝒄𝒐𝒕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d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 indent="1773238"/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895" y="7392382"/>
                <a:ext cx="15769752" cy="5040560"/>
              </a:xfrm>
              <a:prstGeom prst="rect">
                <a:avLst/>
              </a:prstGeom>
              <a:blipFill>
                <a:blip r:embed="rId4"/>
                <a:stretch>
                  <a:fillRect l="-1585" t="-15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F920F829-0091-4916-954A-4643FC5ACB9D}"/>
              </a:ext>
            </a:extLst>
          </p:cNvPr>
          <p:cNvSpPr/>
          <p:nvPr/>
        </p:nvSpPr>
        <p:spPr>
          <a:xfrm>
            <a:off x="11804456" y="4666510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0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370957"/>
            <a:ext cx="22119289" cy="6753628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922" y="3330402"/>
                <a:ext cx="1959010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71600" indent="-137160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22" y="3330402"/>
                <a:ext cx="19590104" cy="2872902"/>
              </a:xfrm>
              <a:prstGeom prst="rect">
                <a:avLst/>
              </a:prstGeom>
              <a:blipFill>
                <a:blip r:embed="rId3"/>
                <a:stretch>
                  <a:fillRect l="-1276" t="-4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2120" y="6570762"/>
                <a:ext cx="20766900" cy="655382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5525" indent="-457200">
                  <a:buFont typeface="Wingdings" panose="05000000000000000000" pitchFamily="2" charset="2"/>
                  <a:buChar char="§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đề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50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 marL="568325"/>
                <a:r>
                  <a:rPr lang="en-US" sz="5000" b="1" dirty="0"/>
                  <a:t>							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5525" indent="-457200">
                  <a:buFont typeface="Wingdings" panose="05000000000000000000" pitchFamily="2" charset="2"/>
                  <a:buChar char="§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50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5525" indent="-457200">
                  <a:buFont typeface="Wingdings" panose="05000000000000000000" pitchFamily="2" charset="2"/>
                  <a:buChar char="§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nghiệm thỏa yêu cầu bài toán.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20" y="6570762"/>
                <a:ext cx="20766900" cy="6553823"/>
              </a:xfrm>
              <a:prstGeom prst="rect">
                <a:avLst/>
              </a:prstGeom>
              <a:blipFill>
                <a:blip r:embed="rId4"/>
                <a:stretch>
                  <a:fillRect t="-2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A5FC6E3-3517-482D-BF53-ED989E82AD5D}"/>
              </a:ext>
            </a:extLst>
          </p:cNvPr>
          <p:cNvSpPr/>
          <p:nvPr/>
        </p:nvSpPr>
        <p:spPr>
          <a:xfrm>
            <a:off x="12398302" y="4008287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53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4"/>
            <a:ext cx="22643494" cy="6799719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1" y="2466306"/>
            <a:ext cx="22690383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6853" y="3510802"/>
                <a:ext cx="21651007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nghiệm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50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 phương trình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53" y="3510802"/>
                <a:ext cx="21651007" cy="2872902"/>
              </a:xfrm>
              <a:prstGeom prst="rect">
                <a:avLst/>
              </a:prstGeom>
              <a:blipFill>
                <a:blip r:embed="rId3"/>
                <a:stretch>
                  <a:fillRect l="-1155" t="-46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07" y="7362850"/>
                <a:ext cx="23402599" cy="548955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401638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𝒔𝒊𝒏𝒙𝒄𝒐𝒔𝒙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𝒄𝒐𝒔𝒙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𝒔𝒊𝒏𝒙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dirty="0"/>
              </a:p>
              <a:p>
                <a:pPr indent="401638"/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𝒔𝒊𝒏𝒙</m:t>
                              </m:r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316038" indent="-512763">
                  <a:buFont typeface="Wingdings" panose="05000000000000000000" pitchFamily="2" charset="2"/>
                  <a:buChar char="§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trên đoạn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0;2𝜋]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 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⇔−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316038" indent="-512763">
                  <a:buFont typeface="Wingdings" panose="05000000000000000000" pitchFamily="2" charset="2"/>
                  <a:buChar char="§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chọn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5000" b="1" dirty="0"/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dirty="0"/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316038" indent="-512763">
                  <a:buFont typeface="Wingdings" panose="05000000000000000000" pitchFamily="2" charset="2"/>
                  <a:buChar char="§"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đã cho có 2 nghiệm.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07" y="7362850"/>
                <a:ext cx="23402599" cy="5489558"/>
              </a:xfrm>
              <a:prstGeom prst="rect">
                <a:avLst/>
              </a:prstGeom>
              <a:blipFill>
                <a:blip r:embed="rId4"/>
                <a:stretch>
                  <a:fillRect t="-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E9594574-36B7-4D77-B97B-325032A5F351}"/>
              </a:ext>
            </a:extLst>
          </p:cNvPr>
          <p:cNvSpPr/>
          <p:nvPr/>
        </p:nvSpPr>
        <p:spPr>
          <a:xfrm>
            <a:off x="12048778" y="420004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55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466306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1594" y="3625852"/>
                <a:ext cx="20932951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𝐨𝐬𝐱</m:t>
                    </m:r>
                    <m:r>
                      <a:rPr lang="en-US" sz="5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94" y="3625852"/>
                <a:ext cx="20932951" cy="2872902"/>
              </a:xfrm>
              <a:prstGeom prst="rect">
                <a:avLst/>
              </a:prstGeom>
              <a:blipFill>
                <a:blip r:embed="rId3"/>
                <a:stretch>
                  <a:fillRect l="-1165" t="-5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4976" y="7866906"/>
                <a:ext cx="23309218" cy="50405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≤−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76" y="7866906"/>
                <a:ext cx="23309218" cy="5040560"/>
              </a:xfrm>
              <a:prstGeom prst="rect">
                <a:avLst/>
              </a:prstGeom>
              <a:blipFill>
                <a:blip r:embed="rId4"/>
                <a:stretch>
                  <a:fillRect l="-10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4F8D4C6F-2867-4AAD-A43C-CDA647821A88}"/>
              </a:ext>
            </a:extLst>
          </p:cNvPr>
          <p:cNvSpPr/>
          <p:nvPr/>
        </p:nvSpPr>
        <p:spPr>
          <a:xfrm>
            <a:off x="11822255" y="4562037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3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3958" y="2803943"/>
                <a:ext cx="1959010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func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58" y="2803943"/>
                <a:ext cx="19590104" cy="2872902"/>
              </a:xfrm>
              <a:prstGeom prst="rect">
                <a:avLst/>
              </a:prstGeom>
              <a:blipFill>
                <a:blip r:embed="rId3"/>
                <a:stretch>
                  <a:fillRect l="-1276" t="-2335" b="-208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7374" y="6957206"/>
                <a:ext cx="21729874" cy="63103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	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374" y="6957206"/>
                <a:ext cx="21729874" cy="6310300"/>
              </a:xfrm>
              <a:prstGeom prst="rect">
                <a:avLst/>
              </a:prstGeom>
              <a:blipFill>
                <a:blip r:embed="rId4"/>
                <a:stretch>
                  <a:fillRect l="-1122" t="-9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1FCB8E9-0CED-4F28-8E5D-3B59CA080EC0}"/>
              </a:ext>
            </a:extLst>
          </p:cNvPr>
          <p:cNvSpPr/>
          <p:nvPr/>
        </p:nvSpPr>
        <p:spPr>
          <a:xfrm>
            <a:off x="13539301" y="505420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5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922" y="2844023"/>
                <a:ext cx="19590104" cy="365473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22" y="2844023"/>
                <a:ext cx="19590104" cy="3654731"/>
              </a:xfrm>
              <a:prstGeom prst="rect">
                <a:avLst/>
              </a:prstGeom>
              <a:blipFill>
                <a:blip r:embed="rId3"/>
                <a:stretch>
                  <a:fillRect l="-1276" t="-6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95246" y="6930802"/>
                <a:ext cx="20766900" cy="665495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nl-NL" sz="50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nl-NL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nl-NL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50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5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nl-NL" sz="5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sz="5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nl-NL" sz="5000" b="1" i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nl-NL" sz="5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nl-NL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50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nl-NL" sz="50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l-NL" sz="5000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nl-NL" sz="50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246" y="6930802"/>
                <a:ext cx="20766900" cy="6654956"/>
              </a:xfrm>
              <a:prstGeom prst="rect">
                <a:avLst/>
              </a:prstGeom>
              <a:blipFill>
                <a:blip r:embed="rId4"/>
                <a:stretch>
                  <a:fillRect l="-1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552FC18E-46B9-421C-9625-79EEE1925CDE}"/>
              </a:ext>
            </a:extLst>
          </p:cNvPr>
          <p:cNvSpPr/>
          <p:nvPr/>
        </p:nvSpPr>
        <p:spPr>
          <a:xfrm>
            <a:off x="13434360" y="5075965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9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83682" y="3481836"/>
                <a:ext cx="20306256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82" y="3481836"/>
                <a:ext cx="20306256" cy="2872902"/>
              </a:xfrm>
              <a:prstGeom prst="rect">
                <a:avLst/>
              </a:prstGeom>
              <a:blipFill>
                <a:blip r:embed="rId3"/>
                <a:stretch>
                  <a:fillRect l="-1201" t="-50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55086" y="7551198"/>
                <a:ext cx="20766900" cy="622036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𝑺𝒂𝒊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i="1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𝒔𝒖𝒚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𝒓𝒂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;...−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;...;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𝟐𝟎𝟐𝟏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𝟒𝟐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m.</a:t>
                </a: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086" y="7551198"/>
                <a:ext cx="20766900" cy="6220364"/>
              </a:xfrm>
              <a:prstGeom prst="rect">
                <a:avLst/>
              </a:prstGeom>
              <a:blipFill>
                <a:blip r:embed="rId4"/>
                <a:stretch>
                  <a:fillRect l="-1204" t="-3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332CE17B-0D3C-43A0-9997-88F145A95D62}"/>
              </a:ext>
            </a:extLst>
          </p:cNvPr>
          <p:cNvSpPr/>
          <p:nvPr/>
        </p:nvSpPr>
        <p:spPr>
          <a:xfrm>
            <a:off x="10969543" y="4810934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3455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CHƯƠNG I.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0719" y="4680270"/>
            <a:ext cx="21497254" cy="2123622"/>
            <a:chOff x="3024409" y="3769114"/>
            <a:chExt cx="18976301" cy="1711058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18976301" cy="171105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 3: MỘT SỐ PHƯƠNG TRÌNH LƯỢNG GIÁC THƯỜNG GẶP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319605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0" y="22647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3245034" y="8521651"/>
            <a:ext cx="19814092" cy="1042803"/>
            <a:chOff x="7469268" y="7120258"/>
            <a:chExt cx="19817669" cy="1042992"/>
          </a:xfrm>
        </p:grpSpPr>
        <p:sp>
          <p:nvSpPr>
            <p:cNvPr id="57" name="Rectangle 56">
              <a:hlinkClick r:id="" action="ppaction://noaction"/>
            </p:cNvPr>
            <p:cNvSpPr/>
            <p:nvPr/>
          </p:nvSpPr>
          <p:spPr>
            <a:xfrm>
              <a:off x="9092455" y="7178187"/>
              <a:ext cx="18194482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BẬC NHẤT ĐỐI VỚI MỘT HSLG</a:t>
              </a: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7469268" y="7120258"/>
              <a:ext cx="1383018" cy="985063"/>
              <a:chOff x="7469187" y="7577458"/>
              <a:chExt cx="1371600" cy="985064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942891" y="7577458"/>
                <a:ext cx="539347" cy="98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2EE7D-5816-4784-924E-DE84F0A9B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421" y="323464"/>
            <a:ext cx="3166636" cy="3166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2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9"/>
    </mc:Choice>
    <mc:Fallback xmlns="">
      <p:transition spd="slow" advTm="3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extLst>
    <p:ext uri="{E180D4A7-C9FB-4DFB-919C-405C955672EB}">
      <p14:showEvtLst xmlns:p14="http://schemas.microsoft.com/office/powerpoint/2010/main">
        <p14:pauseEvt time="0" objId="6"/>
        <p14:seekEvt time="0" objId="6" seek="0"/>
        <p14:resumeEvt time="0" objId="6"/>
        <p14:stopEvt time="10326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23642" y="3474418"/>
                <a:ext cx="20766900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D.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642" y="3474418"/>
                <a:ext cx="20766900" cy="2872902"/>
              </a:xfrm>
              <a:prstGeom prst="rect">
                <a:avLst/>
              </a:prstGeom>
              <a:blipFill>
                <a:blip r:embed="rId3"/>
                <a:stretch>
                  <a:fillRect l="-1174" t="-78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72684" y="7400437"/>
                <a:ext cx="22303042" cy="569655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84" y="7400437"/>
                <a:ext cx="22303042" cy="5696552"/>
              </a:xfrm>
              <a:prstGeom prst="rect">
                <a:avLst/>
              </a:prstGeom>
              <a:blipFill>
                <a:blip r:embed="rId4"/>
                <a:stretch>
                  <a:fillRect l="-1093" t="-1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F3412DB7-75D4-4F17-B263-8722112BF161}"/>
              </a:ext>
            </a:extLst>
          </p:cNvPr>
          <p:cNvSpPr/>
          <p:nvPr/>
        </p:nvSpPr>
        <p:spPr>
          <a:xfrm>
            <a:off x="12408818" y="502017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77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670B02-2870-444F-ABDE-37AEF7133DC0}"/>
              </a:ext>
            </a:extLst>
          </p:cNvPr>
          <p:cNvGrpSpPr/>
          <p:nvPr/>
        </p:nvGrpSpPr>
        <p:grpSpPr>
          <a:xfrm>
            <a:off x="872165" y="2463508"/>
            <a:ext cx="22835057" cy="10860690"/>
            <a:chOff x="1290149" y="3480127"/>
            <a:chExt cx="21709636" cy="1086069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9374A21B-4303-4A54-ADEA-24834A79172A}"/>
                </a:ext>
              </a:extLst>
            </p:cNvPr>
            <p:cNvSpPr/>
            <p:nvPr/>
          </p:nvSpPr>
          <p:spPr>
            <a:xfrm>
              <a:off x="14837027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9C8C9F0-813F-494F-B301-A5E5E607A225}"/>
                </a:ext>
              </a:extLst>
            </p:cNvPr>
            <p:cNvSpPr/>
            <p:nvPr/>
          </p:nvSpPr>
          <p:spPr>
            <a:xfrm flipH="1">
              <a:off x="8540037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8CA2A14-A5AF-481D-A52E-1255486A8EF5}"/>
                </a:ext>
              </a:extLst>
            </p:cNvPr>
            <p:cNvGrpSpPr/>
            <p:nvPr/>
          </p:nvGrpSpPr>
          <p:grpSpPr>
            <a:xfrm>
              <a:off x="1290149" y="3486539"/>
              <a:ext cx="21709636" cy="10854278"/>
              <a:chOff x="1290149" y="3486539"/>
              <a:chExt cx="21709636" cy="10854278"/>
            </a:xfrm>
          </p:grpSpPr>
          <p:sp>
            <p:nvSpPr>
              <p:cNvPr id="10" name="Rounded Rectangle 51">
                <a:extLst>
                  <a:ext uri="{FF2B5EF4-FFF2-40B4-BE49-F238E27FC236}">
                    <a16:creationId xmlns:a16="http://schemas.microsoft.com/office/drawing/2014/main" id="{20559DAB-AA75-49B3-BE2B-F902684B5E62}"/>
                  </a:ext>
                </a:extLst>
              </p:cNvPr>
              <p:cNvSpPr/>
              <p:nvPr/>
            </p:nvSpPr>
            <p:spPr>
              <a:xfrm>
                <a:off x="1290149" y="3696072"/>
                <a:ext cx="21709636" cy="10644745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Same Side Corner Rectangle 49">
                <a:extLst>
                  <a:ext uri="{FF2B5EF4-FFF2-40B4-BE49-F238E27FC236}">
                    <a16:creationId xmlns:a16="http://schemas.microsoft.com/office/drawing/2014/main" id="{FBC63704-A66D-41CF-AB38-2E6A48F8F74E}"/>
                  </a:ext>
                </a:extLst>
              </p:cNvPr>
              <p:cNvSpPr/>
              <p:nvPr/>
            </p:nvSpPr>
            <p:spPr>
              <a:xfrm flipV="1">
                <a:off x="8733414" y="3486539"/>
                <a:ext cx="6104905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318BBE-FD4B-4D2D-892B-0F8A72647B74}"/>
                  </a:ext>
                </a:extLst>
              </p:cNvPr>
              <p:cNvSpPr txBox="1"/>
              <p:nvPr/>
            </p:nvSpPr>
            <p:spPr>
              <a:xfrm>
                <a:off x="8733414" y="3551913"/>
                <a:ext cx="620089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 TIẾT 1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4EB7F2-4DFA-4129-A4C5-27E9882B3202}"/>
              </a:ext>
            </a:extLst>
          </p:cNvPr>
          <p:cNvGrpSpPr/>
          <p:nvPr/>
        </p:nvGrpSpPr>
        <p:grpSpPr>
          <a:xfrm>
            <a:off x="639625" y="9489968"/>
            <a:ext cx="22538504" cy="2308324"/>
            <a:chOff x="1770144" y="6903601"/>
            <a:chExt cx="19021574" cy="23085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ADFAAE-10B0-4D89-A731-6236D98B4A29}"/>
                </a:ext>
              </a:extLst>
            </p:cNvPr>
            <p:cNvSpPr/>
            <p:nvPr/>
          </p:nvSpPr>
          <p:spPr>
            <a:xfrm>
              <a:off x="4003751" y="6903601"/>
              <a:ext cx="16787967" cy="2308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Rút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gọn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còn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lượng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giác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đó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0" u="none" strike="noStrike" dirty="0" err="1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thôi</a:t>
              </a:r>
              <a:r>
                <a:rPr lang="en-US" sz="4800" b="1" i="0" u="none" strike="noStrike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2D6A4745-60C7-49DE-9A4C-86F16A2965CD}"/>
                </a:ext>
              </a:extLst>
            </p:cNvPr>
            <p:cNvGrpSpPr/>
            <p:nvPr/>
          </p:nvGrpSpPr>
          <p:grpSpPr>
            <a:xfrm>
              <a:off x="1770144" y="6904817"/>
              <a:ext cx="2086142" cy="935868"/>
              <a:chOff x="4015409" y="6397488"/>
              <a:chExt cx="2086142" cy="935868"/>
            </a:xfrm>
          </p:grpSpPr>
          <p:grpSp>
            <p:nvGrpSpPr>
              <p:cNvPr id="16" name="Group 25">
                <a:extLst>
                  <a:ext uri="{FF2B5EF4-FFF2-40B4-BE49-F238E27FC236}">
                    <a16:creationId xmlns:a16="http://schemas.microsoft.com/office/drawing/2014/main" id="{D6E1ECE7-3D8C-4745-B703-5B7D8B3540AE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086142" cy="935868"/>
                <a:chOff x="1033670" y="4274403"/>
                <a:chExt cx="2086142" cy="935868"/>
              </a:xfrm>
            </p:grpSpPr>
            <p:sp>
              <p:nvSpPr>
                <p:cNvPr id="18" name="Right Triangle 17">
                  <a:extLst>
                    <a:ext uri="{FF2B5EF4-FFF2-40B4-BE49-F238E27FC236}">
                      <a16:creationId xmlns:a16="http://schemas.microsoft.com/office/drawing/2014/main" id="{BF3D6325-ED63-4B07-BD5C-2D8174F09020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 Same Side Corner Rectangle 78">
                  <a:extLst>
                    <a:ext uri="{FF2B5EF4-FFF2-40B4-BE49-F238E27FC236}">
                      <a16:creationId xmlns:a16="http://schemas.microsoft.com/office/drawing/2014/main" id="{DA245ED2-87AC-4C2F-9080-071A64EA50E3}"/>
                    </a:ext>
                  </a:extLst>
                </p:cNvPr>
                <p:cNvSpPr/>
                <p:nvPr/>
              </p:nvSpPr>
              <p:spPr>
                <a:xfrm rot="5400000">
                  <a:off x="1737782" y="3647176"/>
                  <a:ext cx="677917" cy="2086142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2092E10-7C3B-40C8-8771-D14F3845707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38C1F1-8A47-4C81-919C-B697B623EB57}"/>
                  </a:ext>
                </a:extLst>
              </p:cNvPr>
              <p:cNvSpPr/>
              <p:nvPr/>
            </p:nvSpPr>
            <p:spPr>
              <a:xfrm>
                <a:off x="4682235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3D1607-53A6-4656-A9B5-90EE5079BD27}"/>
              </a:ext>
            </a:extLst>
          </p:cNvPr>
          <p:cNvGrpSpPr/>
          <p:nvPr/>
        </p:nvGrpSpPr>
        <p:grpSpPr>
          <a:xfrm>
            <a:off x="671514" y="11269048"/>
            <a:ext cx="22268189" cy="947135"/>
            <a:chOff x="1770144" y="6893441"/>
            <a:chExt cx="19655192" cy="94724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F1D1EC-166A-48BD-9832-8A16231FB7B3}"/>
                </a:ext>
              </a:extLst>
            </p:cNvPr>
            <p:cNvSpPr/>
            <p:nvPr/>
          </p:nvSpPr>
          <p:spPr>
            <a:xfrm>
              <a:off x="4007450" y="6893441"/>
              <a:ext cx="17417886" cy="831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tử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xuất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tích</a:t>
              </a:r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9">
              <a:extLst>
                <a:ext uri="{FF2B5EF4-FFF2-40B4-BE49-F238E27FC236}">
                  <a16:creationId xmlns:a16="http://schemas.microsoft.com/office/drawing/2014/main" id="{116F2B84-EB99-4E2B-A16B-FA21A2C3B77A}"/>
                </a:ext>
              </a:extLst>
            </p:cNvPr>
            <p:cNvGrpSpPr/>
            <p:nvPr/>
          </p:nvGrpSpPr>
          <p:grpSpPr>
            <a:xfrm>
              <a:off x="1770144" y="6904817"/>
              <a:ext cx="2086142" cy="935868"/>
              <a:chOff x="4015409" y="6397488"/>
              <a:chExt cx="2086142" cy="935868"/>
            </a:xfrm>
          </p:grpSpPr>
          <p:grpSp>
            <p:nvGrpSpPr>
              <p:cNvPr id="24" name="Group 25">
                <a:extLst>
                  <a:ext uri="{FF2B5EF4-FFF2-40B4-BE49-F238E27FC236}">
                    <a16:creationId xmlns:a16="http://schemas.microsoft.com/office/drawing/2014/main" id="{145D8D9E-48C6-4E94-A0DA-B402F9CD6154}"/>
                  </a:ext>
                </a:extLst>
              </p:cNvPr>
              <p:cNvGrpSpPr/>
              <p:nvPr/>
            </p:nvGrpSpPr>
            <p:grpSpPr>
              <a:xfrm>
                <a:off x="4015409" y="6397488"/>
                <a:ext cx="2086142" cy="935868"/>
                <a:chOff x="1033670" y="4274403"/>
                <a:chExt cx="2086142" cy="935868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8384EB09-A838-4E64-8B9D-A5A41618DDBC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ound Same Side Corner Rectangle 78">
                  <a:extLst>
                    <a:ext uri="{FF2B5EF4-FFF2-40B4-BE49-F238E27FC236}">
                      <a16:creationId xmlns:a16="http://schemas.microsoft.com/office/drawing/2014/main" id="{DB0520E3-3B75-404E-9E4A-30E129F1287B}"/>
                    </a:ext>
                  </a:extLst>
                </p:cNvPr>
                <p:cNvSpPr/>
                <p:nvPr/>
              </p:nvSpPr>
              <p:spPr>
                <a:xfrm rot="5400000">
                  <a:off x="1737782" y="3647177"/>
                  <a:ext cx="677917" cy="2086142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04FD781-98B8-4592-974D-2AA3E23EF65E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797E35-1CF3-4E61-8F13-56E2158E921E}"/>
                  </a:ext>
                </a:extLst>
              </p:cNvPr>
              <p:cNvSpPr/>
              <p:nvPr/>
            </p:nvSpPr>
            <p:spPr>
              <a:xfrm>
                <a:off x="4701739" y="6476999"/>
                <a:ext cx="82275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2.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3500BD2-A56B-4CE5-ABDA-22E1E41354EC}"/>
              </a:ext>
            </a:extLst>
          </p:cNvPr>
          <p:cNvSpPr/>
          <p:nvPr/>
        </p:nvSpPr>
        <p:spPr>
          <a:xfrm>
            <a:off x="1231719" y="7085962"/>
            <a:ext cx="21701936" cy="1640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tabLst>
                <a:tab pos="179705" algn="l"/>
                <a:tab pos="1800225" algn="l"/>
                <a:tab pos="3420110" algn="l"/>
                <a:tab pos="5039995" algn="l"/>
              </a:tabLst>
            </a:pP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LG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huống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4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A2E1928D-211C-40F1-B632-E93873214370}"/>
              </a:ext>
            </a:extLst>
          </p:cNvPr>
          <p:cNvSpPr txBox="1">
            <a:spLocks/>
          </p:cNvSpPr>
          <p:nvPr/>
        </p:nvSpPr>
        <p:spPr>
          <a:xfrm>
            <a:off x="1059260" y="3317713"/>
            <a:ext cx="21559322" cy="31693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34950" algn="just"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lvl="0" indent="234950" algn="just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+ b = 0 (a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0), 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 indent="234950" algn="just"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51230" y="162050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6170" y="5549209"/>
            <a:ext cx="22393796" cy="8006330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3455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CHƯƠNG I.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0719" y="4680270"/>
            <a:ext cx="19573155" cy="2123622"/>
            <a:chOff x="3024409" y="3769114"/>
            <a:chExt cx="20183743" cy="1711058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20183743" cy="1711058"/>
            </a:xfrm>
            <a:prstGeom prst="rect">
              <a:avLst/>
            </a:prstGeom>
            <a:grp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 3: MỘT SỐ PHƯƠNG TRÌNH LƯỢNG GIÁC THƯỜNG GẶP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319605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0" y="22647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87898" y="9148640"/>
            <a:ext cx="19823688" cy="1076455"/>
            <a:chOff x="7459670" y="7086600"/>
            <a:chExt cx="19827267" cy="1076650"/>
          </a:xfrm>
        </p:grpSpPr>
        <p:sp>
          <p:nvSpPr>
            <p:cNvPr id="57" name="Rectangle 56">
              <a:hlinkClick r:id="" action="ppaction://noaction"/>
            </p:cNvPr>
            <p:cNvSpPr/>
            <p:nvPr/>
          </p:nvSpPr>
          <p:spPr>
            <a:xfrm>
              <a:off x="9092455" y="7178187"/>
              <a:ext cx="18194482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BẬC NHẤT ĐỐI VỚI MỘT HSLG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891" y="7577458"/>
                  <a:ext cx="539347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2EE7D-5816-4784-924E-DE84F0A9B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421" y="323464"/>
            <a:ext cx="3166636" cy="3166636"/>
          </a:xfrm>
          <a:prstGeom prst="rect">
            <a:avLst/>
          </a:prstGeom>
        </p:spPr>
      </p:pic>
      <p:grpSp>
        <p:nvGrpSpPr>
          <p:cNvPr id="64" name="Group 60">
            <a:extLst>
              <a:ext uri="{FF2B5EF4-FFF2-40B4-BE49-F238E27FC236}">
                <a16:creationId xmlns:a16="http://schemas.microsoft.com/office/drawing/2014/main" id="{F95BBCC1-1954-40A5-9616-9E078E814B9F}"/>
              </a:ext>
            </a:extLst>
          </p:cNvPr>
          <p:cNvGrpSpPr/>
          <p:nvPr/>
        </p:nvGrpSpPr>
        <p:grpSpPr>
          <a:xfrm>
            <a:off x="1139935" y="10235409"/>
            <a:ext cx="18897154" cy="1076455"/>
            <a:chOff x="7459670" y="7086600"/>
            <a:chExt cx="18900566" cy="1076650"/>
          </a:xfrm>
        </p:grpSpPr>
        <p:sp>
          <p:nvSpPr>
            <p:cNvPr id="72" name="Rectangle 71">
              <a:hlinkClick r:id="" action="ppaction://noaction"/>
              <a:extLst>
                <a:ext uri="{FF2B5EF4-FFF2-40B4-BE49-F238E27FC236}">
                  <a16:creationId xmlns:a16="http://schemas.microsoft.com/office/drawing/2014/main" id="{A99B34ED-9B3C-4F11-9E22-AA17F6D623A8}"/>
                </a:ext>
              </a:extLst>
            </p:cNvPr>
            <p:cNvSpPr/>
            <p:nvPr/>
          </p:nvSpPr>
          <p:spPr>
            <a:xfrm>
              <a:off x="9092455" y="7178187"/>
              <a:ext cx="17267781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BẬC HAI ĐỐI VỚI MỘT HSLG</a:t>
              </a:r>
            </a:p>
          </p:txBody>
        </p:sp>
        <p:grpSp>
          <p:nvGrpSpPr>
            <p:cNvPr id="73" name="Group 26">
              <a:extLst>
                <a:ext uri="{FF2B5EF4-FFF2-40B4-BE49-F238E27FC236}">
                  <a16:creationId xmlns:a16="http://schemas.microsoft.com/office/drawing/2014/main" id="{82014A04-9B13-4FA1-8D8B-A7030DBBFB83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74" name="Isosceles Triangle 44">
                <a:extLst>
                  <a:ext uri="{FF2B5EF4-FFF2-40B4-BE49-F238E27FC236}">
                    <a16:creationId xmlns:a16="http://schemas.microsoft.com/office/drawing/2014/main" id="{A2CC9F18-4D9F-455E-A079-334B7299692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8" name="Group 28">
                <a:extLst>
                  <a:ext uri="{FF2B5EF4-FFF2-40B4-BE49-F238E27FC236}">
                    <a16:creationId xmlns:a16="http://schemas.microsoft.com/office/drawing/2014/main" id="{BDE5E25B-F192-49CE-B00D-3BA0D58D2412}"/>
                  </a:ext>
                </a:extLst>
              </p:cNvPr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98" name="Round Same Side Corner Rectangle 60">
                  <a:extLst>
                    <a:ext uri="{FF2B5EF4-FFF2-40B4-BE49-F238E27FC236}">
                      <a16:creationId xmlns:a16="http://schemas.microsoft.com/office/drawing/2014/main" id="{E5E2FD9B-5327-4957-ADDE-7E473776250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1540E01-E8FD-46ED-B19A-12E00CEFC499}"/>
                    </a:ext>
                  </a:extLst>
                </p:cNvPr>
                <p:cNvSpPr txBox="1"/>
                <p:nvPr/>
              </p:nvSpPr>
              <p:spPr>
                <a:xfrm>
                  <a:off x="7764805" y="7577458"/>
                  <a:ext cx="895519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2" name="Group 60">
            <a:extLst>
              <a:ext uri="{FF2B5EF4-FFF2-40B4-BE49-F238E27FC236}">
                <a16:creationId xmlns:a16="http://schemas.microsoft.com/office/drawing/2014/main" id="{CD376227-9028-4076-851B-1D3095EFEEE1}"/>
              </a:ext>
            </a:extLst>
          </p:cNvPr>
          <p:cNvGrpSpPr/>
          <p:nvPr/>
        </p:nvGrpSpPr>
        <p:grpSpPr>
          <a:xfrm>
            <a:off x="1103562" y="11278212"/>
            <a:ext cx="22864584" cy="1076455"/>
            <a:chOff x="7459670" y="7086600"/>
            <a:chExt cx="22868711" cy="1076650"/>
          </a:xfrm>
        </p:grpSpPr>
        <p:sp>
          <p:nvSpPr>
            <p:cNvPr id="33" name="Rectangle 32">
              <a:hlinkClick r:id="" action="ppaction://noaction"/>
              <a:extLst>
                <a:ext uri="{FF2B5EF4-FFF2-40B4-BE49-F238E27FC236}">
                  <a16:creationId xmlns:a16="http://schemas.microsoft.com/office/drawing/2014/main" id="{5866647B-8BE9-4797-9C28-77E00A002461}"/>
                </a:ext>
              </a:extLst>
            </p:cNvPr>
            <p:cNvSpPr/>
            <p:nvPr/>
          </p:nvSpPr>
          <p:spPr>
            <a:xfrm>
              <a:off x="9092455" y="7178187"/>
              <a:ext cx="21235926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DẠNG: 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asinx+bcosx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=c, (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với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a,b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58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khác</a:t>
              </a: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0)</a:t>
              </a:r>
            </a:p>
          </p:txBody>
        </p:sp>
        <p:grpSp>
          <p:nvGrpSpPr>
            <p:cNvPr id="34" name="Group 26">
              <a:extLst>
                <a:ext uri="{FF2B5EF4-FFF2-40B4-BE49-F238E27FC236}">
                  <a16:creationId xmlns:a16="http://schemas.microsoft.com/office/drawing/2014/main" id="{5C4F45DE-D192-4B64-B690-448F4F56BA87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36" name="Isosceles Triangle 44">
                <a:extLst>
                  <a:ext uri="{FF2B5EF4-FFF2-40B4-BE49-F238E27FC236}">
                    <a16:creationId xmlns:a16="http://schemas.microsoft.com/office/drawing/2014/main" id="{502589A3-046B-4022-9DED-C4201457782E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37" name="Group 28">
                <a:extLst>
                  <a:ext uri="{FF2B5EF4-FFF2-40B4-BE49-F238E27FC236}">
                    <a16:creationId xmlns:a16="http://schemas.microsoft.com/office/drawing/2014/main" id="{EBFA51EA-C616-4616-8257-237789052F54}"/>
                  </a:ext>
                </a:extLst>
              </p:cNvPr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38" name="Round Same Side Corner Rectangle 60">
                  <a:extLst>
                    <a:ext uri="{FF2B5EF4-FFF2-40B4-BE49-F238E27FC236}">
                      <a16:creationId xmlns:a16="http://schemas.microsoft.com/office/drawing/2014/main" id="{DCB3C887-E7CF-42CB-811A-BBD762680218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9B1A7CF-45EA-4C41-851A-455A9DF536F7}"/>
                    </a:ext>
                  </a:extLst>
                </p:cNvPr>
                <p:cNvSpPr txBox="1"/>
                <p:nvPr/>
              </p:nvSpPr>
              <p:spPr>
                <a:xfrm>
                  <a:off x="7586718" y="7577458"/>
                  <a:ext cx="1251693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915912-8500-4441-A5CB-1088B0906FE9}"/>
              </a:ext>
            </a:extLst>
          </p:cNvPr>
          <p:cNvSpPr txBox="1"/>
          <p:nvPr/>
        </p:nvSpPr>
        <p:spPr>
          <a:xfrm>
            <a:off x="9438039" y="6794053"/>
            <a:ext cx="554461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8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9"/>
    </mc:Choice>
    <mc:Fallback xmlns="">
      <p:transition spd="slow" advTm="3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  <p:extLst>
    <p:ext uri="{E180D4A7-C9FB-4DFB-919C-405C955672EB}">
      <p14:showEvtLst xmlns:p14="http://schemas.microsoft.com/office/powerpoint/2010/main">
        <p14:pauseEvt time="0" objId="6"/>
        <p14:seekEvt time="0" objId="6" seek="0"/>
        <p14:resumeEvt time="0" objId="6"/>
        <p14:stopEvt time="10326" objId="6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3455" y="2106266"/>
            <a:ext cx="2425591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CHƯƠNG I.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0719" y="4680270"/>
            <a:ext cx="21497254" cy="2123622"/>
            <a:chOff x="3024409" y="3769114"/>
            <a:chExt cx="18976301" cy="1711058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18976301" cy="1711058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 3: MỘT SỐ PHƯƠNG TRÌNH LƯỢNG GIÁC THƯỜNG GẶP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319605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0" y="226474"/>
            <a:ext cx="3154829" cy="3197581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E2EE7D-5816-4784-924E-DE84F0A9B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421" y="323464"/>
            <a:ext cx="3166636" cy="3166636"/>
          </a:xfrm>
          <a:prstGeom prst="rect">
            <a:avLst/>
          </a:prstGeom>
        </p:spPr>
      </p:pic>
      <p:grpSp>
        <p:nvGrpSpPr>
          <p:cNvPr id="64" name="Group 60">
            <a:extLst>
              <a:ext uri="{FF2B5EF4-FFF2-40B4-BE49-F238E27FC236}">
                <a16:creationId xmlns:a16="http://schemas.microsoft.com/office/drawing/2014/main" id="{F95BBCC1-1954-40A5-9616-9E078E814B9F}"/>
              </a:ext>
            </a:extLst>
          </p:cNvPr>
          <p:cNvGrpSpPr/>
          <p:nvPr/>
        </p:nvGrpSpPr>
        <p:grpSpPr>
          <a:xfrm>
            <a:off x="3703503" y="8473346"/>
            <a:ext cx="18887558" cy="1042803"/>
            <a:chOff x="7469268" y="7120258"/>
            <a:chExt cx="18890968" cy="1042992"/>
          </a:xfrm>
        </p:grpSpPr>
        <p:sp>
          <p:nvSpPr>
            <p:cNvPr id="72" name="Rectangle 71">
              <a:hlinkClick r:id="" action="ppaction://noaction"/>
              <a:extLst>
                <a:ext uri="{FF2B5EF4-FFF2-40B4-BE49-F238E27FC236}">
                  <a16:creationId xmlns:a16="http://schemas.microsoft.com/office/drawing/2014/main" id="{A99B34ED-9B3C-4F11-9E22-AA17F6D623A8}"/>
                </a:ext>
              </a:extLst>
            </p:cNvPr>
            <p:cNvSpPr/>
            <p:nvPr/>
          </p:nvSpPr>
          <p:spPr>
            <a:xfrm>
              <a:off x="9092455" y="7178187"/>
              <a:ext cx="17267781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BẬC HAI ĐỐI VỚI MỘT HSLG</a:t>
              </a:r>
            </a:p>
          </p:txBody>
        </p:sp>
        <p:grpSp>
          <p:nvGrpSpPr>
            <p:cNvPr id="88" name="Group 28">
              <a:extLst>
                <a:ext uri="{FF2B5EF4-FFF2-40B4-BE49-F238E27FC236}">
                  <a16:creationId xmlns:a16="http://schemas.microsoft.com/office/drawing/2014/main" id="{BDE5E25B-F192-49CE-B00D-3BA0D58D2412}"/>
                </a:ext>
              </a:extLst>
            </p:cNvPr>
            <p:cNvGrpSpPr/>
            <p:nvPr/>
          </p:nvGrpSpPr>
          <p:grpSpPr>
            <a:xfrm>
              <a:off x="7469268" y="7120258"/>
              <a:ext cx="1383018" cy="985063"/>
              <a:chOff x="7469187" y="7577458"/>
              <a:chExt cx="1371600" cy="985064"/>
            </a:xfrm>
          </p:grpSpPr>
          <p:sp>
            <p:nvSpPr>
              <p:cNvPr id="98" name="Round Same Side Corner Rectangle 60">
                <a:extLst>
                  <a:ext uri="{FF2B5EF4-FFF2-40B4-BE49-F238E27FC236}">
                    <a16:creationId xmlns:a16="http://schemas.microsoft.com/office/drawing/2014/main" id="{E5E2FD9B-5327-4957-ADDE-7E4737762507}"/>
                  </a:ext>
                </a:extLst>
              </p:cNvPr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1540E01-E8FD-46ED-B19A-12E00CEFC499}"/>
                  </a:ext>
                </a:extLst>
              </p:cNvPr>
              <p:cNvSpPr txBox="1"/>
              <p:nvPr/>
            </p:nvSpPr>
            <p:spPr>
              <a:xfrm>
                <a:off x="7764805" y="7577458"/>
                <a:ext cx="895519" cy="98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II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3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9"/>
    </mc:Choice>
    <mc:Fallback xmlns="">
      <p:transition spd="slow" advTm="3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extLst>
    <p:ext uri="{E180D4A7-C9FB-4DFB-919C-405C955672EB}">
      <p14:showEvtLst xmlns:p14="http://schemas.microsoft.com/office/powerpoint/2010/main">
        <p14:pauseEvt time="0" objId="6"/>
        <p14:seekEvt time="0" objId="6" seek="0"/>
        <p14:resumeEvt time="0" objId="6"/>
        <p14:stopEvt time="10326" objId="6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2538314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17977" y="3330402"/>
            <a:ext cx="22119290" cy="3251064"/>
            <a:chOff x="1175570" y="2468560"/>
            <a:chExt cx="22178464" cy="325106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470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4892784" cy="913456"/>
              <a:chOff x="1175570" y="1834705"/>
              <a:chExt cx="5337126" cy="996413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651501" y="-49154"/>
                <a:ext cx="836465" cy="488592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26192" y="1991800"/>
                <a:ext cx="4230965" cy="83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NGHĨA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/>
              <p:nvPr/>
            </p:nvSpPr>
            <p:spPr>
              <a:xfrm>
                <a:off x="1103562" y="4194498"/>
                <a:ext cx="21746532" cy="2233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234950" algn="just">
                  <a:lnSpc>
                    <a:spcPct val="100000"/>
                  </a:lnSpc>
                </a:pP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4400" b="1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indent="234950" algn="just"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𝒃𝒕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indent="234950" algn="just">
                  <a:lnSpc>
                    <a:spcPct val="100000"/>
                  </a:lnSpc>
                </a:pP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c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(a 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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0), t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62" y="4194498"/>
                <a:ext cx="21746532" cy="2233432"/>
              </a:xfrm>
              <a:prstGeom prst="rect">
                <a:avLst/>
              </a:prstGeom>
              <a:blipFill>
                <a:blip r:embed="rId4"/>
                <a:stretch>
                  <a:fillRect l="-28" t="-5464" r="-561"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29">
            <a:extLst>
              <a:ext uri="{FF2B5EF4-FFF2-40B4-BE49-F238E27FC236}">
                <a16:creationId xmlns:a16="http://schemas.microsoft.com/office/drawing/2014/main" id="{D89C2DC7-D28F-4B71-9C85-9CB98CFF3803}"/>
              </a:ext>
            </a:extLst>
          </p:cNvPr>
          <p:cNvGrpSpPr/>
          <p:nvPr/>
        </p:nvGrpSpPr>
        <p:grpSpPr>
          <a:xfrm>
            <a:off x="1042030" y="6679609"/>
            <a:ext cx="22130514" cy="6659905"/>
            <a:chOff x="1220788" y="6914253"/>
            <a:chExt cx="23090089" cy="8838846"/>
          </a:xfrm>
        </p:grpSpPr>
        <p:sp>
          <p:nvSpPr>
            <p:cNvPr id="50" name="Rounded Rectangle 30">
              <a:extLst>
                <a:ext uri="{FF2B5EF4-FFF2-40B4-BE49-F238E27FC236}">
                  <a16:creationId xmlns:a16="http://schemas.microsoft.com/office/drawing/2014/main" id="{C092EFF9-FB03-40A2-A278-17ED85D35E03}"/>
                </a:ext>
              </a:extLst>
            </p:cNvPr>
            <p:cNvSpPr/>
            <p:nvPr/>
          </p:nvSpPr>
          <p:spPr>
            <a:xfrm>
              <a:off x="1246022" y="7390493"/>
              <a:ext cx="23064855" cy="836260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B4048342-9AF3-48BE-9BF6-97C06EE1BBE4}"/>
                </a:ext>
              </a:extLst>
            </p:cNvPr>
            <p:cNvGrpSpPr/>
            <p:nvPr/>
          </p:nvGrpSpPr>
          <p:grpSpPr>
            <a:xfrm>
              <a:off x="1220788" y="6914253"/>
              <a:ext cx="3708032" cy="1097912"/>
              <a:chOff x="1224542" y="6042002"/>
              <a:chExt cx="3708032" cy="116599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DB0D967-9264-4C27-A351-7A83E5A43E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6399" y="5055253"/>
                <a:ext cx="1056028" cy="31363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26D669-F17F-4FD2-8CF1-EF56463F2523}"/>
                  </a:ext>
                </a:extLst>
              </p:cNvPr>
              <p:cNvSpPr txBox="1"/>
              <p:nvPr/>
            </p:nvSpPr>
            <p:spPr>
              <a:xfrm>
                <a:off x="2326892" y="6123491"/>
                <a:ext cx="1928737" cy="108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</a:t>
                </a:r>
              </a:p>
            </p:txBody>
          </p:sp>
          <p:sp>
            <p:nvSpPr>
              <p:cNvPr id="54" name="Round Diagonal Corner Rectangle 34">
                <a:extLst>
                  <a:ext uri="{FF2B5EF4-FFF2-40B4-BE49-F238E27FC236}">
                    <a16:creationId xmlns:a16="http://schemas.microsoft.com/office/drawing/2014/main" id="{4A77E5EB-4419-404C-A338-DBD546299BDD}"/>
                  </a:ext>
                </a:extLst>
              </p:cNvPr>
              <p:cNvSpPr/>
              <p:nvPr/>
            </p:nvSpPr>
            <p:spPr>
              <a:xfrm flipV="1">
                <a:off x="1224542" y="6042002"/>
                <a:ext cx="869859" cy="11094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4282058-E5ED-44EC-99F6-2557DE573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586" y="7722890"/>
                <a:ext cx="21386492" cy="52980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=–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5000" dirty="0"/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6" y="7722890"/>
                <a:ext cx="21386492" cy="5298018"/>
              </a:xfrm>
              <a:prstGeom prst="rect">
                <a:avLst/>
              </a:prstGeom>
              <a:blipFill>
                <a:blip r:embed="rId5"/>
                <a:stretch>
                  <a:fillRect l="-1140" t="-4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">
            <a:extLst>
              <a:ext uri="{FF2B5EF4-FFF2-40B4-BE49-F238E27FC236}">
                <a16:creationId xmlns:a16="http://schemas.microsoft.com/office/drawing/2014/main" id="{0A24AF29-9863-4419-A0E6-72944ADCBDB7}"/>
              </a:ext>
            </a:extLst>
          </p:cNvPr>
          <p:cNvGrpSpPr/>
          <p:nvPr/>
        </p:nvGrpSpPr>
        <p:grpSpPr>
          <a:xfrm>
            <a:off x="-597310" y="1552537"/>
            <a:ext cx="20999016" cy="817468"/>
            <a:chOff x="-288924" y="1892299"/>
            <a:chExt cx="21004182" cy="817373"/>
          </a:xfrm>
        </p:grpSpPr>
        <p:sp>
          <p:nvSpPr>
            <p:cNvPr id="74" name="Rounded Rectangle 2">
              <a:extLst>
                <a:ext uri="{FF2B5EF4-FFF2-40B4-BE49-F238E27FC236}">
                  <a16:creationId xmlns:a16="http://schemas.microsoft.com/office/drawing/2014/main" id="{5F651D86-A4AD-4601-8D96-3B1A75AAD5C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3923773-4850-464C-BBCF-34FDBFFBAE36}"/>
                </a:ext>
              </a:extLst>
            </p:cNvPr>
            <p:cNvSpPr txBox="1"/>
            <p:nvPr/>
          </p:nvSpPr>
          <p:spPr>
            <a:xfrm>
              <a:off x="1082675" y="1922269"/>
              <a:ext cx="729867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226848D-BCE7-404A-A0FB-A5D884848D97}"/>
                </a:ext>
              </a:extLst>
            </p:cNvPr>
            <p:cNvSpPr txBox="1"/>
            <p:nvPr/>
          </p:nvSpPr>
          <p:spPr>
            <a:xfrm>
              <a:off x="2087561" y="1892299"/>
              <a:ext cx="18627697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HAI ĐỐI VỚI MỘT HÀM SỐ LƯỢNG GIÁC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53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818718" y="6454372"/>
            <a:ext cx="22254662" cy="6577409"/>
            <a:chOff x="1173577" y="7162491"/>
            <a:chExt cx="22123288" cy="7327811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491"/>
              <a:ext cx="3305491" cy="857225"/>
              <a:chOff x="1224542" y="6305638"/>
              <a:chExt cx="3305491" cy="910385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266907" y="6305638"/>
                <a:ext cx="1842451" cy="91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597310" y="1552537"/>
            <a:ext cx="20999016" cy="817468"/>
            <a:chOff x="-288924" y="1892299"/>
            <a:chExt cx="21004182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8627697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773952" y="2332242"/>
            <a:ext cx="22254662" cy="3719646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4226616" cy="888790"/>
              <a:chOff x="1175570" y="1834705"/>
              <a:chExt cx="4610456" cy="96950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85805" y="214496"/>
                <a:ext cx="737531" cy="426291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29045" y="2009895"/>
                <a:ext cx="3556980" cy="72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GIẢI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5" y="-4121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015" y="-4121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6253E18-3C8C-4942-996C-02FC121B8865}"/>
              </a:ext>
            </a:extLst>
          </p:cNvPr>
          <p:cNvSpPr txBox="1">
            <a:spLocks/>
          </p:cNvSpPr>
          <p:nvPr/>
        </p:nvSpPr>
        <p:spPr>
          <a:xfrm>
            <a:off x="1175570" y="3489049"/>
            <a:ext cx="22549654" cy="39009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170BC9B-14C8-4A33-8EE1-F85B84BCFC5F}"/>
              </a:ext>
            </a:extLst>
          </p:cNvPr>
          <p:cNvSpPr txBox="1">
            <a:spLocks/>
          </p:cNvSpPr>
          <p:nvPr/>
        </p:nvSpPr>
        <p:spPr>
          <a:xfrm>
            <a:off x="1881842" y="7506865"/>
            <a:ext cx="20248057" cy="5380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1424282-C190-4FBD-BC21-C8EF5D9BE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054556"/>
                  </p:ext>
                </p:extLst>
              </p:nvPr>
            </p:nvGraphicFramePr>
            <p:xfrm>
              <a:off x="2183682" y="7362850"/>
              <a:ext cx="19527976" cy="54473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161207070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3656316531"/>
                        </a:ext>
                      </a:extLst>
                    </a:gridCol>
                    <a:gridCol w="7718664">
                      <a:extLst>
                        <a:ext uri="{9D8B030D-6E8A-4147-A177-3AD203B41FA5}">
                          <a16:colId xmlns:a16="http://schemas.microsoft.com/office/drawing/2014/main" val="3272909637"/>
                        </a:ext>
                      </a:extLst>
                    </a:gridCol>
                  </a:tblGrid>
                  <a:tr h="58643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Dạng</a:t>
                          </a:r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Đặt</a:t>
                          </a:r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Điều</a:t>
                          </a: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kiện</a:t>
                          </a:r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29405777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𝒔𝒊𝒏</m:t>
                                        </m:r>
                                      </m:e>
                                      <m:sup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5000" b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36550" algn="ctr"/>
                              <a:tab pos="673100" algn="r"/>
                            </a:tabLst>
                          </a:pPr>
                          <a:r>
                            <a:rPr lang="en-US" sz="5000" b="1" i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50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𝒊𝒏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endParaRPr lang="en-US" sz="50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238250" algn="ctr"/>
                              <a:tab pos="2476500" algn="r"/>
                            </a:tabLst>
                          </a:pPr>
                          <a:r>
                            <a:rPr lang="en-US" sz="50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sz="50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1236279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𝒄𝒐𝒔</m:t>
                                        </m:r>
                                      </m:e>
                                      <m:sup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50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36550" algn="ctr"/>
                              <a:tab pos="673100" algn="r"/>
                            </a:tabLst>
                          </a:pPr>
                          <a:r>
                            <a:rPr lang="en-US" sz="5000" b="1" i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endParaRPr lang="en-US" sz="50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1238250" algn="ctr"/>
                              <a:tab pos="2476500" algn="r"/>
                            </a:tabLst>
                          </a:pPr>
                          <a:r>
                            <a:rPr lang="en-US" sz="50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000" b="1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en-US" sz="50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66693926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𝒕𝒂𝒏</m:t>
                                        </m:r>
                                      </m:e>
                                      <m:sup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50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36550" algn="ctr"/>
                              <a:tab pos="673100" algn="r"/>
                            </a:tabLst>
                          </a:pPr>
                          <a:r>
                            <a:rPr lang="en-US" sz="50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endParaRPr lang="en-US" sz="50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5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5000" b="1" i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n-US" sz="50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60328852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𝒄𝒐𝒕</m:t>
                                        </m:r>
                                      </m:e>
                                      <m:sup>
                                        <m:r>
                                          <a:rPr lang="en-US" sz="50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5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5000" b="1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50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tabLst>
                              <a:tab pos="336550" algn="ctr"/>
                              <a:tab pos="673100" algn="r"/>
                            </a:tabLst>
                          </a:pPr>
                          <a:r>
                            <a:rPr lang="en-US" sz="50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oMath>
                          </a14:m>
                          <a:endParaRPr lang="en-US" sz="50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5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5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50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5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5000" b="1" i="1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5000" b="1" i="1">
                                  <a:effectLst/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n-US" sz="5000" b="1" i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91081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1424282-C190-4FBD-BC21-C8EF5D9BE3A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054556"/>
                  </p:ext>
                </p:extLst>
              </p:nvPr>
            </p:nvGraphicFramePr>
            <p:xfrm>
              <a:off x="2183682" y="7362850"/>
              <a:ext cx="19527976" cy="54473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24936">
                      <a:extLst>
                        <a:ext uri="{9D8B030D-6E8A-4147-A177-3AD203B41FA5}">
                          <a16:colId xmlns:a16="http://schemas.microsoft.com/office/drawing/2014/main" val="161207070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3656316531"/>
                        </a:ext>
                      </a:extLst>
                    </a:gridCol>
                    <a:gridCol w="7718664">
                      <a:extLst>
                        <a:ext uri="{9D8B030D-6E8A-4147-A177-3AD203B41FA5}">
                          <a16:colId xmlns:a16="http://schemas.microsoft.com/office/drawing/2014/main" val="3272909637"/>
                        </a:ext>
                      </a:extLst>
                    </a:gridCol>
                  </a:tblGrid>
                  <a:tr h="6529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Dạng</a:t>
                          </a:r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Đặt</a:t>
                          </a:r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Điều</a:t>
                          </a:r>
                          <a:r>
                            <a:rPr lang="en-US" sz="4400" dirty="0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dirty="0" err="1"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kiện</a:t>
                          </a:r>
                          <a:endParaRPr lang="en-US" sz="4400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29405777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2" t="-69543" r="-132127" b="-3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48741" t="-69543" r="-228417" b="-3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3160" t="-69543" r="-316" b="-301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236279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2" t="-169543" r="-132127" b="-2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48741" t="-169543" r="-228417" b="-2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3160" t="-169543" r="-316" b="-201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6693926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72" t="-269543" r="-132127" b="-1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8741" t="-269543" r="-228417" b="-10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3160" t="-269543" r="-316" b="-101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0328852"/>
                      </a:ext>
                    </a:extLst>
                  </a:tr>
                  <a:tr h="11986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72" t="-369543" r="-132127" b="-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48741" t="-369543" r="-228417" b="-1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153160" t="-369543" r="-316" b="-1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9108162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292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17977" y="2466306"/>
            <a:ext cx="22119290" cy="3251063"/>
            <a:chOff x="1175570" y="2468561"/>
            <a:chExt cx="22178464" cy="3251063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470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4311809" cy="888791"/>
              <a:chOff x="1175570" y="1834705"/>
              <a:chExt cx="4703389" cy="96950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84364" y="217983"/>
                <a:ext cx="737002" cy="425218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2595173" cy="83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/>
              <p:nvPr/>
            </p:nvSpPr>
            <p:spPr>
              <a:xfrm>
                <a:off x="2399706" y="3604165"/>
                <a:ext cx="21746532" cy="879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=–</m:t>
                    </m:r>
                    <m:func>
                      <m:func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06" y="3604165"/>
                <a:ext cx="21746532" cy="879215"/>
              </a:xfrm>
              <a:prstGeom prst="rect">
                <a:avLst/>
              </a:prstGeom>
              <a:blipFill>
                <a:blip r:embed="rId4"/>
                <a:stretch>
                  <a:fillRect l="-1149" t="-4167" b="-29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29">
            <a:extLst>
              <a:ext uri="{FF2B5EF4-FFF2-40B4-BE49-F238E27FC236}">
                <a16:creationId xmlns:a16="http://schemas.microsoft.com/office/drawing/2014/main" id="{D89C2DC7-D28F-4B71-9C85-9CB98CFF3803}"/>
              </a:ext>
            </a:extLst>
          </p:cNvPr>
          <p:cNvGrpSpPr/>
          <p:nvPr/>
        </p:nvGrpSpPr>
        <p:grpSpPr>
          <a:xfrm>
            <a:off x="917377" y="5717369"/>
            <a:ext cx="22130514" cy="7740025"/>
            <a:chOff x="1220788" y="6914252"/>
            <a:chExt cx="23090089" cy="10272353"/>
          </a:xfrm>
        </p:grpSpPr>
        <p:sp>
          <p:nvSpPr>
            <p:cNvPr id="50" name="Rounded Rectangle 30">
              <a:extLst>
                <a:ext uri="{FF2B5EF4-FFF2-40B4-BE49-F238E27FC236}">
                  <a16:creationId xmlns:a16="http://schemas.microsoft.com/office/drawing/2014/main" id="{C092EFF9-FB03-40A2-A278-17ED85D35E03}"/>
                </a:ext>
              </a:extLst>
            </p:cNvPr>
            <p:cNvSpPr/>
            <p:nvPr/>
          </p:nvSpPr>
          <p:spPr>
            <a:xfrm>
              <a:off x="1246022" y="7390493"/>
              <a:ext cx="23064855" cy="9796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B4048342-9AF3-48BE-9BF6-97C06EE1BBE4}"/>
                </a:ext>
              </a:extLst>
            </p:cNvPr>
            <p:cNvGrpSpPr/>
            <p:nvPr/>
          </p:nvGrpSpPr>
          <p:grpSpPr>
            <a:xfrm>
              <a:off x="1220788" y="6914252"/>
              <a:ext cx="3708033" cy="1120484"/>
              <a:chOff x="1224542" y="6042002"/>
              <a:chExt cx="3708033" cy="1189969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DB0D967-9264-4C27-A351-7A83E5A43E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6399" y="5055253"/>
                <a:ext cx="1056028" cy="31363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26D669-F17F-4FD2-8CF1-EF56463F2523}"/>
                  </a:ext>
                </a:extLst>
              </p:cNvPr>
              <p:cNvSpPr txBox="1"/>
              <p:nvPr/>
            </p:nvSpPr>
            <p:spPr>
              <a:xfrm>
                <a:off x="2067232" y="6147463"/>
                <a:ext cx="2865343" cy="108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</a:p>
            </p:txBody>
          </p:sp>
          <p:sp>
            <p:nvSpPr>
              <p:cNvPr id="54" name="Round Diagonal Corner Rectangle 34">
                <a:extLst>
                  <a:ext uri="{FF2B5EF4-FFF2-40B4-BE49-F238E27FC236}">
                    <a16:creationId xmlns:a16="http://schemas.microsoft.com/office/drawing/2014/main" id="{4A77E5EB-4419-404C-A338-DBD546299BDD}"/>
                  </a:ext>
                </a:extLst>
              </p:cNvPr>
              <p:cNvSpPr/>
              <p:nvPr/>
            </p:nvSpPr>
            <p:spPr>
              <a:xfrm flipV="1">
                <a:off x="1224542" y="6042002"/>
                <a:ext cx="869859" cy="11094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4282058-E5ED-44EC-99F6-2557DE573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1956" y="6941405"/>
                <a:ext cx="21386492" cy="1137871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				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						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b="1">
                                      <a:ea typeface="Tahoma" panose="020B0604030504040204" pitchFamily="34" charset="0"/>
                                    </a:rPr>
                                    <m:t>TM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m:rPr>
                                  <m:nor/>
                                </m:rPr>
                                <a:rPr lang="en-US" sz="4400" b="1" i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sz="50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956" y="6941405"/>
                <a:ext cx="21386492" cy="11378710"/>
              </a:xfrm>
              <a:prstGeom prst="rect">
                <a:avLst/>
              </a:prstGeom>
              <a:blipFill>
                <a:blip r:embed="rId5"/>
                <a:stretch>
                  <a:fillRect l="-1169" t="-1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818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17977" y="2466306"/>
            <a:ext cx="22119290" cy="3251063"/>
            <a:chOff x="1175570" y="2468561"/>
            <a:chExt cx="22178464" cy="3251063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470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4311809" cy="888791"/>
              <a:chOff x="1175570" y="1834705"/>
              <a:chExt cx="4703389" cy="96950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84364" y="217983"/>
                <a:ext cx="737002" cy="425218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2595174" cy="83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/>
              <p:nvPr/>
            </p:nvSpPr>
            <p:spPr>
              <a:xfrm>
                <a:off x="2399706" y="3604165"/>
                <a:ext cx="21746532" cy="1200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solidFill>
                    <a:srgbClr val="000066"/>
                  </a:solidFill>
                  <a:latin typeface="Chu Van An" panose="02020603050405020304" pitchFamily="18" charset="0"/>
                  <a:ea typeface="Tahoma" panose="020B0604030504040204" pitchFamily="34" charset="0"/>
                  <a:cs typeface="Chu Van 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06" y="3604165"/>
                <a:ext cx="21746532" cy="1200072"/>
              </a:xfrm>
              <a:prstGeom prst="rect">
                <a:avLst/>
              </a:prstGeom>
              <a:blipFill>
                <a:blip r:embed="rId4"/>
                <a:stretch>
                  <a:fillRect l="-1149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29">
            <a:extLst>
              <a:ext uri="{FF2B5EF4-FFF2-40B4-BE49-F238E27FC236}">
                <a16:creationId xmlns:a16="http://schemas.microsoft.com/office/drawing/2014/main" id="{D89C2DC7-D28F-4B71-9C85-9CB98CFF3803}"/>
              </a:ext>
            </a:extLst>
          </p:cNvPr>
          <p:cNvGrpSpPr/>
          <p:nvPr/>
        </p:nvGrpSpPr>
        <p:grpSpPr>
          <a:xfrm>
            <a:off x="907538" y="5766675"/>
            <a:ext cx="22130514" cy="7740025"/>
            <a:chOff x="1220788" y="6914252"/>
            <a:chExt cx="23090089" cy="10272353"/>
          </a:xfrm>
        </p:grpSpPr>
        <p:sp>
          <p:nvSpPr>
            <p:cNvPr id="50" name="Rounded Rectangle 30">
              <a:extLst>
                <a:ext uri="{FF2B5EF4-FFF2-40B4-BE49-F238E27FC236}">
                  <a16:creationId xmlns:a16="http://schemas.microsoft.com/office/drawing/2014/main" id="{C092EFF9-FB03-40A2-A278-17ED85D35E03}"/>
                </a:ext>
              </a:extLst>
            </p:cNvPr>
            <p:cNvSpPr/>
            <p:nvPr/>
          </p:nvSpPr>
          <p:spPr>
            <a:xfrm>
              <a:off x="1246022" y="7390493"/>
              <a:ext cx="23064855" cy="9796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B4048342-9AF3-48BE-9BF6-97C06EE1BBE4}"/>
                </a:ext>
              </a:extLst>
            </p:cNvPr>
            <p:cNvGrpSpPr/>
            <p:nvPr/>
          </p:nvGrpSpPr>
          <p:grpSpPr>
            <a:xfrm>
              <a:off x="1220788" y="6914252"/>
              <a:ext cx="3708033" cy="1120484"/>
              <a:chOff x="1224542" y="6042002"/>
              <a:chExt cx="3708033" cy="1189969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DB0D967-9264-4C27-A351-7A83E5A43E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6399" y="5055253"/>
                <a:ext cx="1056028" cy="31363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26D669-F17F-4FD2-8CF1-EF56463F2523}"/>
                  </a:ext>
                </a:extLst>
              </p:cNvPr>
              <p:cNvSpPr txBox="1"/>
              <p:nvPr/>
            </p:nvSpPr>
            <p:spPr>
              <a:xfrm>
                <a:off x="2067232" y="6147463"/>
                <a:ext cx="2865343" cy="108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</a:p>
            </p:txBody>
          </p:sp>
          <p:sp>
            <p:nvSpPr>
              <p:cNvPr id="54" name="Round Diagonal Corner Rectangle 34">
                <a:extLst>
                  <a:ext uri="{FF2B5EF4-FFF2-40B4-BE49-F238E27FC236}">
                    <a16:creationId xmlns:a16="http://schemas.microsoft.com/office/drawing/2014/main" id="{4A77E5EB-4419-404C-A338-DBD546299BDD}"/>
                  </a:ext>
                </a:extLst>
              </p:cNvPr>
              <p:cNvSpPr/>
              <p:nvPr/>
            </p:nvSpPr>
            <p:spPr>
              <a:xfrm flipV="1">
                <a:off x="1224542" y="6042002"/>
                <a:ext cx="869859" cy="11094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4282058-E5ED-44EC-99F6-2557DE573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7582" y="6631451"/>
                <a:ext cx="21386492" cy="915633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14:m>
                  <m:oMath xmlns:m="http://schemas.openxmlformats.org/officeDocument/2006/math">
                    <m:r>
                      <a:rPr lang="nl-NL" sz="50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000" b="1" dirty="0"/>
                  <a:t>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82" y="6631451"/>
                <a:ext cx="21386492" cy="9156335"/>
              </a:xfrm>
              <a:prstGeom prst="rect">
                <a:avLst/>
              </a:prstGeom>
              <a:blipFill>
                <a:blip r:embed="rId5"/>
                <a:stretch>
                  <a:fillRect l="-1169" t="-25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255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17977" y="2466306"/>
            <a:ext cx="22119290" cy="3251063"/>
            <a:chOff x="1175570" y="2468561"/>
            <a:chExt cx="22178464" cy="3251063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4702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4311809" cy="888791"/>
              <a:chOff x="1175570" y="1834705"/>
              <a:chExt cx="4703389" cy="96950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84364" y="217983"/>
                <a:ext cx="737002" cy="425218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2595173" cy="83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3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/>
              <p:nvPr/>
            </p:nvSpPr>
            <p:spPr>
              <a:xfrm>
                <a:off x="2399706" y="3604165"/>
                <a:ext cx="21746532" cy="995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5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srgbClr val="000066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(*).</a:t>
                </a:r>
                <a:endParaRPr lang="en-US" sz="4400" b="1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440A17-B62E-44E0-AB50-421BA2D34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706" y="3604165"/>
                <a:ext cx="21746532" cy="995850"/>
              </a:xfrm>
              <a:prstGeom prst="rect">
                <a:avLst/>
              </a:prstGeom>
              <a:blipFill>
                <a:blip r:embed="rId4"/>
                <a:stretch>
                  <a:fillRect l="-1149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29">
            <a:extLst>
              <a:ext uri="{FF2B5EF4-FFF2-40B4-BE49-F238E27FC236}">
                <a16:creationId xmlns:a16="http://schemas.microsoft.com/office/drawing/2014/main" id="{D89C2DC7-D28F-4B71-9C85-9CB98CFF3803}"/>
              </a:ext>
            </a:extLst>
          </p:cNvPr>
          <p:cNvGrpSpPr/>
          <p:nvPr/>
        </p:nvGrpSpPr>
        <p:grpSpPr>
          <a:xfrm>
            <a:off x="907538" y="5766675"/>
            <a:ext cx="22130514" cy="7740025"/>
            <a:chOff x="1220788" y="6914252"/>
            <a:chExt cx="23090089" cy="10272353"/>
          </a:xfrm>
        </p:grpSpPr>
        <p:sp>
          <p:nvSpPr>
            <p:cNvPr id="50" name="Rounded Rectangle 30">
              <a:extLst>
                <a:ext uri="{FF2B5EF4-FFF2-40B4-BE49-F238E27FC236}">
                  <a16:creationId xmlns:a16="http://schemas.microsoft.com/office/drawing/2014/main" id="{C092EFF9-FB03-40A2-A278-17ED85D35E03}"/>
                </a:ext>
              </a:extLst>
            </p:cNvPr>
            <p:cNvSpPr/>
            <p:nvPr/>
          </p:nvSpPr>
          <p:spPr>
            <a:xfrm>
              <a:off x="1246022" y="7390493"/>
              <a:ext cx="23064855" cy="9796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B4048342-9AF3-48BE-9BF6-97C06EE1BBE4}"/>
                </a:ext>
              </a:extLst>
            </p:cNvPr>
            <p:cNvGrpSpPr/>
            <p:nvPr/>
          </p:nvGrpSpPr>
          <p:grpSpPr>
            <a:xfrm>
              <a:off x="1220788" y="6914252"/>
              <a:ext cx="3708033" cy="1120484"/>
              <a:chOff x="1224542" y="6042002"/>
              <a:chExt cx="3708033" cy="1189969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DB0D967-9264-4C27-A351-7A83E5A43E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6399" y="5055253"/>
                <a:ext cx="1056028" cy="31363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26D669-F17F-4FD2-8CF1-EF56463F2523}"/>
                  </a:ext>
                </a:extLst>
              </p:cNvPr>
              <p:cNvSpPr txBox="1"/>
              <p:nvPr/>
            </p:nvSpPr>
            <p:spPr>
              <a:xfrm>
                <a:off x="2067232" y="6147463"/>
                <a:ext cx="2865343" cy="1084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</a:p>
            </p:txBody>
          </p:sp>
          <p:sp>
            <p:nvSpPr>
              <p:cNvPr id="54" name="Round Diagonal Corner Rectangle 34">
                <a:extLst>
                  <a:ext uri="{FF2B5EF4-FFF2-40B4-BE49-F238E27FC236}">
                    <a16:creationId xmlns:a16="http://schemas.microsoft.com/office/drawing/2014/main" id="{4A77E5EB-4419-404C-A338-DBD546299BDD}"/>
                  </a:ext>
                </a:extLst>
              </p:cNvPr>
              <p:cNvSpPr/>
              <p:nvPr/>
            </p:nvSpPr>
            <p:spPr>
              <a:xfrm flipV="1">
                <a:off x="1224542" y="6042002"/>
                <a:ext cx="869859" cy="11094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4282058-E5ED-44EC-99F6-2557DE573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8324" y="6995549"/>
                <a:ext cx="21877874" cy="680135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nl-NL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 smtClean="0">
                                      <a:latin typeface="Cambria Math" panose="02040503050406030204" pitchFamily="18" charset="0"/>
                                    </a:rPr>
                                    <m:t>𝑻𝑴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 smtClean="0">
                                      <a:latin typeface="Cambria Math" panose="02040503050406030204" pitchFamily="18" charset="0"/>
                                    </a:rPr>
                                    <m:t>𝑻𝑴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nl-NL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324" y="6995549"/>
                <a:ext cx="21877874" cy="6801359"/>
              </a:xfrm>
              <a:prstGeom prst="rect">
                <a:avLst/>
              </a:prstGeom>
              <a:blipFill>
                <a:blip r:embed="rId5"/>
                <a:stretch>
                  <a:fillRect l="-1115" t="-25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57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84939"/>
            <a:ext cx="23759081" cy="809359"/>
            <a:chOff x="-288924" y="1905000"/>
            <a:chExt cx="23764926" cy="809265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944913"/>
              <a:ext cx="21388441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ĐƯA VỀ DẠNG PHƯƠNG TRÌNH BẬC HAI ĐỐI VỚI MỘT HSLG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389704"/>
            <a:ext cx="22846952" cy="1826746"/>
            <a:chOff x="1175570" y="2468561"/>
            <a:chExt cx="22768726" cy="2117419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768726" cy="171338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3387347" cy="943851"/>
              <a:chOff x="1175570" y="1834705"/>
              <a:chExt cx="3694970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04306" y="798039"/>
                <a:ext cx="888698" cy="324377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09558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1851" y="2826346"/>
                <a:ext cx="19502048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851" y="2826346"/>
                <a:ext cx="19502048" cy="2872902"/>
              </a:xfrm>
              <a:prstGeom prst="rect">
                <a:avLst/>
              </a:prstGeom>
              <a:blipFill>
                <a:blip r:embed="rId3"/>
                <a:stretch>
                  <a:fillRect l="-1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10">
            <a:extLst>
              <a:ext uri="{FF2B5EF4-FFF2-40B4-BE49-F238E27FC236}">
                <a16:creationId xmlns:a16="http://schemas.microsoft.com/office/drawing/2014/main" id="{C81840BB-BC2F-4EDD-BDD1-C766038BE44B}"/>
              </a:ext>
            </a:extLst>
          </p:cNvPr>
          <p:cNvGrpSpPr/>
          <p:nvPr/>
        </p:nvGrpSpPr>
        <p:grpSpPr>
          <a:xfrm>
            <a:off x="917967" y="4475287"/>
            <a:ext cx="22967991" cy="9083286"/>
            <a:chOff x="1270511" y="5867400"/>
            <a:chExt cx="22966495" cy="10715567"/>
          </a:xfrm>
        </p:grpSpPr>
        <p:sp>
          <p:nvSpPr>
            <p:cNvPr id="36" name="Rounded Rectangle 52">
              <a:extLst>
                <a:ext uri="{FF2B5EF4-FFF2-40B4-BE49-F238E27FC236}">
                  <a16:creationId xmlns:a16="http://schemas.microsoft.com/office/drawing/2014/main" id="{25FB657D-6218-4A51-8FAF-58F2449FD6DD}"/>
                </a:ext>
              </a:extLst>
            </p:cNvPr>
            <p:cNvSpPr/>
            <p:nvPr/>
          </p:nvSpPr>
          <p:spPr>
            <a:xfrm>
              <a:off x="1391542" y="6155751"/>
              <a:ext cx="22845464" cy="10427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7" name="Group 60">
              <a:extLst>
                <a:ext uri="{FF2B5EF4-FFF2-40B4-BE49-F238E27FC236}">
                  <a16:creationId xmlns:a16="http://schemas.microsoft.com/office/drawing/2014/main" id="{3F5FB76E-A096-4703-A573-255AB48BA35C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BF2BC56D-B024-4016-AF3E-A61116C15F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3CF9F70-D635-4E6C-8A70-ADCE7B43922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58">
                <a:extLst>
                  <a:ext uri="{FF2B5EF4-FFF2-40B4-BE49-F238E27FC236}">
                    <a16:creationId xmlns:a16="http://schemas.microsoft.com/office/drawing/2014/main" id="{658A2F4D-89ED-4062-B5EA-7D1D2FD37736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F58E7340-BC5F-4CFF-87B7-AB05BF9154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C03E2D3-4E86-4373-935F-17913442B6F0}"/>
                  </a:ext>
                </a:extLst>
              </p:cNvPr>
              <p:cNvSpPr txBox="1"/>
              <p:nvPr/>
            </p:nvSpPr>
            <p:spPr>
              <a:xfrm>
                <a:off x="4937029" y="4814265"/>
                <a:ext cx="18062255" cy="1946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1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5401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1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5401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1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1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5401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01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5401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5401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5401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5401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5401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5401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5401" b="1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5401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5401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401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1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1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401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401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1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1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401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401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5401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C03E2D3-4E86-4373-935F-17913442B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029" y="4814265"/>
                <a:ext cx="18062255" cy="1946109"/>
              </a:xfrm>
              <a:prstGeom prst="rect">
                <a:avLst/>
              </a:prstGeom>
              <a:blipFill>
                <a:blip r:embed="rId4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B0D4EB-DD6D-46BE-80FF-3AABE3F796D4}"/>
                  </a:ext>
                </a:extLst>
              </p:cNvPr>
              <p:cNvSpPr txBox="1"/>
              <p:nvPr/>
            </p:nvSpPr>
            <p:spPr>
              <a:xfrm>
                <a:off x="1713935" y="6651594"/>
                <a:ext cx="21808348" cy="1087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đươ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1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401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5401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401" b="1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1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1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5401" b="1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5401" b="1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(∗)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1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B0D4EB-DD6D-46BE-80FF-3AABE3F7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35" y="6651594"/>
                <a:ext cx="21808348" cy="1087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7B0A98-39BE-4D2E-9118-B4164A1F6D3D}"/>
                  </a:ext>
                </a:extLst>
              </p:cNvPr>
              <p:cNvSpPr txBox="1"/>
              <p:nvPr/>
            </p:nvSpPr>
            <p:spPr>
              <a:xfrm>
                <a:off x="1911373" y="7921584"/>
                <a:ext cx="9858061" cy="10321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5401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1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5401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401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1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5401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27B0A98-39BE-4D2E-9118-B4164A1F6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373" y="7921584"/>
                <a:ext cx="9858061" cy="10321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AE7492-062D-45F3-86C8-EB9596A94BFD}"/>
                  </a:ext>
                </a:extLst>
              </p:cNvPr>
              <p:cNvSpPr txBox="1"/>
              <p:nvPr/>
            </p:nvSpPr>
            <p:spPr>
              <a:xfrm>
                <a:off x="1886481" y="8972657"/>
                <a:ext cx="20193687" cy="121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(∗) 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ở 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5401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sSup>
                        <m:sSupPr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1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5401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401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5401" b="1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1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5401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1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1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AE7492-062D-45F3-86C8-EB9596A94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481" y="8972657"/>
                <a:ext cx="20193687" cy="121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3364B4E-E343-4F5B-8C6E-A9E87E5B1BB4}"/>
                  </a:ext>
                </a:extLst>
              </p:cNvPr>
              <p:cNvSpPr txBox="1"/>
              <p:nvPr/>
            </p:nvSpPr>
            <p:spPr>
              <a:xfrm>
                <a:off x="4449255" y="10699579"/>
                <a:ext cx="11560370" cy="2152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1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1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5401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3364B4E-E343-4F5B-8C6E-A9E87E5B1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255" y="10699579"/>
                <a:ext cx="11560370" cy="21522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AC47A1-FF5C-48B4-AA4E-38175763F86B}"/>
                  </a:ext>
                </a:extLst>
              </p:cNvPr>
              <p:cNvSpPr txBox="1"/>
              <p:nvPr/>
            </p:nvSpPr>
            <p:spPr>
              <a:xfrm>
                <a:off x="8259502" y="10706452"/>
                <a:ext cx="4880116" cy="2152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1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1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1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401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1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sz="5401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AC47A1-FF5C-48B4-AA4E-38175763F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502" y="10706452"/>
                <a:ext cx="4880116" cy="21522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5B56F6-5E43-4305-81F9-7B91F17AFCEB}"/>
                  </a:ext>
                </a:extLst>
              </p:cNvPr>
              <p:cNvSpPr txBox="1"/>
              <p:nvPr/>
            </p:nvSpPr>
            <p:spPr>
              <a:xfrm>
                <a:off x="13718907" y="10006600"/>
                <a:ext cx="9885361" cy="2998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5401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1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e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1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5401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401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5401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C5B56F6-5E43-4305-81F9-7B91F17AF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907" y="10006600"/>
                <a:ext cx="9885361" cy="2998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374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/>
      <p:bldP spid="46" grpId="0"/>
      <p:bldP spid="47" grpId="0"/>
      <p:bldP spid="48" grpId="0"/>
      <p:bldP spid="49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84730" y="1458194"/>
            <a:ext cx="23935205" cy="1944217"/>
            <a:chOff x="1175570" y="2468560"/>
            <a:chExt cx="22178464" cy="2108262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170422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5922337" cy="948083"/>
              <a:chOff x="1175570" y="1834705"/>
              <a:chExt cx="6460178" cy="1034184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216940" y="-614596"/>
                <a:ext cx="828637" cy="600897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5400316" cy="91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 TRA BÀI CŨ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id="{D89C2DC7-D28F-4B71-9C85-9CB98CFF3803}"/>
              </a:ext>
            </a:extLst>
          </p:cNvPr>
          <p:cNvGrpSpPr/>
          <p:nvPr/>
        </p:nvGrpSpPr>
        <p:grpSpPr>
          <a:xfrm>
            <a:off x="153890" y="3302921"/>
            <a:ext cx="23961391" cy="10315178"/>
            <a:chOff x="1220788" y="6914252"/>
            <a:chExt cx="23090089" cy="10272353"/>
          </a:xfrm>
        </p:grpSpPr>
        <p:sp>
          <p:nvSpPr>
            <p:cNvPr id="50" name="Rounded Rectangle 30">
              <a:extLst>
                <a:ext uri="{FF2B5EF4-FFF2-40B4-BE49-F238E27FC236}">
                  <a16:creationId xmlns:a16="http://schemas.microsoft.com/office/drawing/2014/main" id="{C092EFF9-FB03-40A2-A278-17ED85D35E03}"/>
                </a:ext>
              </a:extLst>
            </p:cNvPr>
            <p:cNvSpPr/>
            <p:nvPr/>
          </p:nvSpPr>
          <p:spPr>
            <a:xfrm>
              <a:off x="1246022" y="7390493"/>
              <a:ext cx="23064855" cy="9796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B4048342-9AF3-48BE-9BF6-97C06EE1BBE4}"/>
                </a:ext>
              </a:extLst>
            </p:cNvPr>
            <p:cNvGrpSpPr/>
            <p:nvPr/>
          </p:nvGrpSpPr>
          <p:grpSpPr>
            <a:xfrm>
              <a:off x="1220788" y="6914252"/>
              <a:ext cx="4007780" cy="1044645"/>
              <a:chOff x="1224542" y="6042002"/>
              <a:chExt cx="4007780" cy="110942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DB0D967-9264-4C27-A351-7A83E5A43E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6272" y="4905379"/>
                <a:ext cx="1056028" cy="343607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26D669-F17F-4FD2-8CF1-EF56463F2523}"/>
                  </a:ext>
                </a:extLst>
              </p:cNvPr>
              <p:cNvSpPr txBox="1"/>
              <p:nvPr/>
            </p:nvSpPr>
            <p:spPr>
              <a:xfrm>
                <a:off x="2144535" y="6264240"/>
                <a:ext cx="3087787" cy="87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NHẮC LẠI</a:t>
                </a:r>
              </a:p>
            </p:txBody>
          </p:sp>
          <p:sp>
            <p:nvSpPr>
              <p:cNvPr id="54" name="Round Diagonal Corner Rectangle 34">
                <a:extLst>
                  <a:ext uri="{FF2B5EF4-FFF2-40B4-BE49-F238E27FC236}">
                    <a16:creationId xmlns:a16="http://schemas.microsoft.com/office/drawing/2014/main" id="{4A77E5EB-4419-404C-A338-DBD546299BDD}"/>
                  </a:ext>
                </a:extLst>
              </p:cNvPr>
              <p:cNvSpPr/>
              <p:nvPr/>
            </p:nvSpPr>
            <p:spPr>
              <a:xfrm flipV="1">
                <a:off x="1224542" y="6042002"/>
                <a:ext cx="869859" cy="11094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4282058-E5ED-44EC-99F6-2557DE573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B1C2E5B2-C319-48E3-BD10-57882D6EB7FC}"/>
              </a:ext>
            </a:extLst>
          </p:cNvPr>
          <p:cNvSpPr txBox="1">
            <a:spLocks/>
          </p:cNvSpPr>
          <p:nvPr/>
        </p:nvSpPr>
        <p:spPr>
          <a:xfrm>
            <a:off x="2687738" y="2411838"/>
            <a:ext cx="19730192" cy="8036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66C36956-43DC-414A-84CD-AA01A6B2E5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7458" y="4501899"/>
                <a:ext cx="12314120" cy="983695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𝒂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&gt;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PT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𝒂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≤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.</m:t>
                    </m:r>
                  </m:oMath>
                </a14:m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𝒔𝒊𝒏</m:t>
                        </m:r>
                      </m:fName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𝜶</m:t>
                        </m:r>
                      </m:e>
                    </m:fun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𝒂</m:t>
                    </m:r>
                  </m:oMath>
                </a14:m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PT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𝜶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𝜶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𝝅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𝜶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ℤ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𝒔𝒊𝒏</m:t>
                        </m:r>
                      </m:fName>
                      <m: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func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𝒔𝒊𝒏</m:t>
                        </m:r>
                      </m:fName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𝜷</m:t>
                            </m:r>
                          </m:e>
                          <m:sup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∘</m:t>
                            </m:r>
                          </m:sup>
                        </m:sSup>
                      </m:e>
                    </m:func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kumimoji="0" lang="pt-BR" sz="4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pt-BR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pt-BR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*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𝒔𝒊𝒏</m:t>
                        </m:r>
                      </m:fName>
                      <m: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𝒔𝒊𝒏</m:t>
                        </m:r>
                      </m:fName>
                      <m: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𝒈</m:t>
                        </m:r>
                      </m:e>
                    </m:func>
                    <m:d>
                      <m:dPr>
                        <m:ctrlP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pt-BR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t-BR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eqArrPr>
                          <m:e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𝒇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)=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𝒈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)+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𝒌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𝟐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𝝅</m:t>
                            </m:r>
                          </m:e>
                          <m:e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𝒇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)=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𝝅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−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𝒈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)+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𝒌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𝟐</m:t>
                            </m:r>
                            <m:r>
                              <a:rPr kumimoji="0" lang="pt-BR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𝒌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∈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ℤ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66C36956-43DC-414A-84CD-AA01A6B2E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58" y="4501899"/>
                <a:ext cx="12314120" cy="9836952"/>
              </a:xfrm>
              <a:prstGeom prst="rect">
                <a:avLst/>
              </a:prstGeom>
              <a:blipFill>
                <a:blip r:embed="rId4"/>
                <a:stretch>
                  <a:fillRect l="-1979" t="-19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FFF54A7-76FC-49DB-8D6A-4C84DF11F4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48471" y="4501899"/>
                <a:ext cx="13109819" cy="811608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𝒂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&gt;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PT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𝒂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≤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pt-B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Gọi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𝐜𝐨𝐬</m:t>
                        </m:r>
                      </m:fName>
                      <m:e>
                        <m: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𝛂</m:t>
                        </m:r>
                      </m:e>
                    </m:func>
                    <m:r>
                      <a:rPr kumimoji="0" lang="en-US" sz="4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kumimoji="0" lang="en-US" sz="4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𝐚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𝜶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𝜶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𝜶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𝟐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ℤ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𝒄𝒐𝒔</m:t>
                        </m:r>
                      </m:fName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𝜷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∘</m:t>
                            </m:r>
                          </m:sup>
                        </m:sSup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𝒌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6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6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∘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∈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ℤ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𝒄𝒐𝒔</m:t>
                        </m:r>
                      </m:fName>
                      <m:e>
                        <m: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  <m:r>
                      <a:rPr kumimoji="0" lang="pt-BR" sz="4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unc>
                      <m:funcPr>
                        <m:ctrlPr>
                          <a:rPr kumimoji="0" lang="en-US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uncPr>
                      <m:fName>
                        <m: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𝒄𝒐𝒔</m:t>
                        </m:r>
                      </m:fName>
                      <m:e>
                        <m: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𝒈</m:t>
                        </m:r>
                      </m:e>
                    </m:func>
                    <m:d>
                      <m:dPr>
                        <m:ctrlP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pt-BR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𝒙</m:t>
                        </m:r>
                      </m:e>
                    </m:d>
                  </m:oMath>
                </a14:m>
                <a:endParaRPr kumimoji="0" lang="en-US" sz="4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t-BR" sz="4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eqArrPr>
                          <m:e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𝒇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)=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𝒈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)+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𝒌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𝟐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𝝅</m:t>
                            </m:r>
                          </m:e>
                          <m:e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𝒇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)=−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𝒈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(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𝒙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)+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𝒌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𝟐</m:t>
                            </m:r>
                            <m:r>
                              <a:rPr kumimoji="0" lang="pt-BR" sz="4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6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,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𝒌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∈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ℤ</m:t>
                        </m:r>
                      </m:e>
                    </m:d>
                  </m:oMath>
                </a14:m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</a:rPr>
                  <a:t>.</a:t>
                </a:r>
              </a:p>
            </p:txBody>
          </p:sp>
        </mc:Choice>
        <mc:Fallback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5FFF54A7-76FC-49DB-8D6A-4C84DF11F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8471" y="4501899"/>
                <a:ext cx="13109819" cy="8116086"/>
              </a:xfrm>
              <a:prstGeom prst="rect">
                <a:avLst/>
              </a:prstGeom>
              <a:blipFill>
                <a:blip r:embed="rId5"/>
                <a:stretch>
                  <a:fillRect l="-1999" t="-24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D0E99E-C7A1-41DA-9884-DB8DB99E2ABD}"/>
              </a:ext>
            </a:extLst>
          </p:cNvPr>
          <p:cNvCxnSpPr>
            <a:stCxn id="50" idx="0"/>
            <a:endCxn id="50" idx="2"/>
          </p:cNvCxnSpPr>
          <p:nvPr/>
        </p:nvCxnSpPr>
        <p:spPr>
          <a:xfrm flipH="1">
            <a:off x="12147678" y="3781147"/>
            <a:ext cx="1" cy="9836952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45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9">
            <a:extLst>
              <a:ext uri="{FF2B5EF4-FFF2-40B4-BE49-F238E27FC236}">
                <a16:creationId xmlns:a16="http://schemas.microsoft.com/office/drawing/2014/main" id="{41F066D9-7C49-40B6-BF6C-E09FDCFD9B26}"/>
              </a:ext>
            </a:extLst>
          </p:cNvPr>
          <p:cNvGrpSpPr/>
          <p:nvPr/>
        </p:nvGrpSpPr>
        <p:grpSpPr>
          <a:xfrm>
            <a:off x="655848" y="1497116"/>
            <a:ext cx="22846952" cy="2432801"/>
            <a:chOff x="1175570" y="2468561"/>
            <a:chExt cx="22768726" cy="2432801"/>
          </a:xfrm>
        </p:grpSpPr>
        <p:sp>
          <p:nvSpPr>
            <p:cNvPr id="92" name="Rounded Rectangle 6">
              <a:extLst>
                <a:ext uri="{FF2B5EF4-FFF2-40B4-BE49-F238E27FC236}">
                  <a16:creationId xmlns:a16="http://schemas.microsoft.com/office/drawing/2014/main" id="{8F123644-D4E4-4423-9E97-E4592CD622F0}"/>
                </a:ext>
              </a:extLst>
            </p:cNvPr>
            <p:cNvSpPr/>
            <p:nvPr/>
          </p:nvSpPr>
          <p:spPr>
            <a:xfrm>
              <a:off x="1175570" y="2872595"/>
              <a:ext cx="22768726" cy="202876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5" name="Group 2">
              <a:extLst>
                <a:ext uri="{FF2B5EF4-FFF2-40B4-BE49-F238E27FC236}">
                  <a16:creationId xmlns:a16="http://schemas.microsoft.com/office/drawing/2014/main" id="{CAE0AD09-F0E7-4BCC-B9B8-702DF5EF2536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96" name="Freeform 20">
                <a:extLst>
                  <a:ext uri="{FF2B5EF4-FFF2-40B4-BE49-F238E27FC236}">
                    <a16:creationId xmlns:a16="http://schemas.microsoft.com/office/drawing/2014/main" id="{3B44CE15-0028-4FCF-869B-CCB504E43B9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3463BF5-2D6D-4488-9F29-98E6DC73A46C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1906746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2</a:t>
                </a:r>
              </a:p>
            </p:txBody>
          </p:sp>
          <p:sp>
            <p:nvSpPr>
              <p:cNvPr id="98" name="Round Diagonal Corner Rectangle 10">
                <a:extLst>
                  <a:ext uri="{FF2B5EF4-FFF2-40B4-BE49-F238E27FC236}">
                    <a16:creationId xmlns:a16="http://schemas.microsoft.com/office/drawing/2014/main" id="{48CB3366-AB9C-44F4-8543-F2611734EBB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3" name="Group 2">
                <a:extLst>
                  <a:ext uri="{FF2B5EF4-FFF2-40B4-BE49-F238E27FC236}">
                    <a16:creationId xmlns:a16="http://schemas.microsoft.com/office/drawing/2014/main" id="{9E7FE593-6005-4D5F-A291-0BA2ECCDB19E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4" name="Freeform 15">
                  <a:extLst>
                    <a:ext uri="{FF2B5EF4-FFF2-40B4-BE49-F238E27FC236}">
                      <a16:creationId xmlns:a16="http://schemas.microsoft.com/office/drawing/2014/main" id="{530FF406-7B91-408D-9D3A-A1D1E6399F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5" name="Freeform 16">
                  <a:extLst>
                    <a:ext uri="{FF2B5EF4-FFF2-40B4-BE49-F238E27FC236}">
                      <a16:creationId xmlns:a16="http://schemas.microsoft.com/office/drawing/2014/main" id="{BAD0D937-BEE9-436E-AEF3-6E75744E5D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17">
                  <a:extLst>
                    <a:ext uri="{FF2B5EF4-FFF2-40B4-BE49-F238E27FC236}">
                      <a16:creationId xmlns:a16="http://schemas.microsoft.com/office/drawing/2014/main" id="{02472AB7-A874-42E8-9AD0-1A7AEC399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Rectangle 18">
                  <a:extLst>
                    <a:ext uri="{FF2B5EF4-FFF2-40B4-BE49-F238E27FC236}">
                      <a16:creationId xmlns:a16="http://schemas.microsoft.com/office/drawing/2014/main" id="{DB03CED5-5B15-4297-AB37-D12DC924B8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Rectangle 19">
                  <a:extLst>
                    <a:ext uri="{FF2B5EF4-FFF2-40B4-BE49-F238E27FC236}">
                      <a16:creationId xmlns:a16="http://schemas.microsoft.com/office/drawing/2014/main" id="{FF24D809-9878-40EE-BEC5-DF446A678B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Rectangle 20">
                  <a:extLst>
                    <a:ext uri="{FF2B5EF4-FFF2-40B4-BE49-F238E27FC236}">
                      <a16:creationId xmlns:a16="http://schemas.microsoft.com/office/drawing/2014/main" id="{A37FE8C8-1C65-4140-9B85-6DFC2D53C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Rectangle 21">
                  <a:extLst>
                    <a:ext uri="{FF2B5EF4-FFF2-40B4-BE49-F238E27FC236}">
                      <a16:creationId xmlns:a16="http://schemas.microsoft.com/office/drawing/2014/main" id="{6881C762-3FC8-476F-9ABD-C6E4C4B219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6" y="-376702"/>
            <a:ext cx="184743" cy="7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6" tIns="45723" rIns="91446" bIns="4572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615648" y="4148830"/>
            <a:ext cx="22927351" cy="9425654"/>
            <a:chOff x="1270511" y="5867400"/>
            <a:chExt cx="22925858" cy="10427216"/>
          </a:xfrm>
        </p:grpSpPr>
        <p:sp>
          <p:nvSpPr>
            <p:cNvPr id="53" name="Rounded Rectangle 52"/>
            <p:cNvSpPr/>
            <p:nvPr/>
          </p:nvSpPr>
          <p:spPr>
            <a:xfrm>
              <a:off x="1350905" y="5867400"/>
              <a:ext cx="22845464" cy="10427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19358"/>
              <a:chOff x="1224541" y="6305967"/>
              <a:chExt cx="3568119" cy="91935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470548" cy="91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6" tIns="45723" rIns="91446" bIns="45723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4D40587-22C5-4758-AD67-A50DBEE6E17A}"/>
              </a:ext>
            </a:extLst>
          </p:cNvPr>
          <p:cNvSpPr txBox="1"/>
          <p:nvPr/>
        </p:nvSpPr>
        <p:spPr>
          <a:xfrm>
            <a:off x="1066870" y="2474504"/>
            <a:ext cx="12573818" cy="920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nl-NL" sz="54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sz="5401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540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1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540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1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40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1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5401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401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/>
              <p:nvPr/>
            </p:nvSpPr>
            <p:spPr>
              <a:xfrm>
                <a:off x="11255269" y="2453047"/>
                <a:ext cx="12642335" cy="97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46"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5401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1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5401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1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1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5401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401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401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401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401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1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5401" b="1" i="1" dirty="0"/>
                  <a:t>.</a:t>
                </a:r>
              </a:p>
            </p:txBody>
          </p:sp>
        </mc:Choice>
        <mc:Fallback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2272837-B9A0-40EB-BCFE-2E7AA77F2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269" y="2453047"/>
                <a:ext cx="12642335" cy="970266"/>
              </a:xfrm>
              <a:prstGeom prst="rect">
                <a:avLst/>
              </a:prstGeom>
              <a:blipFill>
                <a:blip r:embed="rId3"/>
                <a:stretch>
                  <a:fillRect t="-11875" r="-24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9CBF998-3A8D-4E88-BDA1-D32A0DAEA55C}"/>
                  </a:ext>
                </a:extLst>
              </p:cNvPr>
              <p:cNvSpPr txBox="1"/>
              <p:nvPr/>
            </p:nvSpPr>
            <p:spPr>
              <a:xfrm>
                <a:off x="5203180" y="4267826"/>
                <a:ext cx="14137932" cy="847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9CBF998-3A8D-4E88-BDA1-D32A0DAEA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180" y="4267826"/>
                <a:ext cx="14137932" cy="847788"/>
              </a:xfrm>
              <a:prstGeom prst="rect">
                <a:avLst/>
              </a:prstGeom>
              <a:blipFill>
                <a:blip r:embed="rId4"/>
                <a:stretch>
                  <a:fillRect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E13F7E-8A2F-46B3-AB8E-EA5AF784EC20}"/>
                  </a:ext>
                </a:extLst>
              </p:cNvPr>
              <p:cNvSpPr txBox="1"/>
              <p:nvPr/>
            </p:nvSpPr>
            <p:spPr>
              <a:xfrm>
                <a:off x="1039214" y="5126743"/>
                <a:ext cx="21808348" cy="1586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69" indent="-685869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é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 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Thay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rgbClr val="0033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DE13F7E-8A2F-46B3-AB8E-EA5AF784E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14" y="5126743"/>
                <a:ext cx="21808348" cy="1586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8E09188-D9DD-4D21-AC52-87FC2C5CF4D2}"/>
                  </a:ext>
                </a:extLst>
              </p:cNvPr>
              <p:cNvSpPr txBox="1"/>
              <p:nvPr/>
            </p:nvSpPr>
            <p:spPr>
              <a:xfrm>
                <a:off x="142250" y="6782590"/>
                <a:ext cx="21240446" cy="1358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ℤ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nghi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8E09188-D9DD-4D21-AC52-87FC2C5CF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50" y="6782590"/>
                <a:ext cx="21240446" cy="1358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70EA4DA-6507-4F8F-B224-13EA57030B47}"/>
                  </a:ext>
                </a:extLst>
              </p:cNvPr>
              <p:cNvSpPr txBox="1"/>
              <p:nvPr/>
            </p:nvSpPr>
            <p:spPr>
              <a:xfrm>
                <a:off x="1059119" y="8246362"/>
                <a:ext cx="22626578" cy="1070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69" indent="-685869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é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chia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hai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tr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cho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800" b="1" i="1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70EA4DA-6507-4F8F-B224-13EA57030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19" y="8246362"/>
                <a:ext cx="22626578" cy="10704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9F3851-EB62-4182-BC24-C1F6C22BB1CE}"/>
                  </a:ext>
                </a:extLst>
              </p:cNvPr>
              <p:cNvSpPr txBox="1"/>
              <p:nvPr/>
            </p:nvSpPr>
            <p:spPr>
              <a:xfrm>
                <a:off x="1001007" y="9479936"/>
                <a:ext cx="18365396" cy="852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Ta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đượ</m:t>
                    </m:r>
                    <m:r>
                      <m:rPr>
                        <m:nor/>
                      </m:rPr>
                      <a:rPr lang="en-US" sz="4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9F3851-EB62-4182-BC24-C1F6C22BB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07" y="9479936"/>
                <a:ext cx="18365396" cy="852404"/>
              </a:xfrm>
              <a:prstGeom prst="rect">
                <a:avLst/>
              </a:prstGeom>
              <a:blipFill>
                <a:blip r:embed="rId8"/>
                <a:stretch>
                  <a:fillRect t="-1500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EC21A6-F506-482F-A402-2ADA0C022E68}"/>
                  </a:ext>
                </a:extLst>
              </p:cNvPr>
              <p:cNvSpPr txBox="1"/>
              <p:nvPr/>
            </p:nvSpPr>
            <p:spPr>
              <a:xfrm>
                <a:off x="7894667" y="10380998"/>
                <a:ext cx="15918543" cy="3111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𝒂𝒓𝒄𝒕𝒂𝒏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th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ỏ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ã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n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𝒂𝒓𝒄𝒕𝒂𝒏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48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th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ỏ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a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ã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4800" b="1">
                                      <a:latin typeface="Tahoma" panose="020B0604030504040204" pitchFamily="34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n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8EC21A6-F506-482F-A402-2ADA0C022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67" y="10380998"/>
                <a:ext cx="15918543" cy="3111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3BFB42-7FCD-4B10-BAB3-7992688B8A75}"/>
                  </a:ext>
                </a:extLst>
              </p:cNvPr>
              <p:cNvSpPr txBox="1"/>
              <p:nvPr/>
            </p:nvSpPr>
            <p:spPr>
              <a:xfrm>
                <a:off x="3200609" y="10586483"/>
                <a:ext cx="5181937" cy="2700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3BFB42-7FCD-4B10-BAB3-7992688B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609" y="10586483"/>
                <a:ext cx="5181937" cy="27005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68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9" grpId="0"/>
      <p:bldP spid="100" grpId="0"/>
      <p:bldP spid="101" grpId="0"/>
      <p:bldP spid="102" grpId="0"/>
      <p:bldP spid="56" grpId="0"/>
      <p:bldP spid="57" grpId="0"/>
      <p:bldP spid="9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41411" y="4874239"/>
            <a:ext cx="22142734" cy="8681299"/>
            <a:chOff x="1173577" y="7162800"/>
            <a:chExt cx="22146737" cy="9914700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46737" cy="973754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2432801"/>
            <a:chOff x="1175570" y="2468561"/>
            <a:chExt cx="22090283" cy="2432801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202876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1906746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922" y="3330402"/>
                <a:ext cx="1959010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371600" indent="-137160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22" y="3330402"/>
                <a:ext cx="19590104" cy="2872902"/>
              </a:xfrm>
              <a:prstGeom prst="rect">
                <a:avLst/>
              </a:prstGeom>
              <a:blipFill>
                <a:blip r:embed="rId3"/>
                <a:stretch>
                  <a:fillRect l="-1276" t="-40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1706" y="5761488"/>
                <a:ext cx="20766900" cy="779405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Đặt: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06" y="5761488"/>
                <a:ext cx="20766900" cy="7794050"/>
              </a:xfrm>
              <a:prstGeom prst="rect">
                <a:avLst/>
              </a:prstGeom>
              <a:blipFill>
                <a:blip r:embed="rId4"/>
                <a:stretch>
                  <a:fillRect l="-1204" t="-2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5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9546" y="6539795"/>
            <a:ext cx="22166178" cy="6415952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3602" y="3186386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602" y="3186386"/>
                <a:ext cx="22199394" cy="2872902"/>
              </a:xfrm>
              <a:prstGeom prst="rect">
                <a:avLst/>
              </a:prstGeom>
              <a:blipFill>
                <a:blip r:embed="rId3"/>
                <a:stretch>
                  <a:fillRect l="-1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TMĐK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52DD958A-9B4D-43B9-BA4E-7F452BBA9564}"/>
              </a:ext>
            </a:extLst>
          </p:cNvPr>
          <p:cNvSpPr/>
          <p:nvPr/>
        </p:nvSpPr>
        <p:spPr>
          <a:xfrm>
            <a:off x="917967" y="441331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4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9546" y="6539795"/>
            <a:ext cx="22166178" cy="6415952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3095" y="3159585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B.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D.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095" y="3159585"/>
                <a:ext cx="22199394" cy="2872902"/>
              </a:xfrm>
              <a:prstGeom prst="rect">
                <a:avLst/>
              </a:prstGeom>
              <a:blipFill>
                <a:blip r:embed="rId3"/>
                <a:stretch>
                  <a:fillRect l="-1098" t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50" t="-20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E1B0D084-1793-4067-9B1E-045DC5600162}"/>
              </a:ext>
            </a:extLst>
          </p:cNvPr>
          <p:cNvSpPr/>
          <p:nvPr/>
        </p:nvSpPr>
        <p:spPr>
          <a:xfrm>
            <a:off x="13920986" y="4777494"/>
            <a:ext cx="1001024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0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9546" y="6539795"/>
            <a:ext cx="22166178" cy="6415952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06768" y="3337820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fName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768" y="3337820"/>
                <a:ext cx="22199394" cy="2872902"/>
              </a:xfrm>
              <a:prstGeom prst="rect">
                <a:avLst/>
              </a:prstGeom>
              <a:blipFill>
                <a:blip r:embed="rId3"/>
                <a:stretch>
                  <a:fillRect l="-1098" t="-61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5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𝑲𝑻𝑴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fName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fName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50" t="-24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F9804A04-2369-484A-B22F-F23C37785624}"/>
              </a:ext>
            </a:extLst>
          </p:cNvPr>
          <p:cNvSpPr/>
          <p:nvPr/>
        </p:nvSpPr>
        <p:spPr>
          <a:xfrm>
            <a:off x="7296250" y="4274005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9546" y="6539795"/>
            <a:ext cx="22166178" cy="6415952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1442" y="3265812"/>
                <a:ext cx="24716887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442" y="3265812"/>
                <a:ext cx="24716887" cy="2872902"/>
              </a:xfrm>
              <a:prstGeom prst="rect">
                <a:avLst/>
              </a:prstGeom>
              <a:blipFill>
                <a:blip r:embed="rId3"/>
                <a:stretch>
                  <a:fillRect l="-986" t="-2548" b="-10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							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78" y="7218834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46622F39-AFFB-4945-9DE1-A6EA2C0872BE}"/>
              </a:ext>
            </a:extLst>
          </p:cNvPr>
          <p:cNvSpPr/>
          <p:nvPr/>
        </p:nvSpPr>
        <p:spPr>
          <a:xfrm>
            <a:off x="1046086" y="4617656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5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9546" y="6539795"/>
            <a:ext cx="22166178" cy="6415952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66808" y="3409828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808" y="3409828"/>
                <a:ext cx="22199394" cy="2872902"/>
              </a:xfrm>
              <a:prstGeom prst="rect">
                <a:avLst/>
              </a:prstGeom>
              <a:blipFill>
                <a:blip r:embed="rId3"/>
                <a:stretch>
                  <a:fillRect l="-1098" t="-40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4999" y="6786786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do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999" y="6786786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714730B2-F086-46C2-A4AB-35AC0B56F7D1}"/>
              </a:ext>
            </a:extLst>
          </p:cNvPr>
          <p:cNvSpPr/>
          <p:nvPr/>
        </p:nvSpPr>
        <p:spPr>
          <a:xfrm>
            <a:off x="11328698" y="4917402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6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9546" y="6539795"/>
            <a:ext cx="22166178" cy="6415952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39568" y="3573087"/>
                <a:ext cx="22199394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B.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C.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568" y="3573087"/>
                <a:ext cx="22199394" cy="2872902"/>
              </a:xfrm>
              <a:prstGeom prst="rect">
                <a:avLst/>
              </a:prstGeom>
              <a:blipFill>
                <a:blip r:embed="rId3"/>
                <a:stretch>
                  <a:fillRect l="-1098" t="-4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30880" y="6786786"/>
                <a:ext cx="23228392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5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nl-NL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nl-NL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nl-NL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nl-NL" sz="5000" b="1" dirty="0"/>
                  <a:t>		</a:t>
                </a:r>
                <a14:m>
                  <m:oMath xmlns:m="http://schemas.openxmlformats.org/officeDocument/2006/math">
                    <m:r>
                      <a:rPr lang="nl-NL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𝑷𝑻𝑽𝑵</m:t>
                              </m:r>
                              <m:r>
                                <a:rPr lang="en-US" sz="5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nl-NL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  <m:m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880" y="6786786"/>
                <a:ext cx="23228392" cy="6048672"/>
              </a:xfrm>
              <a:prstGeom prst="rect">
                <a:avLst/>
              </a:prstGeom>
              <a:blipFill>
                <a:blip r:embed="rId4"/>
                <a:stretch>
                  <a:fillRect l="-1050" t="-20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06FBA6DE-B706-48EC-85E6-851E1B6B6485}"/>
              </a:ext>
            </a:extLst>
          </p:cNvPr>
          <p:cNvSpPr/>
          <p:nvPr/>
        </p:nvSpPr>
        <p:spPr>
          <a:xfrm>
            <a:off x="1421237" y="4476581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9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59546" y="6256511"/>
            <a:ext cx="22166178" cy="6982520"/>
            <a:chOff x="1173577" y="7162800"/>
            <a:chExt cx="22170185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7018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409769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053125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8157" y="3412275"/>
                <a:ext cx="21271821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157" y="3412275"/>
                <a:ext cx="21271821" cy="2872902"/>
              </a:xfrm>
              <a:prstGeom prst="rect">
                <a:avLst/>
              </a:prstGeom>
              <a:blipFill>
                <a:blip r:embed="rId3"/>
                <a:stretch>
                  <a:fillRect l="-1175" t="-42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3301" y="6694914"/>
                <a:ext cx="23516424" cy="604867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5000" b="1" i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 </m:t>
                              </m:r>
                              <m:d>
                                <m: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 smtClean="0">
                                      <a:latin typeface="Cambria Math" panose="02040503050406030204" pitchFamily="18" charset="0"/>
                                    </a:rPr>
                                    <m:t>𝑷𝑻𝑽𝑵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sz="5000" b="1" i="1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01" y="6694914"/>
                <a:ext cx="23516424" cy="6048672"/>
              </a:xfrm>
              <a:prstGeom prst="rect">
                <a:avLst/>
              </a:prstGeom>
              <a:blipFill>
                <a:blip r:embed="rId4"/>
                <a:stretch>
                  <a:fillRect l="-1037" t="-12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931EB2CA-34EE-4A3D-A14C-2D7AE1E87984}"/>
              </a:ext>
            </a:extLst>
          </p:cNvPr>
          <p:cNvSpPr/>
          <p:nvPr/>
        </p:nvSpPr>
        <p:spPr>
          <a:xfrm>
            <a:off x="1097686" y="4730634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7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7">
            <a:extLst>
              <a:ext uri="{FF2B5EF4-FFF2-40B4-BE49-F238E27FC236}">
                <a16:creationId xmlns:a16="http://schemas.microsoft.com/office/drawing/2014/main" id="{E8DE556D-5692-420C-9F07-A0C786ACEC6B}"/>
              </a:ext>
            </a:extLst>
          </p:cNvPr>
          <p:cNvSpPr/>
          <p:nvPr/>
        </p:nvSpPr>
        <p:spPr>
          <a:xfrm>
            <a:off x="569810" y="1978573"/>
            <a:ext cx="23211123" cy="11356426"/>
          </a:xfrm>
          <a:prstGeom prst="roundRect">
            <a:avLst>
              <a:gd name="adj" fmla="val 461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AF16F0-3278-4501-B400-D78C24290A84}"/>
                  </a:ext>
                </a:extLst>
              </p:cNvPr>
              <p:cNvSpPr txBox="1"/>
              <p:nvPr/>
            </p:nvSpPr>
            <p:spPr>
              <a:xfrm>
                <a:off x="3142186" y="3089821"/>
                <a:ext cx="22585291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trở thành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vi-VN" sz="48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bậc hai 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 giải, lưu ý </a:t>
                </a:r>
                <a:r>
                  <a:rPr lang="vi-VN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Cụ thể như sau: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AF16F0-3278-4501-B400-D78C24290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186" y="3089821"/>
                <a:ext cx="22585291" cy="1569660"/>
              </a:xfrm>
              <a:prstGeom prst="rect">
                <a:avLst/>
              </a:prstGeom>
              <a:blipFill>
                <a:blip r:embed="rId2"/>
                <a:stretch>
                  <a:fillRect l="-1215" t="-9339" b="-19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C8A2CFE-3849-458A-A2AA-AF75720417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182865"/>
                  </p:ext>
                </p:extLst>
              </p:nvPr>
            </p:nvGraphicFramePr>
            <p:xfrm>
              <a:off x="766799" y="5205573"/>
              <a:ext cx="22851990" cy="67620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10066">
                      <a:extLst>
                        <a:ext uri="{9D8B030D-6E8A-4147-A177-3AD203B41FA5}">
                          <a16:colId xmlns:a16="http://schemas.microsoft.com/office/drawing/2014/main" val="2751045324"/>
                        </a:ext>
                      </a:extLst>
                    </a:gridCol>
                    <a:gridCol w="7820272">
                      <a:extLst>
                        <a:ext uri="{9D8B030D-6E8A-4147-A177-3AD203B41FA5}">
                          <a16:colId xmlns:a16="http://schemas.microsoft.com/office/drawing/2014/main" val="2216252362"/>
                        </a:ext>
                      </a:extLst>
                    </a:gridCol>
                    <a:gridCol w="3147943">
                      <a:extLst>
                        <a:ext uri="{9D8B030D-6E8A-4147-A177-3AD203B41FA5}">
                          <a16:colId xmlns:a16="http://schemas.microsoft.com/office/drawing/2014/main" val="3022918862"/>
                        </a:ext>
                      </a:extLst>
                    </a:gridCol>
                    <a:gridCol w="7273709">
                      <a:extLst>
                        <a:ext uri="{9D8B030D-6E8A-4147-A177-3AD203B41FA5}">
                          <a16:colId xmlns:a16="http://schemas.microsoft.com/office/drawing/2014/main" val="1099732138"/>
                        </a:ext>
                      </a:extLst>
                    </a:gridCol>
                  </a:tblGrid>
                  <a:tr h="84164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Đặt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Điều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kiện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6097154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𝒔𝒊𝒏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𝒔𝒊𝒏𝒙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3008662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𝒄𝒐𝒔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𝒄𝒐𝒔𝒙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6839354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𝒕𝒂𝒏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𝒕𝒂𝒏𝒙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28378679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𝒄𝒐𝒕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𝒄𝒐𝒕𝒙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5476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AC8A2CFE-3849-458A-A2AA-AF75720417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182865"/>
                  </p:ext>
                </p:extLst>
              </p:nvPr>
            </p:nvGraphicFramePr>
            <p:xfrm>
              <a:off x="766799" y="5205573"/>
              <a:ext cx="22851990" cy="67620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610066">
                      <a:extLst>
                        <a:ext uri="{9D8B030D-6E8A-4147-A177-3AD203B41FA5}">
                          <a16:colId xmlns:a16="http://schemas.microsoft.com/office/drawing/2014/main" val="2751045324"/>
                        </a:ext>
                      </a:extLst>
                    </a:gridCol>
                    <a:gridCol w="7820272">
                      <a:extLst>
                        <a:ext uri="{9D8B030D-6E8A-4147-A177-3AD203B41FA5}">
                          <a16:colId xmlns:a16="http://schemas.microsoft.com/office/drawing/2014/main" val="2216252362"/>
                        </a:ext>
                      </a:extLst>
                    </a:gridCol>
                    <a:gridCol w="3147943">
                      <a:extLst>
                        <a:ext uri="{9D8B030D-6E8A-4147-A177-3AD203B41FA5}">
                          <a16:colId xmlns:a16="http://schemas.microsoft.com/office/drawing/2014/main" val="3022918862"/>
                        </a:ext>
                      </a:extLst>
                    </a:gridCol>
                    <a:gridCol w="7273709">
                      <a:extLst>
                        <a:ext uri="{9D8B030D-6E8A-4147-A177-3AD203B41FA5}">
                          <a16:colId xmlns:a16="http://schemas.microsoft.com/office/drawing/2014/main" val="1099732138"/>
                        </a:ext>
                      </a:extLst>
                    </a:gridCol>
                  </a:tblGrid>
                  <a:tr h="84164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Đặt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Điều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kiện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6097154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" t="-70370" r="-395641" b="-3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080" t="-70370" r="-133437" b="-3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5543" t="-70370" r="-231783" b="-3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154" t="-70370" r="-168" b="-301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008662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" t="-169672" r="-39564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080" t="-169672" r="-13343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5543" t="-169672" r="-23178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154" t="-169672" r="-16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6839354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" t="-270782" r="-395641" b="-1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080" t="-270782" r="-133437" b="-1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5543" t="-270782" r="-231783" b="-1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154" t="-270782" r="-168" b="-100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8378679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2" t="-370782" r="-395641" b="-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080" t="-370782" r="-133437" b="-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5543" t="-370782" r="-231783" b="-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4154" t="-370782" r="-168" b="-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54761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ound Same Side Corner Rectangle 49">
            <a:extLst>
              <a:ext uri="{FF2B5EF4-FFF2-40B4-BE49-F238E27FC236}">
                <a16:creationId xmlns:a16="http://schemas.microsoft.com/office/drawing/2014/main" id="{8260C53E-D93E-432F-9ADF-AD5A413388D6}"/>
              </a:ext>
            </a:extLst>
          </p:cNvPr>
          <p:cNvSpPr/>
          <p:nvPr/>
        </p:nvSpPr>
        <p:spPr>
          <a:xfrm flipV="1">
            <a:off x="9070930" y="1890242"/>
            <a:ext cx="5363902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6B0DB-75CA-4583-B502-D8A009D3EE62}"/>
              </a:ext>
            </a:extLst>
          </p:cNvPr>
          <p:cNvSpPr txBox="1"/>
          <p:nvPr/>
        </p:nvSpPr>
        <p:spPr>
          <a:xfrm>
            <a:off x="10049530" y="1978573"/>
            <a:ext cx="3406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 CỐ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84730" y="1458194"/>
            <a:ext cx="23935205" cy="1944217"/>
            <a:chOff x="1175570" y="2468560"/>
            <a:chExt cx="22178464" cy="2108262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170422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5922337" cy="948083"/>
              <a:chOff x="1175570" y="1834705"/>
              <a:chExt cx="6460178" cy="1034184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4216940" y="-614596"/>
                <a:ext cx="828637" cy="600897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5400316" cy="91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 TRA BÀI CŨ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id="{D89C2DC7-D28F-4B71-9C85-9CB98CFF3803}"/>
              </a:ext>
            </a:extLst>
          </p:cNvPr>
          <p:cNvGrpSpPr/>
          <p:nvPr/>
        </p:nvGrpSpPr>
        <p:grpSpPr>
          <a:xfrm>
            <a:off x="153890" y="3302921"/>
            <a:ext cx="23961391" cy="10315178"/>
            <a:chOff x="1220788" y="6914252"/>
            <a:chExt cx="23090089" cy="10272353"/>
          </a:xfrm>
        </p:grpSpPr>
        <p:sp>
          <p:nvSpPr>
            <p:cNvPr id="50" name="Rounded Rectangle 30">
              <a:extLst>
                <a:ext uri="{FF2B5EF4-FFF2-40B4-BE49-F238E27FC236}">
                  <a16:creationId xmlns:a16="http://schemas.microsoft.com/office/drawing/2014/main" id="{C092EFF9-FB03-40A2-A278-17ED85D35E03}"/>
                </a:ext>
              </a:extLst>
            </p:cNvPr>
            <p:cNvSpPr/>
            <p:nvPr/>
          </p:nvSpPr>
          <p:spPr>
            <a:xfrm>
              <a:off x="1246022" y="7390493"/>
              <a:ext cx="23064855" cy="97961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B4048342-9AF3-48BE-9BF6-97C06EE1BBE4}"/>
                </a:ext>
              </a:extLst>
            </p:cNvPr>
            <p:cNvGrpSpPr/>
            <p:nvPr/>
          </p:nvGrpSpPr>
          <p:grpSpPr>
            <a:xfrm>
              <a:off x="1220788" y="6914252"/>
              <a:ext cx="4007780" cy="1044645"/>
              <a:chOff x="1224542" y="6042002"/>
              <a:chExt cx="4007780" cy="110942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DB0D967-9264-4C27-A351-7A83E5A43E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6272" y="4905379"/>
                <a:ext cx="1056028" cy="343607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26D669-F17F-4FD2-8CF1-EF56463F2523}"/>
                  </a:ext>
                </a:extLst>
              </p:cNvPr>
              <p:cNvSpPr txBox="1"/>
              <p:nvPr/>
            </p:nvSpPr>
            <p:spPr>
              <a:xfrm>
                <a:off x="2144535" y="6264240"/>
                <a:ext cx="3087787" cy="87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NHẮC LẠI</a:t>
                </a:r>
              </a:p>
            </p:txBody>
          </p:sp>
          <p:sp>
            <p:nvSpPr>
              <p:cNvPr id="54" name="Round Diagonal Corner Rectangle 34">
                <a:extLst>
                  <a:ext uri="{FF2B5EF4-FFF2-40B4-BE49-F238E27FC236}">
                    <a16:creationId xmlns:a16="http://schemas.microsoft.com/office/drawing/2014/main" id="{4A77E5EB-4419-404C-A338-DBD546299BDD}"/>
                  </a:ext>
                </a:extLst>
              </p:cNvPr>
              <p:cNvSpPr/>
              <p:nvPr/>
            </p:nvSpPr>
            <p:spPr>
              <a:xfrm flipV="1">
                <a:off x="1224542" y="6042002"/>
                <a:ext cx="869859" cy="11094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4282058-E5ED-44EC-99F6-2557DE573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B1C2E5B2-C319-48E3-BD10-57882D6EB7FC}"/>
              </a:ext>
            </a:extLst>
          </p:cNvPr>
          <p:cNvSpPr txBox="1">
            <a:spLocks/>
          </p:cNvSpPr>
          <p:nvPr/>
        </p:nvSpPr>
        <p:spPr>
          <a:xfrm>
            <a:off x="2687738" y="2411838"/>
            <a:ext cx="19730192" cy="8036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5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C2EEBDED-D11D-4DB4-801C-BD2A577427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6050" y="3926173"/>
                <a:ext cx="17137904" cy="395731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a</a:t>
                </a:r>
              </a:p>
              <a:p>
                <a:pPr lvl="0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𝒕𝒂𝒏𝒇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𝒕𝒂𝒏𝒈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C2EEBDED-D11D-4DB4-801C-BD2A57742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050" y="3926173"/>
                <a:ext cx="17137904" cy="3957315"/>
              </a:xfrm>
              <a:prstGeom prst="rect">
                <a:avLst/>
              </a:prstGeom>
              <a:blipFill>
                <a:blip r:embed="rId4"/>
                <a:stretch>
                  <a:fillRect l="-1459" t="-4777" b="-97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1893FC5D-B706-4E5E-BC06-1768C2AF36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96050" y="8699623"/>
                <a:ext cx="14905656" cy="393242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cotx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a</a:t>
                </a:r>
              </a:p>
              <a:p>
                <a:pPr lvl="0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/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b="1" dirty="0"/>
                  <a:t>  </a:t>
                </a:r>
              </a:p>
              <a:p>
                <a:r>
                  <a:rPr lang="en-US" sz="4400" b="1" dirty="0"/>
                  <a:t>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func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func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000" b="1" dirty="0"/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1893FC5D-B706-4E5E-BC06-1768C2AF3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050" y="8699623"/>
                <a:ext cx="14905656" cy="3932427"/>
              </a:xfrm>
              <a:prstGeom prst="rect">
                <a:avLst/>
              </a:prstGeom>
              <a:blipFill>
                <a:blip r:embed="rId5"/>
                <a:stretch>
                  <a:fillRect l="-1677" t="-4806" b="-52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59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40065F-0CF3-4D49-B8AF-4112E7692CD8}"/>
              </a:ext>
            </a:extLst>
          </p:cNvPr>
          <p:cNvGrpSpPr/>
          <p:nvPr/>
        </p:nvGrpSpPr>
        <p:grpSpPr>
          <a:xfrm>
            <a:off x="1258431" y="1890242"/>
            <a:ext cx="21868726" cy="11449272"/>
            <a:chOff x="1339699" y="3486540"/>
            <a:chExt cx="21868726" cy="11449272"/>
          </a:xfrm>
        </p:grpSpPr>
        <p:sp>
          <p:nvSpPr>
            <p:cNvPr id="3" name="Rounded Rectangle 51">
              <a:extLst>
                <a:ext uri="{FF2B5EF4-FFF2-40B4-BE49-F238E27FC236}">
                  <a16:creationId xmlns:a16="http://schemas.microsoft.com/office/drawing/2014/main" id="{5CE9EE1C-A74B-4A21-8C46-E78019941A69}"/>
                </a:ext>
              </a:extLst>
            </p:cNvPr>
            <p:cNvSpPr/>
            <p:nvPr/>
          </p:nvSpPr>
          <p:spPr>
            <a:xfrm>
              <a:off x="1339699" y="3696072"/>
              <a:ext cx="21868726" cy="1123974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 Same Side Corner Rectangle 49">
              <a:extLst>
                <a:ext uri="{FF2B5EF4-FFF2-40B4-BE49-F238E27FC236}">
                  <a16:creationId xmlns:a16="http://schemas.microsoft.com/office/drawing/2014/main" id="{F015C2E5-8A5B-47ED-8FD6-39F34D8924C8}"/>
                </a:ext>
              </a:extLst>
            </p:cNvPr>
            <p:cNvSpPr/>
            <p:nvPr/>
          </p:nvSpPr>
          <p:spPr>
            <a:xfrm flipV="1">
              <a:off x="9152198" y="3486540"/>
              <a:ext cx="5363902" cy="109999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544E59-7557-4397-80B8-5800F442D978}"/>
                </a:ext>
              </a:extLst>
            </p:cNvPr>
            <p:cNvSpPr txBox="1"/>
            <p:nvPr/>
          </p:nvSpPr>
          <p:spPr>
            <a:xfrm>
              <a:off x="10130798" y="3574871"/>
              <a:ext cx="34067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vi-VN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9D787B6-FA31-4E08-ADEF-ABB4228618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673081"/>
                  </p:ext>
                </p:extLst>
              </p:nvPr>
            </p:nvGraphicFramePr>
            <p:xfrm>
              <a:off x="3695850" y="4050482"/>
              <a:ext cx="18241924" cy="67620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20272">
                      <a:extLst>
                        <a:ext uri="{9D8B030D-6E8A-4147-A177-3AD203B41FA5}">
                          <a16:colId xmlns:a16="http://schemas.microsoft.com/office/drawing/2014/main" val="3187162606"/>
                        </a:ext>
                      </a:extLst>
                    </a:gridCol>
                    <a:gridCol w="3147943">
                      <a:extLst>
                        <a:ext uri="{9D8B030D-6E8A-4147-A177-3AD203B41FA5}">
                          <a16:colId xmlns:a16="http://schemas.microsoft.com/office/drawing/2014/main" val="3093444629"/>
                        </a:ext>
                      </a:extLst>
                    </a:gridCol>
                    <a:gridCol w="7273709">
                      <a:extLst>
                        <a:ext uri="{9D8B030D-6E8A-4147-A177-3AD203B41FA5}">
                          <a16:colId xmlns:a16="http://schemas.microsoft.com/office/drawing/2014/main" val="3107637445"/>
                        </a:ext>
                      </a:extLst>
                    </a:gridCol>
                  </a:tblGrid>
                  <a:tr h="84164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Đặt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Điều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kiện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1093946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𝒔𝒊𝒏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𝒔𝒊𝒏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𝒔𝒊𝒏𝒙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52622959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𝒄𝒐𝒔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𝒄𝒐𝒔𝒙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sz="4800" b="1" i="1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02559707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𝒕𝒂𝒏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𝒕𝒂𝒏𝒙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14401233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func>
                                      <m:funcPr>
                                        <m:ctrlP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𝒄𝒐𝒕</m:t>
                                        </m:r>
                                      </m:fName>
                                      <m:e>
                                        <m:r>
                                          <a:rPr lang="en-US" sz="4800" b="1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</m:func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func>
                                  <m:funcPr>
                                    <m:ctrlP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𝒄𝒐𝒕</m:t>
                                    </m:r>
                                  </m:fName>
                                  <m:e>
                                    <m:r>
                                      <a:rPr lang="en-US" sz="48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𝒄𝒐𝒕𝒙</m:t>
                                </m:r>
                              </m:oMath>
                            </m:oMathPara>
                          </a14:m>
                          <a:endParaRPr lang="en-US" sz="4800" b="1" dirty="0"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4800" b="1" dirty="0">
                              <a:solidFill>
                                <a:srgbClr val="FF000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en-US" sz="4800" b="1" dirty="0">
                            <a:solidFill>
                              <a:srgbClr val="FF000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69999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9D787B6-FA31-4E08-ADEF-ABB4228618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673081"/>
                  </p:ext>
                </p:extLst>
              </p:nvPr>
            </p:nvGraphicFramePr>
            <p:xfrm>
              <a:off x="3695850" y="4050482"/>
              <a:ext cx="18241924" cy="676204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820272">
                      <a:extLst>
                        <a:ext uri="{9D8B030D-6E8A-4147-A177-3AD203B41FA5}">
                          <a16:colId xmlns:a16="http://schemas.microsoft.com/office/drawing/2014/main" val="3187162606"/>
                        </a:ext>
                      </a:extLst>
                    </a:gridCol>
                    <a:gridCol w="3147943">
                      <a:extLst>
                        <a:ext uri="{9D8B030D-6E8A-4147-A177-3AD203B41FA5}">
                          <a16:colId xmlns:a16="http://schemas.microsoft.com/office/drawing/2014/main" val="3093444629"/>
                        </a:ext>
                      </a:extLst>
                    </a:gridCol>
                    <a:gridCol w="7273709">
                      <a:extLst>
                        <a:ext uri="{9D8B030D-6E8A-4147-A177-3AD203B41FA5}">
                          <a16:colId xmlns:a16="http://schemas.microsoft.com/office/drawing/2014/main" val="3107637445"/>
                        </a:ext>
                      </a:extLst>
                    </a:gridCol>
                  </a:tblGrid>
                  <a:tr h="84164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Đặt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Điều</a:t>
                          </a:r>
                          <a:r>
                            <a:rPr lang="en-US" sz="4800" b="1" i="0" dirty="0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800" b="1" i="0" dirty="0" err="1">
                              <a:solidFill>
                                <a:srgbClr val="7030A0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kiện</a:t>
                          </a:r>
                          <a:endParaRPr lang="en-US" sz="4800" b="1" i="0" dirty="0">
                            <a:solidFill>
                              <a:srgbClr val="7030A0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91093946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" t="-70370" r="-133437" b="-3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356" t="-70370" r="-231141" b="-3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0964" t="-70370" r="-168" b="-300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622959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" t="-170370" r="-133437" b="-2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356" t="-170370" r="-231141" b="-2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0964" t="-170370" r="-168" b="-200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2559707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" t="-270370" r="-133437" b="-1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356" t="-270370" r="-231141" b="-100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0964" t="-270370" r="-168" b="-100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401233"/>
                      </a:ext>
                    </a:extLst>
                  </a:tr>
                  <a:tr h="14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8" t="-370370" r="-133437" b="-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356" t="-370370" r="-231141" b="-8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0964" t="-370370" r="-168" b="-8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9999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520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62733" y="7266160"/>
            <a:ext cx="22254662" cy="6001346"/>
            <a:chOff x="1173577" y="7162491"/>
            <a:chExt cx="22123288" cy="7327811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491"/>
              <a:ext cx="3305491" cy="857225"/>
              <a:chOff x="1224542" y="6305638"/>
              <a:chExt cx="3305491" cy="910385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266907" y="6305638"/>
                <a:ext cx="1837670" cy="910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 DỤ</a:t>
                </a: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20999016" cy="817468"/>
            <a:chOff x="-288924" y="1892299"/>
            <a:chExt cx="21004182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63702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8627697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BẬC NHẤT ĐỐI VỚI MỘT HÀM SỐ LƯỢNG GIÁC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3427181"/>
            <a:ext cx="22254662" cy="3719645"/>
            <a:chOff x="1175570" y="2468561"/>
            <a:chExt cx="22178464" cy="3205993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5008956" cy="971787"/>
              <a:chOff x="1175570" y="1834705"/>
              <a:chExt cx="5463844" cy="1060041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622485" y="-122183"/>
                <a:ext cx="917560" cy="511629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29045" y="2009895"/>
                <a:ext cx="4205225" cy="72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6253E18-3C8C-4942-996C-02FC121B8865}"/>
              </a:ext>
            </a:extLst>
          </p:cNvPr>
          <p:cNvSpPr txBox="1">
            <a:spLocks/>
          </p:cNvSpPr>
          <p:nvPr/>
        </p:nvSpPr>
        <p:spPr>
          <a:xfrm>
            <a:off x="770471" y="4564161"/>
            <a:ext cx="22549654" cy="20402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34950" algn="just"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sz="4400" b="1" dirty="0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solidFill>
                  <a:srgbClr val="3A3A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at + b = 0</a:t>
            </a:r>
          </a:p>
          <a:p>
            <a:pPr lvl="0" indent="234950" algn="just"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0), t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7170BC9B-14C8-4A33-8EE1-F85B84BCF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7865" y="7886605"/>
                <a:ext cx="20248057" cy="538090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phương trình bậc nhất đối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cosx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tanx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) 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cotx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7170BC9B-14C8-4A33-8EE1-F85B84BC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865" y="7886605"/>
                <a:ext cx="20248057" cy="5380901"/>
              </a:xfrm>
              <a:prstGeom prst="rect">
                <a:avLst/>
              </a:prstGeom>
              <a:blipFill>
                <a:blip r:embed="rId4"/>
                <a:stretch>
                  <a:fillRect b="-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1">
            <a:extLst>
              <a:ext uri="{FF2B5EF4-FFF2-40B4-BE49-F238E27FC236}">
                <a16:creationId xmlns:a16="http://schemas.microsoft.com/office/drawing/2014/main" id="{4B0C0035-8032-45BC-8C6B-67A6AF707036}"/>
              </a:ext>
            </a:extLst>
          </p:cNvPr>
          <p:cNvGrpSpPr/>
          <p:nvPr/>
        </p:nvGrpSpPr>
        <p:grpSpPr>
          <a:xfrm>
            <a:off x="-453295" y="2538314"/>
            <a:ext cx="19654764" cy="817468"/>
            <a:chOff x="-288924" y="1892299"/>
            <a:chExt cx="19659599" cy="817373"/>
          </a:xfrm>
        </p:grpSpPr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33D84904-3C71-4A35-99C4-05775EF1DEE6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1207FFB-3C8B-4591-B6A2-6E1F87889215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0DA53EA-820F-4D3F-8F3A-D13B905C3196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25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 GIẢI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17977" y="2466306"/>
            <a:ext cx="22119290" cy="2370307"/>
            <a:chOff x="1175570" y="2468561"/>
            <a:chExt cx="22178464" cy="2370307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1966272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4311809" cy="888791"/>
              <a:chOff x="1175570" y="1834705"/>
              <a:chExt cx="4703389" cy="96950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84364" y="217983"/>
                <a:ext cx="737002" cy="425218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3578752" cy="83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GIẢI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440A17-B62E-44E0-AB50-421BA2D34F95}"/>
              </a:ext>
            </a:extLst>
          </p:cNvPr>
          <p:cNvSpPr/>
          <p:nvPr/>
        </p:nvSpPr>
        <p:spPr>
          <a:xfrm>
            <a:off x="5447412" y="3468756"/>
            <a:ext cx="14785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25" algn="just"/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49" name="Group 29">
            <a:extLst>
              <a:ext uri="{FF2B5EF4-FFF2-40B4-BE49-F238E27FC236}">
                <a16:creationId xmlns:a16="http://schemas.microsoft.com/office/drawing/2014/main" id="{D89C2DC7-D28F-4B71-9C85-9CB98CFF3803}"/>
              </a:ext>
            </a:extLst>
          </p:cNvPr>
          <p:cNvGrpSpPr/>
          <p:nvPr/>
        </p:nvGrpSpPr>
        <p:grpSpPr>
          <a:xfrm>
            <a:off x="12095242" y="5292430"/>
            <a:ext cx="11042026" cy="8263109"/>
            <a:chOff x="1220788" y="6914252"/>
            <a:chExt cx="11520806" cy="10678556"/>
          </a:xfrm>
        </p:grpSpPr>
        <p:sp>
          <p:nvSpPr>
            <p:cNvPr id="50" name="Rounded Rectangle 30">
              <a:extLst>
                <a:ext uri="{FF2B5EF4-FFF2-40B4-BE49-F238E27FC236}">
                  <a16:creationId xmlns:a16="http://schemas.microsoft.com/office/drawing/2014/main" id="{C092EFF9-FB03-40A2-A278-17ED85D35E03}"/>
                </a:ext>
              </a:extLst>
            </p:cNvPr>
            <p:cNvSpPr/>
            <p:nvPr/>
          </p:nvSpPr>
          <p:spPr>
            <a:xfrm>
              <a:off x="1246023" y="7390494"/>
              <a:ext cx="11495571" cy="102023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Group 60">
              <a:extLst>
                <a:ext uri="{FF2B5EF4-FFF2-40B4-BE49-F238E27FC236}">
                  <a16:creationId xmlns:a16="http://schemas.microsoft.com/office/drawing/2014/main" id="{B4048342-9AF3-48BE-9BF6-97C06EE1BBE4}"/>
                </a:ext>
              </a:extLst>
            </p:cNvPr>
            <p:cNvGrpSpPr/>
            <p:nvPr/>
          </p:nvGrpSpPr>
          <p:grpSpPr>
            <a:xfrm>
              <a:off x="1220788" y="6914252"/>
              <a:ext cx="3708034" cy="1093666"/>
              <a:chOff x="1224542" y="6042002"/>
              <a:chExt cx="3708034" cy="1161488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0DB0D967-9264-4C27-A351-7A83E5A43E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36399" y="5055253"/>
                <a:ext cx="1056028" cy="313632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226D669-F17F-4FD2-8CF1-EF56463F2523}"/>
                  </a:ext>
                </a:extLst>
              </p:cNvPr>
              <p:cNvSpPr txBox="1"/>
              <p:nvPr/>
            </p:nvSpPr>
            <p:spPr>
              <a:xfrm>
                <a:off x="2067232" y="6147463"/>
                <a:ext cx="2865344" cy="1056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</a:p>
            </p:txBody>
          </p:sp>
          <p:sp>
            <p:nvSpPr>
              <p:cNvPr id="54" name="Round Diagonal Corner Rectangle 34">
                <a:extLst>
                  <a:ext uri="{FF2B5EF4-FFF2-40B4-BE49-F238E27FC236}">
                    <a16:creationId xmlns:a16="http://schemas.microsoft.com/office/drawing/2014/main" id="{4A77E5EB-4419-404C-A338-DBD546299BDD}"/>
                  </a:ext>
                </a:extLst>
              </p:cNvPr>
              <p:cNvSpPr/>
              <p:nvPr/>
            </p:nvSpPr>
            <p:spPr>
              <a:xfrm flipV="1">
                <a:off x="1224542" y="6042002"/>
                <a:ext cx="869859" cy="1109427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4282058-E5ED-44EC-99F6-2557DE573B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49">
            <a:extLst>
              <a:ext uri="{FF2B5EF4-FFF2-40B4-BE49-F238E27FC236}">
                <a16:creationId xmlns:a16="http://schemas.microsoft.com/office/drawing/2014/main" id="{D26E2B72-8478-4B70-BC86-060EB2BC8622}"/>
              </a:ext>
            </a:extLst>
          </p:cNvPr>
          <p:cNvGrpSpPr/>
          <p:nvPr/>
        </p:nvGrpSpPr>
        <p:grpSpPr>
          <a:xfrm>
            <a:off x="1031554" y="5254524"/>
            <a:ext cx="10247761" cy="8283495"/>
            <a:chOff x="1175570" y="2419140"/>
            <a:chExt cx="9819032" cy="10800387"/>
          </a:xfrm>
        </p:grpSpPr>
        <p:sp>
          <p:nvSpPr>
            <p:cNvPr id="57" name="Rounded Rectangle 6">
              <a:extLst>
                <a:ext uri="{FF2B5EF4-FFF2-40B4-BE49-F238E27FC236}">
                  <a16:creationId xmlns:a16="http://schemas.microsoft.com/office/drawing/2014/main" id="{4DB2EBA6-AADC-436F-BC79-E8FC2E4BA778}"/>
                </a:ext>
              </a:extLst>
            </p:cNvPr>
            <p:cNvSpPr/>
            <p:nvPr/>
          </p:nvSpPr>
          <p:spPr>
            <a:xfrm>
              <a:off x="1175571" y="2923946"/>
              <a:ext cx="9819031" cy="1029558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">
              <a:extLst>
                <a:ext uri="{FF2B5EF4-FFF2-40B4-BE49-F238E27FC236}">
                  <a16:creationId xmlns:a16="http://schemas.microsoft.com/office/drawing/2014/main" id="{5773544C-ACBF-4C47-94C0-BF10E43652FE}"/>
                </a:ext>
              </a:extLst>
            </p:cNvPr>
            <p:cNvGrpSpPr/>
            <p:nvPr/>
          </p:nvGrpSpPr>
          <p:grpSpPr>
            <a:xfrm>
              <a:off x="1175570" y="2419140"/>
              <a:ext cx="3672406" cy="1003231"/>
              <a:chOff x="1175570" y="1780796"/>
              <a:chExt cx="4005917" cy="1094339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09E1493E-C6F0-4E43-8407-7A9E137BF7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15210" y="546265"/>
                <a:ext cx="977838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40126E-E7B3-414B-A70A-5013BAD3281C}"/>
                  </a:ext>
                </a:extLst>
              </p:cNvPr>
              <p:cNvSpPr txBox="1"/>
              <p:nvPr/>
            </p:nvSpPr>
            <p:spPr>
              <a:xfrm>
                <a:off x="2658209" y="1780796"/>
                <a:ext cx="1932102" cy="1094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</a:t>
                </a:r>
              </a:p>
            </p:txBody>
          </p:sp>
          <p:sp>
            <p:nvSpPr>
              <p:cNvPr id="61" name="Round Diagonal Corner Rectangle 10">
                <a:extLst>
                  <a:ext uri="{FF2B5EF4-FFF2-40B4-BE49-F238E27FC236}">
                    <a16:creationId xmlns:a16="http://schemas.microsoft.com/office/drawing/2014/main" id="{1EA20369-A181-40E2-A3E6-C8B4A2EC9520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2" name="Group 2">
                <a:extLst>
                  <a:ext uri="{FF2B5EF4-FFF2-40B4-BE49-F238E27FC236}">
                    <a16:creationId xmlns:a16="http://schemas.microsoft.com/office/drawing/2014/main" id="{74B67AFA-EAEB-482D-B914-D6A1A934D4C7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63" name="Freeform 15">
                  <a:extLst>
                    <a:ext uri="{FF2B5EF4-FFF2-40B4-BE49-F238E27FC236}">
                      <a16:creationId xmlns:a16="http://schemas.microsoft.com/office/drawing/2014/main" id="{58F58576-2AD8-49B3-AAA5-E510120FC1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4" name="Freeform 16">
                  <a:extLst>
                    <a:ext uri="{FF2B5EF4-FFF2-40B4-BE49-F238E27FC236}">
                      <a16:creationId xmlns:a16="http://schemas.microsoft.com/office/drawing/2014/main" id="{4B89232D-B395-481C-B553-BD6C273B1A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Freeform 17">
                  <a:extLst>
                    <a:ext uri="{FF2B5EF4-FFF2-40B4-BE49-F238E27FC236}">
                      <a16:creationId xmlns:a16="http://schemas.microsoft.com/office/drawing/2014/main" id="{81350532-C30D-4718-A025-4B9C04C68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6" name="Rectangle 18">
                  <a:extLst>
                    <a:ext uri="{FF2B5EF4-FFF2-40B4-BE49-F238E27FC236}">
                      <a16:creationId xmlns:a16="http://schemas.microsoft.com/office/drawing/2014/main" id="{6C8C218F-823D-450D-9664-DF7FFEDE0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7" name="Rectangle 19">
                  <a:extLst>
                    <a:ext uri="{FF2B5EF4-FFF2-40B4-BE49-F238E27FC236}">
                      <a16:creationId xmlns:a16="http://schemas.microsoft.com/office/drawing/2014/main" id="{3F559F69-1C27-4281-B065-7531DA90B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Rectangle 20">
                  <a:extLst>
                    <a:ext uri="{FF2B5EF4-FFF2-40B4-BE49-F238E27FC236}">
                      <a16:creationId xmlns:a16="http://schemas.microsoft.com/office/drawing/2014/main" id="{1FD4353A-A885-43CA-8087-B14B1A60F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9" name="Rectangle 21">
                  <a:extLst>
                    <a:ext uri="{FF2B5EF4-FFF2-40B4-BE49-F238E27FC236}">
                      <a16:creationId xmlns:a16="http://schemas.microsoft.com/office/drawing/2014/main" id="{415088FE-5BE8-4A88-8D7B-E033CFD771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8754" y="6271770"/>
                <a:ext cx="8965691" cy="572123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234950" algn="just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	</a:t>
                </a:r>
              </a:p>
              <a:p>
                <a:r>
                  <a:rPr lang="en-US" sz="4400" b="1" dirty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B1C2E5B2-C319-48E3-BD10-57882D6EB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54" y="6271770"/>
                <a:ext cx="8965691" cy="5721239"/>
              </a:xfrm>
              <a:prstGeom prst="rect">
                <a:avLst/>
              </a:prstGeom>
              <a:blipFill>
                <a:blip r:embed="rId4"/>
                <a:stretch>
                  <a:fillRect l="-27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2ED9B52F-6CC9-4135-A8E2-EAA90DD433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481830" y="6426746"/>
                <a:ext cx="12187553" cy="706413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50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2ED9B52F-6CC9-4135-A8E2-EAA90DD43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830" y="6426746"/>
                <a:ext cx="12187553" cy="7064139"/>
              </a:xfrm>
              <a:prstGeom prst="rect">
                <a:avLst/>
              </a:prstGeom>
              <a:blipFill>
                <a:blip r:embed="rId5"/>
                <a:stretch>
                  <a:fillRect l="-20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21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5435571"/>
            <a:ext cx="22119289" cy="7520175"/>
            <a:chOff x="1173577" y="7178652"/>
            <a:chExt cx="22123288" cy="7311650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78652"/>
              <a:ext cx="4092105" cy="898278"/>
              <a:chOff x="1224542" y="6322796"/>
              <a:chExt cx="4092105" cy="95398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42135" y="4976913"/>
                <a:ext cx="828629" cy="35203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07130" y="6343524"/>
                <a:ext cx="3309517" cy="933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84939"/>
            <a:ext cx="23759081" cy="809359"/>
            <a:chOff x="-288924" y="1905000"/>
            <a:chExt cx="23764926" cy="809265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944913"/>
              <a:ext cx="21388441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ĐƯA VỀ PHƯƠNG TRÌNH BẬC NHẤT ĐỐI VỚI MỘT HSLG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466306"/>
            <a:ext cx="22166178" cy="2808313"/>
            <a:chOff x="1175570" y="2468561"/>
            <a:chExt cx="22090283" cy="2808313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90283" cy="240427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3387347" cy="943851"/>
              <a:chOff x="1175570" y="1834705"/>
              <a:chExt cx="3694970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04306" y="798039"/>
                <a:ext cx="888698" cy="324377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579386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3868" y="2758676"/>
                <a:ext cx="19502048" cy="28729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868" y="2758676"/>
                <a:ext cx="19502048" cy="2872902"/>
              </a:xfrm>
              <a:prstGeom prst="rect">
                <a:avLst/>
              </a:prstGeom>
              <a:blipFill>
                <a:blip r:embed="rId3"/>
                <a:stretch>
                  <a:fillRect l="-12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19586" y="6282730"/>
                <a:ext cx="9858910" cy="654661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d>
                                <m: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𝑻𝑴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1" i="1" smtClean="0">
                                      <a:latin typeface="Cambria Math" panose="02040503050406030204" pitchFamily="18" charset="0"/>
                                    </a:rPr>
                                    <m:t>𝑷𝑻𝑽𝑵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5000" b="1" i="1" dirty="0"/>
              </a:p>
              <a:p>
                <a:pPr/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dirty="0"/>
                  <a:t>.</a:t>
                </a: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86" y="6282730"/>
                <a:ext cx="9858910" cy="6546613"/>
              </a:xfrm>
              <a:prstGeom prst="rect">
                <a:avLst/>
              </a:prstGeom>
              <a:blipFill>
                <a:blip r:embed="rId4"/>
                <a:stretch>
                  <a:fillRect l="-2472" t="-21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F1B6C12C-029D-47C0-A314-8E121F5B5F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75352" y="5995471"/>
                <a:ext cx="17043178" cy="792010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000" b="1" dirty="0">
                  <a:latin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i="1" dirty="0"/>
              </a:p>
              <a:p>
                <a:pPr lv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5000" b="1" i="1" dirty="0"/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5000" b="1" i="1" dirty="0"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F1B6C12C-029D-47C0-A314-8E121F5B5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352" y="5995471"/>
                <a:ext cx="17043178" cy="7920107"/>
              </a:xfrm>
              <a:prstGeom prst="rect">
                <a:avLst/>
              </a:prstGeom>
              <a:blipFill>
                <a:blip r:embed="rId5"/>
                <a:stretch>
                  <a:fillRect l="-1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ED900F-9735-4068-8D93-8CF9749B249C}"/>
              </a:ext>
            </a:extLst>
          </p:cNvPr>
          <p:cNvCxnSpPr/>
          <p:nvPr/>
        </p:nvCxnSpPr>
        <p:spPr>
          <a:xfrm>
            <a:off x="10392594" y="5601477"/>
            <a:ext cx="0" cy="7017957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21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84730" y="4604287"/>
            <a:ext cx="23961391" cy="8951249"/>
            <a:chOff x="1173577" y="7178652"/>
            <a:chExt cx="22187155" cy="7311650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87155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78652"/>
              <a:ext cx="4179779" cy="896940"/>
              <a:chOff x="1224542" y="6322796"/>
              <a:chExt cx="4179779" cy="9525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34467" y="4884581"/>
                <a:ext cx="643965" cy="352039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4804" y="6342103"/>
                <a:ext cx="3309517" cy="933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60458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84939"/>
            <a:ext cx="23759081" cy="809359"/>
            <a:chOff x="-288924" y="1905000"/>
            <a:chExt cx="23764926" cy="809265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944913"/>
              <a:ext cx="21388441" cy="7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4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PHƯƠNG TRÌNH ĐƯA VỀ PHƯƠNG TRÌNH BẬC NHẤT ĐỐI VỚI MỘT HSLG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235715" y="2466306"/>
            <a:ext cx="23910405" cy="2041059"/>
            <a:chOff x="1175570" y="2468561"/>
            <a:chExt cx="22090283" cy="2041059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90283" cy="163702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3387347" cy="943851"/>
              <a:chOff x="1175570" y="1834705"/>
              <a:chExt cx="3694970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04306" y="798039"/>
                <a:ext cx="888698" cy="324377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2579386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1554" y="2970362"/>
                <a:ext cx="22225985" cy="158883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5000" b="1" dirty="0"/>
                  <a:t>		</a:t>
                </a:r>
                <a:r>
                  <a:rPr lang="en-US" sz="4400" b="1" dirty="0"/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5000" b="1" dirty="0"/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2970362"/>
                <a:ext cx="22225985" cy="1588838"/>
              </a:xfrm>
              <a:prstGeom prst="rect">
                <a:avLst/>
              </a:prstGeom>
              <a:blipFill>
                <a:blip r:embed="rId3"/>
                <a:stretch>
                  <a:fillRect l="-1097" t="-11877" b="-13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490" y="5575904"/>
                <a:ext cx="6542989" cy="693541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90" y="5575904"/>
                <a:ext cx="6542989" cy="6935413"/>
              </a:xfrm>
              <a:prstGeom prst="rect">
                <a:avLst/>
              </a:prstGeom>
              <a:blipFill>
                <a:blip r:embed="rId4"/>
                <a:stretch>
                  <a:fillRect l="-3821" t="-2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0F13A5A-AA1C-4C87-9BE9-E5FBF15EF9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32154" y="5504945"/>
                <a:ext cx="10441160" cy="693541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4400" b="1" dirty="0"/>
                  <a:t>2.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𝝅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=±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10F13A5A-AA1C-4C87-9BE9-E5FBF15EF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154" y="5504945"/>
                <a:ext cx="10441160" cy="6935413"/>
              </a:xfrm>
              <a:prstGeom prst="rect">
                <a:avLst/>
              </a:prstGeom>
              <a:blipFill>
                <a:blip r:embed="rId5"/>
                <a:stretch>
                  <a:fillRect l="-2510" t="-3251" b="-6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9D9D1CEB-8082-48EB-A5B4-AEE9D5B022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05559" y="5315422"/>
                <a:ext cx="6912571" cy="759204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9D9D1CEB-8082-48EB-A5B4-AEE9D5B02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559" y="5315422"/>
                <a:ext cx="6912571" cy="7592044"/>
              </a:xfrm>
              <a:prstGeom prst="rect">
                <a:avLst/>
              </a:prstGeom>
              <a:blipFill>
                <a:blip r:embed="rId6"/>
                <a:stretch>
                  <a:fillRect l="-3616" t="-2892" b="-57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67DA1C2-5691-4EE3-8722-0412D05D983A}"/>
              </a:ext>
            </a:extLst>
          </p:cNvPr>
          <p:cNvCxnSpPr>
            <a:cxnSpLocks/>
          </p:cNvCxnSpPr>
          <p:nvPr/>
        </p:nvCxnSpPr>
        <p:spPr>
          <a:xfrm>
            <a:off x="6144122" y="4801765"/>
            <a:ext cx="0" cy="8753771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D265308-50CE-4CF5-A377-75D8D677D6F5}"/>
              </a:ext>
            </a:extLst>
          </p:cNvPr>
          <p:cNvCxnSpPr>
            <a:cxnSpLocks/>
          </p:cNvCxnSpPr>
          <p:nvPr/>
        </p:nvCxnSpPr>
        <p:spPr>
          <a:xfrm>
            <a:off x="16297250" y="4801765"/>
            <a:ext cx="0" cy="8753771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67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539795"/>
            <a:ext cx="22119289" cy="641595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43873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6201" y="2428424"/>
            <a:ext cx="22166178" cy="3793535"/>
            <a:chOff x="1175570" y="2468561"/>
            <a:chExt cx="22090283" cy="379353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22090283" cy="338950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2776201" cy="943851"/>
              <a:chOff x="1175570" y="1834705"/>
              <a:chExt cx="3028323" cy="10295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70983" y="1131363"/>
                <a:ext cx="888698" cy="257712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1906746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</a:t>
                </a: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25418" y="2898354"/>
                <a:ext cx="20016648" cy="332360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808FED22-C816-4D86-968B-978A5D92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18" y="2898354"/>
                <a:ext cx="20016648" cy="3323605"/>
              </a:xfrm>
              <a:prstGeom prst="rect">
                <a:avLst/>
              </a:prstGeom>
              <a:blipFill>
                <a:blip r:embed="rId3"/>
                <a:stretch>
                  <a:fillRect l="-1249" t="-20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8138" y="7495630"/>
                <a:ext cx="20766900" cy="504056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func>
                  </m:oMath>
                </a14:m>
                <a:endParaRPr lang="en-US" sz="5000" b="1" i="1" dirty="0">
                  <a:latin typeface="Cambria Math" panose="02040503050406030204" pitchFamily="18" charset="0"/>
                </a:endParaRPr>
              </a:p>
              <a:p>
                <a:r>
                  <a:rPr lang="en-US" sz="5000" b="1" dirty="0"/>
                  <a:t>		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en-US" sz="50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1215928-5998-421A-A5F8-BDE2E89C7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138" y="7495630"/>
                <a:ext cx="20766900" cy="5040560"/>
              </a:xfrm>
              <a:prstGeom prst="rect">
                <a:avLst/>
              </a:prstGeom>
              <a:blipFill>
                <a:blip r:embed="rId4"/>
                <a:stretch>
                  <a:fillRect l="-1204" t="-15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320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11806</TotalTime>
  <Words>4173</Words>
  <PresentationFormat>Custom</PresentationFormat>
  <Paragraphs>512</Paragraphs>
  <Slides>40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AvantGarde-Demi</vt:lpstr>
      <vt:lpstr>Calibri</vt:lpstr>
      <vt:lpstr>Cambria</vt:lpstr>
      <vt:lpstr>Cambria Math</vt:lpstr>
      <vt:lpstr>Chu Van An</vt:lpstr>
      <vt:lpstr>Tahoma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2021-10-07T09:49:55Z</dcterms:modified>
</cp:coreProperties>
</file>