
<file path=[Content_Types].xml><?xml version="1.0" encoding="utf-8"?>
<Types xmlns="http://schemas.openxmlformats.org/package/2006/content-types">
  <Default Extension="bin" ContentType="application/vnd.ms-office.activeX"/>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71" r:id="rId1"/>
  </p:sldMasterIdLst>
  <p:notesMasterIdLst>
    <p:notesMasterId r:id="rId35"/>
  </p:notesMasterIdLst>
  <p:sldIdLst>
    <p:sldId id="9513" r:id="rId2"/>
    <p:sldId id="9526" r:id="rId3"/>
    <p:sldId id="2007577238" r:id="rId4"/>
    <p:sldId id="2007577241" r:id="rId5"/>
    <p:sldId id="9512" r:id="rId6"/>
    <p:sldId id="9514" r:id="rId7"/>
    <p:sldId id="2007577233" r:id="rId8"/>
    <p:sldId id="2007577239" r:id="rId9"/>
    <p:sldId id="2007577240" r:id="rId10"/>
    <p:sldId id="2007577234" r:id="rId11"/>
    <p:sldId id="272" r:id="rId12"/>
    <p:sldId id="2007577247" r:id="rId13"/>
    <p:sldId id="2007577248" r:id="rId14"/>
    <p:sldId id="2007577249" r:id="rId15"/>
    <p:sldId id="2007577250" r:id="rId16"/>
    <p:sldId id="9519" r:id="rId17"/>
    <p:sldId id="2007577242" r:id="rId18"/>
    <p:sldId id="2007577243" r:id="rId19"/>
    <p:sldId id="2007577244" r:id="rId20"/>
    <p:sldId id="2007577245" r:id="rId21"/>
    <p:sldId id="2007577246" r:id="rId22"/>
    <p:sldId id="2007577251" r:id="rId23"/>
    <p:sldId id="2007577252" r:id="rId24"/>
    <p:sldId id="2007577253" r:id="rId25"/>
    <p:sldId id="2007577237" r:id="rId26"/>
    <p:sldId id="2007577254" r:id="rId27"/>
    <p:sldId id="2007577255" r:id="rId28"/>
    <p:sldId id="361" r:id="rId29"/>
    <p:sldId id="2007577256" r:id="rId30"/>
    <p:sldId id="2007577257" r:id="rId31"/>
    <p:sldId id="2007577258" r:id="rId32"/>
    <p:sldId id="3926" r:id="rId33"/>
    <p:sldId id="286"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792" autoAdjust="0"/>
  </p:normalViewPr>
  <p:slideViewPr>
    <p:cSldViewPr snapToGrid="0">
      <p:cViewPr varScale="1">
        <p:scale>
          <a:sx n="64" d="100"/>
          <a:sy n="64" d="100"/>
        </p:scale>
        <p:origin x="9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3FEF4-98D1-489F-A4AD-9BB9B834FCD3}" type="datetimeFigureOut">
              <a:rPr lang="en-US" smtClean="0"/>
              <a:t>10/15/2023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65F7ED-9F27-486D-BB85-3A929F5E8A71}" type="slidenum">
              <a:rPr lang="en-US" smtClean="0"/>
              <a:t>‹#›</a:t>
            </a:fld>
            <a:endParaRPr lang="en-US"/>
          </a:p>
        </p:txBody>
      </p:sp>
    </p:spTree>
    <p:extLst>
      <p:ext uri="{BB962C8B-B14F-4D97-AF65-F5344CB8AC3E}">
        <p14:creationId xmlns:p14="http://schemas.microsoft.com/office/powerpoint/2010/main" val="1787372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F9F9B67-1F47-4065-8694-9629BBE4A38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780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E3404-3BDB-499C-A7C2-2C682285ED0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12711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781750235"/>
      </p:ext>
    </p:extLst>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Vertical Text Placeholder 2"/>
          <p:cNvSpPr>
            <a:spLocks noGrp="1"/>
          </p:cNvSpPr>
          <p:nvPr>
            <p:ph type="body" orient="vert" idx="1"/>
          </p:nvPr>
        </p:nvSpPr>
        <p:spPr>
          <a:xfrm>
            <a:off x="838200" y="1825625"/>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676059113"/>
      </p:ext>
    </p:extLst>
  </p:cSld>
  <p:clrMapOvr>
    <a:masterClrMapping/>
  </p:clrMapOvr>
  <p:transition spd="slow">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194568982"/>
      </p:ext>
    </p:extLst>
  </p:cSld>
  <p:clrMapOvr>
    <a:masterClrMapping/>
  </p:clrMapOvr>
  <p:transition spd="slow">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632015"/>
      </p:ext>
    </p:extLst>
  </p:cSld>
  <p:clrMapOvr>
    <a:masterClrMapping/>
  </p:clrMapOvr>
  <p:transition spd="slow">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671007"/>
      </p:ext>
    </p:extLst>
  </p:cSld>
  <p:clrMapOvr>
    <a:masterClrMapping/>
  </p:clrMapOvr>
  <p:transition spd="slow">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9186774"/>
      </p:ext>
    </p:extLst>
  </p:cSld>
  <p:clrMapOvr>
    <a:masterClrMapping/>
  </p:clrMapOvr>
  <p:transition spd="slow">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1003940993"/>
      </p:ext>
    </p:extLst>
  </p:cSld>
  <p:clrMapOvr>
    <a:masterClrMapping/>
  </p:clrMapOvr>
  <p:transition spd="slow">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88124460"/>
      </p:ext>
    </p:extLst>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797083131"/>
      </p:ext>
    </p:extLst>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8" name="Footer Placeholder 7"/>
          <p:cNvSpPr>
            <a:spLocks noGrp="1"/>
          </p:cNvSpPr>
          <p:nvPr>
            <p:ph type="ftr" sz="quarter" idx="11"/>
          </p:nvPr>
        </p:nvSpPr>
        <p:spPr>
          <a:xfrm>
            <a:off x="4038600" y="6356351"/>
            <a:ext cx="4114800" cy="365125"/>
          </a:xfrm>
          <a:prstGeom prst="rect">
            <a:avLst/>
          </a:prstGeom>
        </p:spPr>
        <p:txBody>
          <a:bodyPr/>
          <a:lstStyle/>
          <a:p>
            <a:endParaRPr lang="en-GB"/>
          </a:p>
        </p:txBody>
      </p:sp>
      <p:sp>
        <p:nvSpPr>
          <p:cNvPr id="9" name="Slide Number Placeholder 8"/>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23708181"/>
      </p:ext>
    </p:extLst>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4" name="Footer Placeholder 3"/>
          <p:cNvSpPr>
            <a:spLocks noGrp="1"/>
          </p:cNvSpPr>
          <p:nvPr>
            <p:ph type="ftr" sz="quarter" idx="11"/>
          </p:nvPr>
        </p:nvSpPr>
        <p:spPr>
          <a:xfrm>
            <a:off x="4038600" y="6356351"/>
            <a:ext cx="4114800" cy="365125"/>
          </a:xfrm>
          <a:prstGeom prst="rect">
            <a:avLst/>
          </a:prstGeom>
        </p:spPr>
        <p:txBody>
          <a:bodyPr/>
          <a:lstStyle/>
          <a:p>
            <a:endParaRPr lang="en-GB"/>
          </a:p>
        </p:txBody>
      </p:sp>
      <p:sp>
        <p:nvSpPr>
          <p:cNvPr id="5" name="Slide Number Placeholder 4"/>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11787948"/>
      </p:ext>
    </p:extLst>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3" name="Footer Placeholder 2"/>
          <p:cNvSpPr>
            <a:spLocks noGrp="1"/>
          </p:cNvSpPr>
          <p:nvPr>
            <p:ph type="ftr" sz="quarter" idx="11"/>
          </p:nvPr>
        </p:nvSpPr>
        <p:spPr>
          <a:xfrm>
            <a:off x="4038600" y="6356351"/>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07636655"/>
      </p:ext>
    </p:extLst>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3954685673"/>
      </p:ext>
    </p:extLst>
  </p:cSld>
  <p:clrMapOvr>
    <a:masterClrMapping/>
  </p:clrMapOvr>
  <p:transition spd="slow">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GB"/>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1"/>
            <a:ext cx="2743200" cy="365125"/>
          </a:xfrm>
          <a:prstGeom prst="rect">
            <a:avLst/>
          </a:prstGeom>
        </p:spPr>
        <p:txBody>
          <a:bodyPr/>
          <a:lstStyle/>
          <a:p>
            <a:fld id="{53EA5637-8248-44CC-BE7F-C07E1DC149D6}" type="datetimeFigureOut">
              <a:rPr lang="en-GB" smtClean="0"/>
              <a:t>15/10/2023</a:t>
            </a:fld>
            <a:endParaRPr lang="en-GB"/>
          </a:p>
        </p:txBody>
      </p:sp>
      <p:sp>
        <p:nvSpPr>
          <p:cNvPr id="6" name="Footer Placeholder 5"/>
          <p:cNvSpPr>
            <a:spLocks noGrp="1"/>
          </p:cNvSpPr>
          <p:nvPr>
            <p:ph type="ftr" sz="quarter" idx="11"/>
          </p:nvPr>
        </p:nvSpPr>
        <p:spPr>
          <a:xfrm>
            <a:off x="4038600" y="6356351"/>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1"/>
            <a:ext cx="2743200" cy="365125"/>
          </a:xfrm>
          <a:prstGeom prst="rect">
            <a:avLst/>
          </a:prstGeom>
        </p:spPr>
        <p:txBody>
          <a:bodyPr/>
          <a:lstStyle/>
          <a:p>
            <a:fld id="{AC4D1355-AEF3-478D-8285-0579408755DB}" type="slidenum">
              <a:rPr lang="en-GB" smtClean="0"/>
              <a:t>‹#›</a:t>
            </a:fld>
            <a:endParaRPr lang="en-GB"/>
          </a:p>
        </p:txBody>
      </p:sp>
    </p:spTree>
    <p:extLst>
      <p:ext uri="{BB962C8B-B14F-4D97-AF65-F5344CB8AC3E}">
        <p14:creationId xmlns:p14="http://schemas.microsoft.com/office/powerpoint/2010/main" val="2897057982"/>
      </p:ext>
    </p:extLst>
  </p:cSld>
  <p:clrMapOvr>
    <a:masterClrMapping/>
  </p:clrMapOvr>
  <p:transition spd="slow">
    <p:randomBar dir="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l="-2000" t="-1000" b="-3000"/>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83AA1322-8B71-2F4B-F262-E2281226DED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1826598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707" r:id="rId12"/>
    <p:sldLayoutId id="2147483708" r:id="rId13"/>
    <p:sldLayoutId id="2147483709" r:id="rId14"/>
  </p:sldLayoutIdLst>
  <p:transition spd="slow">
    <p:randomBar dir="vert"/>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7.svg"/></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control" Target="../activeX/activeX1.xml"/><Relationship Id="rId5" Type="http://schemas.openxmlformats.org/officeDocument/2006/relationships/image" Target="../media/image29.wmf"/><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7.xml"/><Relationship Id="rId1" Type="http://schemas.openxmlformats.org/officeDocument/2006/relationships/control" Target="../activeX/activeX2.xml"/><Relationship Id="rId5" Type="http://schemas.openxmlformats.org/officeDocument/2006/relationships/image" Target="../media/image30.wmf"/><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g"/><Relationship Id="rId7" Type="http://schemas.openxmlformats.org/officeDocument/2006/relationships/image" Target="../media/image34.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33.png"/><Relationship Id="rId5" Type="http://schemas.microsoft.com/office/2007/relationships/hdphoto" Target="../media/hdphoto1.wdp"/><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png"/><Relationship Id="rId5" Type="http://schemas.openxmlformats.org/officeDocument/2006/relationships/image" Target="../media/image2.jpe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wmf"/><Relationship Id="rId3" Type="http://schemas.openxmlformats.org/officeDocument/2006/relationships/control" Target="../activeX/activeX5.xml"/><Relationship Id="rId7" Type="http://schemas.openxmlformats.org/officeDocument/2006/relationships/image" Target="../media/image45.png"/><Relationship Id="rId12" Type="http://schemas.openxmlformats.org/officeDocument/2006/relationships/image" Target="../media/image50.wmf"/><Relationship Id="rId2" Type="http://schemas.openxmlformats.org/officeDocument/2006/relationships/control" Target="../activeX/activeX4.xml"/><Relationship Id="rId1" Type="http://schemas.openxmlformats.org/officeDocument/2006/relationships/control" Target="../activeX/activeX3.xml"/><Relationship Id="rId6" Type="http://schemas.openxmlformats.org/officeDocument/2006/relationships/notesSlide" Target="../notesSlides/notesSlide1.xml"/><Relationship Id="rId11" Type="http://schemas.openxmlformats.org/officeDocument/2006/relationships/image" Target="../media/image49.png"/><Relationship Id="rId5" Type="http://schemas.openxmlformats.org/officeDocument/2006/relationships/slideLayout" Target="../slideLayouts/slideLayout7.xml"/><Relationship Id="rId15" Type="http://schemas.openxmlformats.org/officeDocument/2006/relationships/image" Target="../media/image53.wmf"/><Relationship Id="rId10" Type="http://schemas.openxmlformats.org/officeDocument/2006/relationships/image" Target="../media/image48.png"/><Relationship Id="rId4" Type="http://schemas.openxmlformats.org/officeDocument/2006/relationships/control" Target="../activeX/activeX6.xml"/><Relationship Id="rId9" Type="http://schemas.openxmlformats.org/officeDocument/2006/relationships/image" Target="../media/image47.png"/><Relationship Id="rId14" Type="http://schemas.openxmlformats.org/officeDocument/2006/relationships/image" Target="../media/image52.wmf"/></Relationships>
</file>

<file path=ppt/slides/_rels/slide2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33.png"/><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jpeg"/><Relationship Id="rId7"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a:extLst>
              <a:ext uri="{FF2B5EF4-FFF2-40B4-BE49-F238E27FC236}">
                <a16:creationId xmlns:a16="http://schemas.microsoft.com/office/drawing/2014/main" id="{E798F098-63CE-4E66-A652-550E837286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C8AD765-58C2-485A-B69E-2FE049DE2725}"/>
              </a:ext>
            </a:extLst>
          </p:cNvPr>
          <p:cNvPicPr>
            <a:picLocks noChangeAspect="1"/>
          </p:cNvPicPr>
          <p:nvPr/>
        </p:nvPicPr>
        <p:blipFill>
          <a:blip r:embed="rId3"/>
          <a:stretch>
            <a:fillRect/>
          </a:stretch>
        </p:blipFill>
        <p:spPr>
          <a:xfrm>
            <a:off x="3325245" y="1579760"/>
            <a:ext cx="6523285" cy="1542422"/>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D42E8853-8CAB-432A-9FD9-CC1FDD5271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9571" y="0"/>
            <a:ext cx="3566155" cy="3899985"/>
          </a:xfrm>
          <a:prstGeom prst="rect">
            <a:avLst/>
          </a:prstGeom>
        </p:spPr>
      </p:pic>
    </p:spTree>
    <p:extLst>
      <p:ext uri="{BB962C8B-B14F-4D97-AF65-F5344CB8AC3E}">
        <p14:creationId xmlns:p14="http://schemas.microsoft.com/office/powerpoint/2010/main" val="1678701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BB451FE-818B-F85C-C1B1-7420EA41641D}"/>
              </a:ext>
            </a:extLst>
          </p:cNvPr>
          <p:cNvPicPr>
            <a:picLocks noChangeAspect="1"/>
          </p:cNvPicPr>
          <p:nvPr/>
        </p:nvPicPr>
        <p:blipFill>
          <a:blip r:embed="rId3"/>
          <a:stretch>
            <a:fillRect/>
          </a:stretch>
        </p:blipFill>
        <p:spPr>
          <a:xfrm>
            <a:off x="2232432" y="807339"/>
            <a:ext cx="7642306" cy="1488599"/>
          </a:xfrm>
          <a:prstGeom prst="rect">
            <a:avLst/>
          </a:prstGeom>
        </p:spPr>
      </p:pic>
      <p:grpSp>
        <p:nvGrpSpPr>
          <p:cNvPr id="4" name="Group 3">
            <a:extLst>
              <a:ext uri="{FF2B5EF4-FFF2-40B4-BE49-F238E27FC236}">
                <a16:creationId xmlns:a16="http://schemas.microsoft.com/office/drawing/2014/main" id="{36516764-1D33-F37C-2D5C-1015C87BC0A8}"/>
              </a:ext>
            </a:extLst>
          </p:cNvPr>
          <p:cNvGrpSpPr/>
          <p:nvPr/>
        </p:nvGrpSpPr>
        <p:grpSpPr>
          <a:xfrm>
            <a:off x="3081130" y="2207745"/>
            <a:ext cx="2643809" cy="3025259"/>
            <a:chOff x="1640204" y="2158050"/>
            <a:chExt cx="2265191" cy="3025259"/>
          </a:xfrm>
        </p:grpSpPr>
        <p:grpSp>
          <p:nvGrpSpPr>
            <p:cNvPr id="5" name="Group 4">
              <a:extLst>
                <a:ext uri="{FF2B5EF4-FFF2-40B4-BE49-F238E27FC236}">
                  <a16:creationId xmlns:a16="http://schemas.microsoft.com/office/drawing/2014/main" id="{5A61305D-CD6A-094A-5655-9D47CF240DB4}"/>
                </a:ext>
              </a:extLst>
            </p:cNvPr>
            <p:cNvGrpSpPr/>
            <p:nvPr/>
          </p:nvGrpSpPr>
          <p:grpSpPr>
            <a:xfrm>
              <a:off x="1640204" y="2264410"/>
              <a:ext cx="2265191" cy="2918899"/>
              <a:chOff x="1640204" y="2264410"/>
              <a:chExt cx="2265191" cy="2918899"/>
            </a:xfrm>
          </p:grpSpPr>
          <p:sp>
            <p:nvSpPr>
              <p:cNvPr id="9" name="圆角矩形 7">
                <a:extLst>
                  <a:ext uri="{FF2B5EF4-FFF2-40B4-BE49-F238E27FC236}">
                    <a16:creationId xmlns:a16="http://schemas.microsoft.com/office/drawing/2014/main" id="{719A6A6F-BD8C-D50B-9A28-234A480E811D}"/>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0" name="TextBox 9">
                <a:extLst>
                  <a:ext uri="{FF2B5EF4-FFF2-40B4-BE49-F238E27FC236}">
                    <a16:creationId xmlns:a16="http://schemas.microsoft.com/office/drawing/2014/main" id="{FC9A9546-EF82-376D-B369-61B1B916DF97}"/>
                  </a:ext>
                </a:extLst>
              </p:cNvPr>
              <p:cNvSpPr txBox="1"/>
              <p:nvPr/>
            </p:nvSpPr>
            <p:spPr>
              <a:xfrm>
                <a:off x="1670021" y="3059651"/>
                <a:ext cx="2171845" cy="2123658"/>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Từ</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đầu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đến</a:t>
                </a:r>
                <a:r>
                  <a:rPr lang="en-US" sz="4400" dirty="0">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nói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với</a:t>
                </a:r>
                <a:r>
                  <a:rPr lang="en-US" sz="4400" b="1" i="1" dirty="0">
                    <a:solidFill>
                      <a:srgbClr val="CB5620"/>
                    </a:solidFill>
                    <a:latin typeface="Calibri" panose="020F0502020204030204" pitchFamily="34" charset="0"/>
                    <a:cs typeface="Calibri" panose="020F0502020204030204" pitchFamily="34" charset="0"/>
                  </a:rPr>
                  <a:t> </a:t>
                </a:r>
                <a:r>
                  <a:rPr lang="en-US" sz="4400" b="1" i="1" dirty="0" err="1">
                    <a:solidFill>
                      <a:srgbClr val="CB5620"/>
                    </a:solidFill>
                    <a:latin typeface="Calibri" panose="020F0502020204030204" pitchFamily="34" charset="0"/>
                    <a:cs typeface="Calibri" panose="020F0502020204030204" pitchFamily="34" charset="0"/>
                  </a:rPr>
                  <a:t>bạn</a:t>
                </a:r>
                <a:endParaRPr lang="en-US" sz="4400" dirty="0">
                  <a:latin typeface="Calibri" panose="020F0502020204030204" pitchFamily="34" charset="0"/>
                  <a:cs typeface="Calibri" panose="020F0502020204030204" pitchFamily="34" charset="0"/>
                </a:endParaRPr>
              </a:p>
            </p:txBody>
          </p:sp>
        </p:grpSp>
        <p:pic>
          <p:nvPicPr>
            <p:cNvPr id="6" name="Picture 5">
              <a:extLst>
                <a:ext uri="{FF2B5EF4-FFF2-40B4-BE49-F238E27FC236}">
                  <a16:creationId xmlns:a16="http://schemas.microsoft.com/office/drawing/2014/main" id="{5C3C8F4B-BE26-EBCF-08F8-7096E6CEB0D9}"/>
                </a:ext>
              </a:extLst>
            </p:cNvPr>
            <p:cNvPicPr>
              <a:picLocks noChangeAspect="1"/>
            </p:cNvPicPr>
            <p:nvPr/>
          </p:nvPicPr>
          <p:blipFill>
            <a:blip r:embed="rId4"/>
            <a:stretch>
              <a:fillRect/>
            </a:stretch>
          </p:blipFill>
          <p:spPr>
            <a:xfrm>
              <a:off x="2360489" y="2158050"/>
              <a:ext cx="804742" cy="1176630"/>
            </a:xfrm>
            <a:prstGeom prst="rect">
              <a:avLst/>
            </a:prstGeom>
          </p:spPr>
        </p:pic>
      </p:grpSp>
      <p:grpSp>
        <p:nvGrpSpPr>
          <p:cNvPr id="11" name="Group 10">
            <a:extLst>
              <a:ext uri="{FF2B5EF4-FFF2-40B4-BE49-F238E27FC236}">
                <a16:creationId xmlns:a16="http://schemas.microsoft.com/office/drawing/2014/main" id="{66EBD0B3-6654-B27C-97A1-5E3CC64D0112}"/>
              </a:ext>
            </a:extLst>
          </p:cNvPr>
          <p:cNvGrpSpPr/>
          <p:nvPr/>
        </p:nvGrpSpPr>
        <p:grpSpPr>
          <a:xfrm>
            <a:off x="6583483" y="2288587"/>
            <a:ext cx="2265191" cy="2861428"/>
            <a:chOff x="4963405" y="2238892"/>
            <a:chExt cx="2265191" cy="2861428"/>
          </a:xfrm>
        </p:grpSpPr>
        <p:grpSp>
          <p:nvGrpSpPr>
            <p:cNvPr id="12" name="Group 11">
              <a:extLst>
                <a:ext uri="{FF2B5EF4-FFF2-40B4-BE49-F238E27FC236}">
                  <a16:creationId xmlns:a16="http://schemas.microsoft.com/office/drawing/2014/main" id="{16754A7B-A64F-1E3A-72AC-D8F989F3D7E8}"/>
                </a:ext>
              </a:extLst>
            </p:cNvPr>
            <p:cNvGrpSpPr/>
            <p:nvPr/>
          </p:nvGrpSpPr>
          <p:grpSpPr>
            <a:xfrm>
              <a:off x="4963405" y="2264410"/>
              <a:ext cx="2265191" cy="2835910"/>
              <a:chOff x="1640204" y="2264410"/>
              <a:chExt cx="2265191" cy="2835910"/>
            </a:xfrm>
          </p:grpSpPr>
          <p:sp>
            <p:nvSpPr>
              <p:cNvPr id="14" name="圆角矩形 7">
                <a:extLst>
                  <a:ext uri="{FF2B5EF4-FFF2-40B4-BE49-F238E27FC236}">
                    <a16:creationId xmlns:a16="http://schemas.microsoft.com/office/drawing/2014/main" id="{C5491A57-8EEA-ED22-87AA-AC26A5924611}"/>
                  </a:ext>
                </a:extLst>
              </p:cNvPr>
              <p:cNvSpPr/>
              <p:nvPr/>
            </p:nvSpPr>
            <p:spPr>
              <a:xfrm>
                <a:off x="1640204" y="2264410"/>
                <a:ext cx="2265191" cy="2835910"/>
              </a:xfrm>
              <a:prstGeom prst="roundRect">
                <a:avLst/>
              </a:prstGeom>
              <a:noFill/>
              <a:ln>
                <a:solidFill>
                  <a:srgbClr val="50AE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6000" b="0" i="0" u="none" strike="noStrike" kern="1200" cap="none" spc="0" normalizeH="0" baseline="0" noProof="0">
                  <a:ln>
                    <a:noFill/>
                  </a:ln>
                  <a:solidFill>
                    <a:prstClr val="white"/>
                  </a:solidFill>
                  <a:effectLst/>
                  <a:uLnTx/>
                  <a:uFillTx/>
                  <a:latin typeface="#9Slide07 SVNBillo" panose="00000400000000000000" pitchFamily="2" charset="0"/>
                  <a:ea typeface="思源黑体 CN Normal"/>
                </a:endParaRPr>
              </a:p>
            </p:txBody>
          </p:sp>
          <p:sp>
            <p:nvSpPr>
              <p:cNvPr id="15" name="TextBox 14">
                <a:extLst>
                  <a:ext uri="{FF2B5EF4-FFF2-40B4-BE49-F238E27FC236}">
                    <a16:creationId xmlns:a16="http://schemas.microsoft.com/office/drawing/2014/main" id="{B3331425-B732-8598-D219-FED91153265E}"/>
                  </a:ext>
                </a:extLst>
              </p:cNvPr>
              <p:cNvSpPr txBox="1"/>
              <p:nvPr/>
            </p:nvSpPr>
            <p:spPr>
              <a:xfrm>
                <a:off x="1679961" y="3357824"/>
                <a:ext cx="2171845" cy="1446550"/>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Đoạn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còn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endParaRPr lang="en-US" sz="4400" dirty="0">
                  <a:latin typeface="Calibri" panose="020F0502020204030204" pitchFamily="34" charset="0"/>
                  <a:cs typeface="Calibri" panose="020F0502020204030204" pitchFamily="34" charset="0"/>
                </a:endParaRPr>
              </a:p>
            </p:txBody>
          </p:sp>
        </p:grpSp>
        <p:pic>
          <p:nvPicPr>
            <p:cNvPr id="13" name="Picture 12">
              <a:extLst>
                <a:ext uri="{FF2B5EF4-FFF2-40B4-BE49-F238E27FC236}">
                  <a16:creationId xmlns:a16="http://schemas.microsoft.com/office/drawing/2014/main" id="{AF7AB603-EA77-2EE9-F437-196CF5E012A2}"/>
                </a:ext>
              </a:extLst>
            </p:cNvPr>
            <p:cNvPicPr>
              <a:picLocks noChangeAspect="1"/>
            </p:cNvPicPr>
            <p:nvPr/>
          </p:nvPicPr>
          <p:blipFill>
            <a:blip r:embed="rId5"/>
            <a:stretch>
              <a:fillRect/>
            </a:stretch>
          </p:blipFill>
          <p:spPr>
            <a:xfrm>
              <a:off x="5578460" y="2238892"/>
              <a:ext cx="975445" cy="1176630"/>
            </a:xfrm>
            <a:prstGeom prst="rect">
              <a:avLst/>
            </a:prstGeom>
          </p:spPr>
        </p:pic>
      </p:grpSp>
    </p:spTree>
    <p:extLst>
      <p:ext uri="{BB962C8B-B14F-4D97-AF65-F5344CB8AC3E}">
        <p14:creationId xmlns:p14="http://schemas.microsoft.com/office/powerpoint/2010/main" val="3441825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云形 3">
            <a:extLst>
              <a:ext uri="{FF2B5EF4-FFF2-40B4-BE49-F238E27FC236}">
                <a16:creationId xmlns:a16="http://schemas.microsoft.com/office/drawing/2014/main" id="{4D5A5487-8D87-A9DC-63E5-6E0A95C61FFD}"/>
              </a:ext>
            </a:extLst>
          </p:cNvPr>
          <p:cNvSpPr/>
          <p:nvPr/>
        </p:nvSpPr>
        <p:spPr>
          <a:xfrm>
            <a:off x="5790449" y="1410968"/>
            <a:ext cx="22568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chao </a:t>
            </a:r>
            <a:r>
              <a:rPr kumimoji="0" lang="en-US" altLang="zh-CN" sz="3200" b="1" i="0" u="none" strike="noStrike" kern="1200" cap="none" spc="0" normalizeH="0" baseline="0" noProof="0" dirty="0" err="1">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rPr>
              <a:t>liệng</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7" name="图片 10">
            <a:extLst>
              <a:ext uri="{FF2B5EF4-FFF2-40B4-BE49-F238E27FC236}">
                <a16:creationId xmlns:a16="http://schemas.microsoft.com/office/drawing/2014/main" id="{3AC8E1C5-2F12-ED40-DB7D-AB226F8924A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1568161" y="2919612"/>
            <a:ext cx="4056957" cy="3412492"/>
          </a:xfrm>
          <a:prstGeom prst="rect">
            <a:avLst/>
          </a:prstGeom>
        </p:spPr>
      </p:pic>
      <p:sp>
        <p:nvSpPr>
          <p:cNvPr id="9" name="云形 3">
            <a:extLst>
              <a:ext uri="{FF2B5EF4-FFF2-40B4-BE49-F238E27FC236}">
                <a16:creationId xmlns:a16="http://schemas.microsoft.com/office/drawing/2014/main" id="{1088C49C-AE43-A663-B34C-B5AE4FB50CB5}"/>
              </a:ext>
            </a:extLst>
          </p:cNvPr>
          <p:cNvSpPr/>
          <p:nvPr/>
        </p:nvSpPr>
        <p:spPr>
          <a:xfrm>
            <a:off x="8515927" y="1462722"/>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cười</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giòn</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tan</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0" name="云形 3">
            <a:extLst>
              <a:ext uri="{FF2B5EF4-FFF2-40B4-BE49-F238E27FC236}">
                <a16:creationId xmlns:a16="http://schemas.microsoft.com/office/drawing/2014/main" id="{F504241E-9B29-807E-F4C3-00C3A602039C}"/>
              </a:ext>
            </a:extLst>
          </p:cNvPr>
          <p:cNvSpPr/>
          <p:nvPr/>
        </p:nvSpPr>
        <p:spPr>
          <a:xfrm>
            <a:off x="5766348" y="3886199"/>
            <a:ext cx="300868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thầm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thì</a:t>
            </a:r>
            <a:endParaRPr lang="zh-CN" altLang="en-US"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sp>
        <p:nvSpPr>
          <p:cNvPr id="11" name="云形 3">
            <a:extLst>
              <a:ext uri="{FF2B5EF4-FFF2-40B4-BE49-F238E27FC236}">
                <a16:creationId xmlns:a16="http://schemas.microsoft.com/office/drawing/2014/main" id="{86184752-4F36-01B5-35B0-15141DE9BDE2}"/>
              </a:ext>
            </a:extLst>
          </p:cNvPr>
          <p:cNvSpPr/>
          <p:nvPr/>
        </p:nvSpPr>
        <p:spPr>
          <a:xfrm>
            <a:off x="9034288" y="3523499"/>
            <a:ext cx="2663248" cy="1437005"/>
          </a:xfrm>
          <a:prstGeom prst="cloud">
            <a:avLst/>
          </a:prstGeom>
          <a:solidFill>
            <a:srgbClr val="50AEBA"/>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ôm</a:t>
            </a:r>
            <a:r>
              <a:rPr lang="en-US" altLang="zh-CN" sz="3200" b="1" dirty="0">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 </a:t>
            </a:r>
            <a:r>
              <a:rPr lang="en-US" altLang="zh-CN" sz="3200" b="1" dirty="0" err="1">
                <a:solidFill>
                  <a:prstClr val="white"/>
                </a:solidFill>
                <a:latin typeface="Calibri" panose="020F0502020204030204" pitchFamily="34" charset="0"/>
                <a:ea typeface="Source Han Sans CN Regular" panose="020B0500000000000000" pitchFamily="34" charset="-128"/>
                <a:cs typeface="Calibri" panose="020F0502020204030204" pitchFamily="34" charset="0"/>
                <a:sym typeface="+mn-ea"/>
              </a:rPr>
              <a:t>ghì</a:t>
            </a:r>
            <a:endParaRPr kumimoji="0" lang="zh-CN" altLang="en-US" sz="3200" b="1" i="0" u="none" strike="noStrike" kern="1200" cap="none" spc="0" normalizeH="0" baseline="0" noProof="0" dirty="0">
              <a:ln>
                <a:noFill/>
              </a:ln>
              <a:solidFill>
                <a:prstClr val="white"/>
              </a:solidFill>
              <a:effectLst/>
              <a:uLnTx/>
              <a:uFillTx/>
              <a:latin typeface="Calibri" panose="020F0502020204030204" pitchFamily="34" charset="0"/>
              <a:ea typeface="Source Han Sans CN Regular" panose="020B0500000000000000" pitchFamily="34" charset="-128"/>
              <a:cs typeface="Calibri" panose="020F0502020204030204" pitchFamily="34" charset="0"/>
              <a:sym typeface="+mn-ea"/>
            </a:endParaRPr>
          </a:p>
        </p:txBody>
      </p:sp>
      <p:pic>
        <p:nvPicPr>
          <p:cNvPr id="12" name="Picture 11">
            <a:extLst>
              <a:ext uri="{FF2B5EF4-FFF2-40B4-BE49-F238E27FC236}">
                <a16:creationId xmlns:a16="http://schemas.microsoft.com/office/drawing/2014/main" id="{34100BE8-A510-C539-397C-9477042DDAA0}"/>
              </a:ext>
            </a:extLst>
          </p:cNvPr>
          <p:cNvPicPr>
            <a:picLocks noChangeAspect="1"/>
          </p:cNvPicPr>
          <p:nvPr/>
        </p:nvPicPr>
        <p:blipFill>
          <a:blip r:embed="rId4"/>
          <a:stretch>
            <a:fillRect/>
          </a:stretch>
        </p:blipFill>
        <p:spPr>
          <a:xfrm>
            <a:off x="627092" y="1936400"/>
            <a:ext cx="4968671" cy="1457070"/>
          </a:xfrm>
          <a:prstGeom prst="rect">
            <a:avLst/>
          </a:prstGeom>
        </p:spPr>
      </p:pic>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 calcmode="lin" valueType="num">
                                      <p:cBhvr>
                                        <p:cTn id="39" dur="500" fill="hold"/>
                                        <p:tgtEl>
                                          <p:spTgt spid="11"/>
                                        </p:tgtEl>
                                        <p:attrNameLst>
                                          <p:attrName>ppt_w</p:attrName>
                                        </p:attrNameLst>
                                      </p:cBhvr>
                                      <p:tavLst>
                                        <p:tav tm="0">
                                          <p:val>
                                            <p:fltVal val="0"/>
                                          </p:val>
                                        </p:tav>
                                        <p:tav tm="100000">
                                          <p:val>
                                            <p:strVal val="#ppt_w"/>
                                          </p:val>
                                        </p:tav>
                                      </p:tavLst>
                                    </p:anim>
                                    <p:anim calcmode="lin" valueType="num">
                                      <p:cBhvr>
                                        <p:cTn id="40" dur="500" fill="hold"/>
                                        <p:tgtEl>
                                          <p:spTgt spid="11"/>
                                        </p:tgtEl>
                                        <p:attrNameLst>
                                          <p:attrName>ppt_h</p:attrName>
                                        </p:attrNameLst>
                                      </p:cBhvr>
                                      <p:tavLst>
                                        <p:tav tm="0">
                                          <p:val>
                                            <p:fltVal val="0"/>
                                          </p:val>
                                        </p:tav>
                                        <p:tav tm="100000">
                                          <p:val>
                                            <p:strVal val="#ppt_h"/>
                                          </p:val>
                                        </p:tav>
                                      </p:tavLst>
                                    </p:anim>
                                    <p:animEffect transition="in" filter="fade">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9" grpId="0" bldLvl="0" animBg="1"/>
      <p:bldP spid="10" grpId="0" bldLvl="0" animBg="1"/>
      <p:bldP spid="11"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algn="ct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190500">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Giải</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Thích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Nghĩa</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Từ</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Khó</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rPr>
                <a:t>Hiểu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1779637"/>
          </a:xfrm>
          <a:custGeom>
            <a:avLst/>
            <a:gdLst>
              <a:gd name="connsiteX0" fmla="*/ 0 w 7296215"/>
              <a:gd name="connsiteY0" fmla="*/ 434605 h 1779637"/>
              <a:gd name="connsiteX1" fmla="*/ 434605 w 7296215"/>
              <a:gd name="connsiteY1" fmla="*/ 0 h 1779637"/>
              <a:gd name="connsiteX2" fmla="*/ 6861610 w 7296215"/>
              <a:gd name="connsiteY2" fmla="*/ 0 h 1779637"/>
              <a:gd name="connsiteX3" fmla="*/ 7296215 w 7296215"/>
              <a:gd name="connsiteY3" fmla="*/ 434605 h 1779637"/>
              <a:gd name="connsiteX4" fmla="*/ 7296215 w 7296215"/>
              <a:gd name="connsiteY4" fmla="*/ 1345032 h 1779637"/>
              <a:gd name="connsiteX5" fmla="*/ 6861610 w 7296215"/>
              <a:gd name="connsiteY5" fmla="*/ 1779637 h 1779637"/>
              <a:gd name="connsiteX6" fmla="*/ 434605 w 7296215"/>
              <a:gd name="connsiteY6" fmla="*/ 1779637 h 1779637"/>
              <a:gd name="connsiteX7" fmla="*/ 0 w 7296215"/>
              <a:gd name="connsiteY7" fmla="*/ 1345032 h 1779637"/>
              <a:gd name="connsiteX8" fmla="*/ 0 w 7296215"/>
              <a:gd name="connsiteY8" fmla="*/ 434605 h 1779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1779637" fill="none" extrusionOk="0">
                <a:moveTo>
                  <a:pt x="0" y="434605"/>
                </a:moveTo>
                <a:cubicBezTo>
                  <a:pt x="-5321" y="213224"/>
                  <a:pt x="178212" y="-10999"/>
                  <a:pt x="434605" y="0"/>
                </a:cubicBezTo>
                <a:cubicBezTo>
                  <a:pt x="3221630" y="-35273"/>
                  <a:pt x="4017308" y="-144294"/>
                  <a:pt x="6861610" y="0"/>
                </a:cubicBezTo>
                <a:cubicBezTo>
                  <a:pt x="7129468" y="8471"/>
                  <a:pt x="7273316" y="175272"/>
                  <a:pt x="7296215" y="434605"/>
                </a:cubicBezTo>
                <a:cubicBezTo>
                  <a:pt x="7338433" y="690718"/>
                  <a:pt x="7286185" y="1208819"/>
                  <a:pt x="7296215" y="1345032"/>
                </a:cubicBezTo>
                <a:cubicBezTo>
                  <a:pt x="7314327" y="1571362"/>
                  <a:pt x="7126428" y="1752761"/>
                  <a:pt x="6861610" y="1779637"/>
                </a:cubicBezTo>
                <a:cubicBezTo>
                  <a:pt x="5997987" y="1857162"/>
                  <a:pt x="1205548" y="1735934"/>
                  <a:pt x="434605" y="1779637"/>
                </a:cubicBezTo>
                <a:cubicBezTo>
                  <a:pt x="186515" y="1777403"/>
                  <a:pt x="-35249" y="1584576"/>
                  <a:pt x="0" y="1345032"/>
                </a:cubicBezTo>
                <a:cubicBezTo>
                  <a:pt x="38530" y="902027"/>
                  <a:pt x="76888" y="752633"/>
                  <a:pt x="0" y="434605"/>
                </a:cubicBezTo>
                <a:close/>
              </a:path>
              <a:path w="7296215" h="1779637" stroke="0" extrusionOk="0">
                <a:moveTo>
                  <a:pt x="0" y="434605"/>
                </a:moveTo>
                <a:cubicBezTo>
                  <a:pt x="-9867" y="160484"/>
                  <a:pt x="188680" y="4777"/>
                  <a:pt x="434605" y="0"/>
                </a:cubicBezTo>
                <a:cubicBezTo>
                  <a:pt x="1708367" y="-95379"/>
                  <a:pt x="5614300" y="58096"/>
                  <a:pt x="6861610" y="0"/>
                </a:cubicBezTo>
                <a:cubicBezTo>
                  <a:pt x="7091557" y="-7095"/>
                  <a:pt x="7261320" y="169500"/>
                  <a:pt x="7296215" y="434605"/>
                </a:cubicBezTo>
                <a:cubicBezTo>
                  <a:pt x="7339166" y="865225"/>
                  <a:pt x="7281317" y="1138094"/>
                  <a:pt x="7296215" y="1345032"/>
                </a:cubicBezTo>
                <a:cubicBezTo>
                  <a:pt x="7314733" y="1563047"/>
                  <a:pt x="7085600" y="1763663"/>
                  <a:pt x="6861610" y="1779637"/>
                </a:cubicBezTo>
                <a:cubicBezTo>
                  <a:pt x="3977274" y="1719731"/>
                  <a:pt x="2328077" y="1862151"/>
                  <a:pt x="434605" y="1779637"/>
                </a:cubicBezTo>
                <a:cubicBezTo>
                  <a:pt x="183589" y="1782354"/>
                  <a:pt x="-19378" y="1604725"/>
                  <a:pt x="0" y="1345032"/>
                </a:cubicBezTo>
                <a:cubicBezTo>
                  <a:pt x="14558" y="1132870"/>
                  <a:pt x="-77485" y="810741"/>
                  <a:pt x="0" y="43460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b="1" dirty="0">
                <a:solidFill>
                  <a:srgbClr val="FF0000"/>
                </a:solidFill>
                <a:latin typeface="Calibri" panose="020F0502020204030204" pitchFamily="34" charset="0"/>
                <a:cs typeface="Calibri" panose="020F0502020204030204" pitchFamily="34" charset="0"/>
              </a:rPr>
              <a:t>Chao liệng: </a:t>
            </a:r>
            <a:r>
              <a:rPr lang="vi-VN" sz="4400" b="1" dirty="0">
                <a:solidFill>
                  <a:srgbClr val="002060"/>
                </a:solidFill>
                <a:latin typeface="Calibri" panose="020F0502020204030204" pitchFamily="34" charset="0"/>
                <a:cs typeface="Calibri" panose="020F0502020204030204" pitchFamily="34" charset="0"/>
              </a:rPr>
              <a:t>nghiêng cánh bay theo đường vòng.</a:t>
            </a:r>
            <a:endParaRPr lang="en-US" sz="4400" i="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1302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Giòn tan: </a:t>
            </a:r>
            <a:r>
              <a:rPr lang="vi-VN" sz="4400" b="1" dirty="0">
                <a:solidFill>
                  <a:srgbClr val="002060"/>
                </a:solidFill>
                <a:latin typeface="Calibri" panose="020F0502020204030204" pitchFamily="34" charset="0"/>
                <a:cs typeface="Calibri" panose="020F0502020204030204" pitchFamily="34" charset="0"/>
              </a:rPr>
              <a:t>dễ vỡ lắm nghĩa trong bài là tiếng cười vui tươi hoà vào không gian.</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73125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883578" y="2381397"/>
            <a:ext cx="7116829" cy="2026216"/>
          </a:xfrm>
          <a:custGeom>
            <a:avLst/>
            <a:gdLst>
              <a:gd name="connsiteX0" fmla="*/ 0 w 7116829"/>
              <a:gd name="connsiteY0" fmla="*/ 494822 h 2026216"/>
              <a:gd name="connsiteX1" fmla="*/ 494822 w 7116829"/>
              <a:gd name="connsiteY1" fmla="*/ 0 h 2026216"/>
              <a:gd name="connsiteX2" fmla="*/ 6622007 w 7116829"/>
              <a:gd name="connsiteY2" fmla="*/ 0 h 2026216"/>
              <a:gd name="connsiteX3" fmla="*/ 7116829 w 7116829"/>
              <a:gd name="connsiteY3" fmla="*/ 494822 h 2026216"/>
              <a:gd name="connsiteX4" fmla="*/ 7116829 w 7116829"/>
              <a:gd name="connsiteY4" fmla="*/ 1531394 h 2026216"/>
              <a:gd name="connsiteX5" fmla="*/ 6622007 w 7116829"/>
              <a:gd name="connsiteY5" fmla="*/ 2026216 h 2026216"/>
              <a:gd name="connsiteX6" fmla="*/ 494822 w 7116829"/>
              <a:gd name="connsiteY6" fmla="*/ 2026216 h 2026216"/>
              <a:gd name="connsiteX7" fmla="*/ 0 w 7116829"/>
              <a:gd name="connsiteY7" fmla="*/ 1531394 h 2026216"/>
              <a:gd name="connsiteX8" fmla="*/ 0 w 7116829"/>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16829" h="2026216" fill="none" extrusionOk="0">
                <a:moveTo>
                  <a:pt x="0" y="494822"/>
                </a:moveTo>
                <a:cubicBezTo>
                  <a:pt x="-9080" y="253358"/>
                  <a:pt x="187283" y="-23021"/>
                  <a:pt x="494822" y="0"/>
                </a:cubicBezTo>
                <a:cubicBezTo>
                  <a:pt x="1378911" y="-35273"/>
                  <a:pt x="5888392" y="-144294"/>
                  <a:pt x="6622007" y="0"/>
                </a:cubicBezTo>
                <a:cubicBezTo>
                  <a:pt x="6938597" y="13181"/>
                  <a:pt x="7087523" y="196830"/>
                  <a:pt x="7116829" y="494822"/>
                </a:cubicBezTo>
                <a:cubicBezTo>
                  <a:pt x="7062995" y="986396"/>
                  <a:pt x="7147932" y="1329583"/>
                  <a:pt x="7116829" y="1531394"/>
                </a:cubicBezTo>
                <a:cubicBezTo>
                  <a:pt x="7129786" y="1794879"/>
                  <a:pt x="6910760" y="2009445"/>
                  <a:pt x="6622007" y="2026216"/>
                </a:cubicBezTo>
                <a:cubicBezTo>
                  <a:pt x="4783048" y="2103741"/>
                  <a:pt x="2640920" y="1982513"/>
                  <a:pt x="494822" y="2026216"/>
                </a:cubicBezTo>
                <a:cubicBezTo>
                  <a:pt x="186530" y="2016516"/>
                  <a:pt x="-40159" y="1804128"/>
                  <a:pt x="0" y="1531394"/>
                </a:cubicBezTo>
                <a:cubicBezTo>
                  <a:pt x="-5547" y="1046860"/>
                  <a:pt x="56977" y="989413"/>
                  <a:pt x="0" y="494822"/>
                </a:cubicBezTo>
                <a:close/>
              </a:path>
              <a:path w="7116829" h="2026216" stroke="0" extrusionOk="0">
                <a:moveTo>
                  <a:pt x="0" y="494822"/>
                </a:moveTo>
                <a:cubicBezTo>
                  <a:pt x="-2292" y="213618"/>
                  <a:pt x="182105" y="31938"/>
                  <a:pt x="494822" y="0"/>
                </a:cubicBezTo>
                <a:cubicBezTo>
                  <a:pt x="2912198" y="-95379"/>
                  <a:pt x="5828111" y="58096"/>
                  <a:pt x="6622007" y="0"/>
                </a:cubicBezTo>
                <a:cubicBezTo>
                  <a:pt x="6884967" y="-7267"/>
                  <a:pt x="7108594" y="215620"/>
                  <a:pt x="7116829" y="494822"/>
                </a:cubicBezTo>
                <a:cubicBezTo>
                  <a:pt x="7122389" y="823185"/>
                  <a:pt x="7153885" y="1170514"/>
                  <a:pt x="7116829" y="1531394"/>
                </a:cubicBezTo>
                <a:cubicBezTo>
                  <a:pt x="7128530" y="1790769"/>
                  <a:pt x="6861144" y="1992202"/>
                  <a:pt x="6622007" y="2026216"/>
                </a:cubicBezTo>
                <a:cubicBezTo>
                  <a:pt x="4390521" y="1966310"/>
                  <a:pt x="2074071"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6000" b="1" dirty="0">
                <a:solidFill>
                  <a:srgbClr val="FF0000"/>
                </a:solidFill>
                <a:latin typeface="Calibri" panose="020F0502020204030204" pitchFamily="34" charset="0"/>
                <a:cs typeface="Calibri" panose="020F0502020204030204" pitchFamily="34" charset="0"/>
              </a:rPr>
              <a:t>Đứng lặng</a:t>
            </a:r>
            <a:r>
              <a:rPr lang="vi-VN" sz="6000" b="1" dirty="0">
                <a:solidFill>
                  <a:srgbClr val="002060"/>
                </a:solidFill>
                <a:latin typeface="Calibri" panose="020F0502020204030204" pitchFamily="34" charset="0"/>
                <a:cs typeface="Calibri" panose="020F0502020204030204" pitchFamily="34" charset="0"/>
              </a:rPr>
              <a:t>: đứng im</a:t>
            </a:r>
            <a:endParaRPr kumimoji="0" lang="en-US" sz="60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18144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CCF4A862-5611-05C9-48BE-1AF2E191BE47}"/>
              </a:ext>
            </a:extLst>
          </p:cNvPr>
          <p:cNvGrpSpPr/>
          <p:nvPr/>
        </p:nvGrpSpPr>
        <p:grpSpPr>
          <a:xfrm>
            <a:off x="2066098" y="761156"/>
            <a:ext cx="8534636" cy="830998"/>
            <a:chOff x="2941084" y="292594"/>
            <a:chExt cx="6309828" cy="830998"/>
          </a:xfrm>
        </p:grpSpPr>
        <p:sp>
          <p:nvSpPr>
            <p:cNvPr id="3" name="TextBox 2">
              <a:extLst>
                <a:ext uri="{FF2B5EF4-FFF2-40B4-BE49-F238E27FC236}">
                  <a16:creationId xmlns:a16="http://schemas.microsoft.com/office/drawing/2014/main" id="{21CCD83F-EB8B-6B02-CCBD-F559A890B00A}"/>
                </a:ext>
              </a:extLst>
            </p:cNvPr>
            <p:cNvSpPr txBox="1"/>
            <p:nvPr/>
          </p:nvSpPr>
          <p:spPr>
            <a:xfrm>
              <a:off x="2941085" y="292595"/>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190500">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sp>
          <p:nvSpPr>
            <p:cNvPr id="4" name="TextBox 3">
              <a:extLst>
                <a:ext uri="{FF2B5EF4-FFF2-40B4-BE49-F238E27FC236}">
                  <a16:creationId xmlns:a16="http://schemas.microsoft.com/office/drawing/2014/main" id="{97CE0B5F-FEA1-3410-F19F-2BDD5FA2035F}"/>
                </a:ext>
              </a:extLst>
            </p:cNvPr>
            <p:cNvSpPr txBox="1"/>
            <p:nvPr/>
          </p:nvSpPr>
          <p:spPr>
            <a:xfrm>
              <a:off x="2941084" y="292594"/>
              <a:ext cx="63098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Giải</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Thích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Nghĩa</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Từ</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Khó</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rPr>
                <a:t>Hiểu</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panose="02020603050405020304" pitchFamily="18" charset="0"/>
              </a:endParaRPr>
            </a:p>
          </p:txBody>
        </p:sp>
      </p:grpSp>
      <p:pic>
        <p:nvPicPr>
          <p:cNvPr id="5" name="Graphic 4">
            <a:extLst>
              <a:ext uri="{FF2B5EF4-FFF2-40B4-BE49-F238E27FC236}">
                <a16:creationId xmlns:a16="http://schemas.microsoft.com/office/drawing/2014/main" id="{E5207581-C7EB-FCA5-70BC-9FEE89D62EE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46704" y="2215540"/>
            <a:ext cx="3720353" cy="4312227"/>
          </a:xfrm>
          <a:prstGeom prst="rect">
            <a:avLst/>
          </a:prstGeom>
        </p:spPr>
      </p:pic>
      <p:sp>
        <p:nvSpPr>
          <p:cNvPr id="8" name="Rectangle: Rounded Corners 7">
            <a:extLst>
              <a:ext uri="{FF2B5EF4-FFF2-40B4-BE49-F238E27FC236}">
                <a16:creationId xmlns:a16="http://schemas.microsoft.com/office/drawing/2014/main" id="{33FE8C01-1918-E9CA-1FDF-FBCA74342F75}"/>
              </a:ext>
            </a:extLst>
          </p:cNvPr>
          <p:cNvSpPr/>
          <p:nvPr/>
        </p:nvSpPr>
        <p:spPr>
          <a:xfrm>
            <a:off x="704192" y="2381397"/>
            <a:ext cx="7296215" cy="2026216"/>
          </a:xfrm>
          <a:custGeom>
            <a:avLst/>
            <a:gdLst>
              <a:gd name="connsiteX0" fmla="*/ 0 w 7296215"/>
              <a:gd name="connsiteY0" fmla="*/ 494822 h 2026216"/>
              <a:gd name="connsiteX1" fmla="*/ 494822 w 7296215"/>
              <a:gd name="connsiteY1" fmla="*/ 0 h 2026216"/>
              <a:gd name="connsiteX2" fmla="*/ 6801393 w 7296215"/>
              <a:gd name="connsiteY2" fmla="*/ 0 h 2026216"/>
              <a:gd name="connsiteX3" fmla="*/ 7296215 w 7296215"/>
              <a:gd name="connsiteY3" fmla="*/ 494822 h 2026216"/>
              <a:gd name="connsiteX4" fmla="*/ 7296215 w 7296215"/>
              <a:gd name="connsiteY4" fmla="*/ 1531394 h 2026216"/>
              <a:gd name="connsiteX5" fmla="*/ 6801393 w 7296215"/>
              <a:gd name="connsiteY5" fmla="*/ 2026216 h 2026216"/>
              <a:gd name="connsiteX6" fmla="*/ 494822 w 7296215"/>
              <a:gd name="connsiteY6" fmla="*/ 2026216 h 2026216"/>
              <a:gd name="connsiteX7" fmla="*/ 0 w 7296215"/>
              <a:gd name="connsiteY7" fmla="*/ 1531394 h 2026216"/>
              <a:gd name="connsiteX8" fmla="*/ 0 w 7296215"/>
              <a:gd name="connsiteY8" fmla="*/ 494822 h 2026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96215" h="2026216" fill="none" extrusionOk="0">
                <a:moveTo>
                  <a:pt x="0" y="494822"/>
                </a:moveTo>
                <a:cubicBezTo>
                  <a:pt x="-9080" y="253358"/>
                  <a:pt x="187283" y="-23021"/>
                  <a:pt x="494822" y="0"/>
                </a:cubicBezTo>
                <a:cubicBezTo>
                  <a:pt x="3379120" y="-35273"/>
                  <a:pt x="5606107" y="-144294"/>
                  <a:pt x="6801393" y="0"/>
                </a:cubicBezTo>
                <a:cubicBezTo>
                  <a:pt x="7117983" y="13181"/>
                  <a:pt x="7266909" y="196830"/>
                  <a:pt x="7296215" y="494822"/>
                </a:cubicBezTo>
                <a:cubicBezTo>
                  <a:pt x="7242381" y="986396"/>
                  <a:pt x="7327318" y="1329583"/>
                  <a:pt x="7296215" y="1531394"/>
                </a:cubicBezTo>
                <a:cubicBezTo>
                  <a:pt x="7309172" y="1794879"/>
                  <a:pt x="7090146" y="2009445"/>
                  <a:pt x="6801393" y="2026216"/>
                </a:cubicBezTo>
                <a:cubicBezTo>
                  <a:pt x="4684330" y="2103741"/>
                  <a:pt x="1137928" y="1982513"/>
                  <a:pt x="494822" y="2026216"/>
                </a:cubicBezTo>
                <a:cubicBezTo>
                  <a:pt x="186530" y="2016516"/>
                  <a:pt x="-40159" y="1804128"/>
                  <a:pt x="0" y="1531394"/>
                </a:cubicBezTo>
                <a:cubicBezTo>
                  <a:pt x="-5547" y="1046860"/>
                  <a:pt x="56977" y="989413"/>
                  <a:pt x="0" y="494822"/>
                </a:cubicBezTo>
                <a:close/>
              </a:path>
              <a:path w="7296215" h="2026216" stroke="0" extrusionOk="0">
                <a:moveTo>
                  <a:pt x="0" y="494822"/>
                </a:moveTo>
                <a:cubicBezTo>
                  <a:pt x="-2292" y="213618"/>
                  <a:pt x="182105" y="31938"/>
                  <a:pt x="494822" y="0"/>
                </a:cubicBezTo>
                <a:cubicBezTo>
                  <a:pt x="2044652" y="-95379"/>
                  <a:pt x="4137590" y="58096"/>
                  <a:pt x="6801393" y="0"/>
                </a:cubicBezTo>
                <a:cubicBezTo>
                  <a:pt x="7064353" y="-7267"/>
                  <a:pt x="7287980" y="215620"/>
                  <a:pt x="7296215" y="494822"/>
                </a:cubicBezTo>
                <a:cubicBezTo>
                  <a:pt x="7301775" y="823185"/>
                  <a:pt x="7333271" y="1170514"/>
                  <a:pt x="7296215" y="1531394"/>
                </a:cubicBezTo>
                <a:cubicBezTo>
                  <a:pt x="7307916" y="1790769"/>
                  <a:pt x="7040530" y="1992202"/>
                  <a:pt x="6801393" y="2026216"/>
                </a:cubicBezTo>
                <a:cubicBezTo>
                  <a:pt x="3746601" y="1966310"/>
                  <a:pt x="3367520" y="2108730"/>
                  <a:pt x="494822" y="2026216"/>
                </a:cubicBezTo>
                <a:cubicBezTo>
                  <a:pt x="214803" y="2027881"/>
                  <a:pt x="-23083" y="1828104"/>
                  <a:pt x="0" y="1531394"/>
                </a:cubicBezTo>
                <a:cubicBezTo>
                  <a:pt x="73650" y="1410138"/>
                  <a:pt x="-68944" y="619469"/>
                  <a:pt x="0" y="494822"/>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b="1" dirty="0">
                <a:solidFill>
                  <a:srgbClr val="FF0000"/>
                </a:solidFill>
                <a:latin typeface="Calibri" panose="020F0502020204030204" pitchFamily="34" charset="0"/>
                <a:cs typeface="Calibri" panose="020F0502020204030204" pitchFamily="34" charset="0"/>
              </a:rPr>
              <a:t>Rưng rưng: </a:t>
            </a:r>
            <a:r>
              <a:rPr lang="vi-VN" sz="4400" b="1" dirty="0">
                <a:solidFill>
                  <a:srgbClr val="002060"/>
                </a:solidFill>
                <a:latin typeface="Calibri" panose="020F0502020204030204" pitchFamily="34" charset="0"/>
                <a:cs typeface="Calibri" panose="020F0502020204030204" pitchFamily="34" charset="0"/>
              </a:rPr>
              <a:t>nước mắt ứa ra, đọng thành tròng nhưng chưa chảy xuống thành giọt.</a:t>
            </a:r>
            <a:endParaRPr kumimoji="0" lang="en-US" sz="44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25645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536112"/>
            <a:ext cx="11511357" cy="4111268"/>
            <a:chOff x="445063" y="2349054"/>
            <a:chExt cx="8472360" cy="2248105"/>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1896924"/>
            </a:xfrm>
            <a:prstGeom prst="rect">
              <a:avLst/>
            </a:prstGeom>
            <a:noFill/>
          </p:spPr>
          <p:txBody>
            <a:bodyPr wrap="square" rtlCol="0">
              <a:spAutoFit/>
            </a:bodyP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endParaRPr lang="en-US" sz="2800" b="0" i="0" dirty="0">
                <a:solidFill>
                  <a:srgbClr val="000000"/>
                </a:solidFill>
                <a:effectLst/>
                <a:latin typeface="Cambria" panose="02040503050406030204" pitchFamily="18" charset="0"/>
                <a:ea typeface="Cambria" panose="02040503050406030204" pitchFamily="18" charset="0"/>
              </a:endParaRPr>
            </a:p>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endParaRPr lang="vi-VN" sz="2600" kern="0" dirty="0">
                <a:solidFill>
                  <a:srgbClr val="000000"/>
                </a:solidFill>
                <a:cs typeface="Arial"/>
                <a:sym typeface="Arial"/>
              </a:endParaRP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836125"/>
            <a:chOff x="1401906" y="1414510"/>
            <a:chExt cx="1694825" cy="846837"/>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4"/>
          <a:stretch>
            <a:fillRect/>
          </a:stretch>
        </p:blipFill>
        <p:spPr>
          <a:xfrm>
            <a:off x="1895475" y="-87779"/>
            <a:ext cx="9450158" cy="1700598"/>
          </a:xfrm>
          <a:prstGeom prst="rect">
            <a:avLst/>
          </a:prstGeom>
        </p:spPr>
      </p:pic>
      <p:cxnSp>
        <p:nvCxnSpPr>
          <p:cNvPr id="18" name="Straight Connector 17">
            <a:extLst>
              <a:ext uri="{FF2B5EF4-FFF2-40B4-BE49-F238E27FC236}">
                <a16:creationId xmlns:a16="http://schemas.microsoft.com/office/drawing/2014/main" id="{15D453E8-DF2F-317E-991A-3A23CF2DD3D5}"/>
              </a:ext>
            </a:extLst>
          </p:cNvPr>
          <p:cNvCxnSpPr>
            <a:cxnSpLocks/>
          </p:cNvCxnSpPr>
          <p:nvPr/>
        </p:nvCxnSpPr>
        <p:spPr>
          <a:xfrm flipH="1">
            <a:off x="3303143"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8A431DB-EA02-2D72-26B7-A628C4B4E5CF}"/>
              </a:ext>
            </a:extLst>
          </p:cNvPr>
          <p:cNvCxnSpPr>
            <a:cxnSpLocks/>
          </p:cNvCxnSpPr>
          <p:nvPr/>
        </p:nvCxnSpPr>
        <p:spPr>
          <a:xfrm flipH="1">
            <a:off x="4690155" y="312334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830CA54-8251-C9F7-4457-14645F4E5548}"/>
              </a:ext>
            </a:extLst>
          </p:cNvPr>
          <p:cNvCxnSpPr>
            <a:cxnSpLocks/>
          </p:cNvCxnSpPr>
          <p:nvPr/>
        </p:nvCxnSpPr>
        <p:spPr>
          <a:xfrm flipH="1">
            <a:off x="9929975" y="3102794"/>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7239845-20D2-B3A9-6726-0CB3DB70A518}"/>
              </a:ext>
            </a:extLst>
          </p:cNvPr>
          <p:cNvCxnSpPr>
            <a:cxnSpLocks/>
          </p:cNvCxnSpPr>
          <p:nvPr/>
        </p:nvCxnSpPr>
        <p:spPr>
          <a:xfrm flipH="1">
            <a:off x="10032716" y="313361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7E5E0A-A45D-3523-2F77-84969B17EC30}"/>
              </a:ext>
            </a:extLst>
          </p:cNvPr>
          <p:cNvCxnSpPr>
            <a:cxnSpLocks/>
          </p:cNvCxnSpPr>
          <p:nvPr/>
        </p:nvCxnSpPr>
        <p:spPr>
          <a:xfrm flipH="1">
            <a:off x="2234630" y="3554857"/>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A757FC5-4F5C-1A2B-E4C5-738BEB9A30A6}"/>
              </a:ext>
            </a:extLst>
          </p:cNvPr>
          <p:cNvCxnSpPr>
            <a:cxnSpLocks/>
          </p:cNvCxnSpPr>
          <p:nvPr/>
        </p:nvCxnSpPr>
        <p:spPr>
          <a:xfrm flipH="1">
            <a:off x="5964149" y="3544583"/>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0971131-34FA-14A1-85DD-A053DCDE7187}"/>
              </a:ext>
            </a:extLst>
          </p:cNvPr>
          <p:cNvCxnSpPr>
            <a:cxnSpLocks/>
          </p:cNvCxnSpPr>
          <p:nvPr/>
        </p:nvCxnSpPr>
        <p:spPr>
          <a:xfrm flipH="1">
            <a:off x="991457" y="3986372"/>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2B9E8E3-F7BF-E762-A7F0-99EF381BB6AE}"/>
              </a:ext>
            </a:extLst>
          </p:cNvPr>
          <p:cNvCxnSpPr>
            <a:cxnSpLocks/>
          </p:cNvCxnSpPr>
          <p:nvPr/>
        </p:nvCxnSpPr>
        <p:spPr>
          <a:xfrm flipH="1">
            <a:off x="1083924" y="3996646"/>
            <a:ext cx="118151" cy="36601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819760" imgH="971640"/>
        </mc:Choice>
        <mc:Fallback>
          <p:control name="TextBox1" r:id="rId1" imgW="5819760" imgH="97164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5"/>
                <a:stretch>
                  <a:fillRect/>
                </a:stretch>
              </p:blipFill>
              <p:spPr>
                <a:xfrm>
                  <a:off x="5838825" y="1295399"/>
                  <a:ext cx="5822344" cy="975189"/>
                </a:xfrm>
                <a:prstGeom prst="rect">
                  <a:avLst/>
                </a:prstGeom>
              </p:spPr>
            </p:pic>
          </p:control>
        </mc:Fallback>
      </mc:AlternateContent>
    </p:controls>
    <p:extLst>
      <p:ext uri="{BB962C8B-B14F-4D97-AF65-F5344CB8AC3E}">
        <p14:creationId xmlns:p14="http://schemas.microsoft.com/office/powerpoint/2010/main" val="99982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down)">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down)">
                                          <p:cBhvr>
                                            <p:cTn id="29" dur="500"/>
                                            <p:tgtEl>
                                              <p:spTgt spid="21"/>
                                            </p:tgtEl>
                                          </p:cBhvr>
                                        </p:animEffect>
                                      </p:childTnLst>
                                    </p:cTn>
                                  </p:par>
                                  <p:par>
                                    <p:cTn id="30" presetID="22" presetClass="entr" presetSubtype="4"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wipe(down)">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down)">
                                          <p:cBhvr>
                                            <p:cTn id="47" dur="500"/>
                                            <p:tgtEl>
                                              <p:spTgt spid="25"/>
                                            </p:tgtEl>
                                          </p:cBhvr>
                                        </p:animEffect>
                                      </p:childTnLst>
                                    </p:cTn>
                                  </p:par>
                                  <p:par>
                                    <p:cTn id="48" presetID="22" presetClass="entr" presetSubtype="4"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wipe(down)">
                                          <p:cBhvr>
                                            <p:cTn id="5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1626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412B0F36-A2A7-B645-D7D6-1FE0B84A2863}"/>
              </a:ext>
            </a:extLst>
          </p:cNvPr>
          <p:cNvGrpSpPr/>
          <p:nvPr/>
        </p:nvGrpSpPr>
        <p:grpSpPr>
          <a:xfrm>
            <a:off x="326847" y="2352782"/>
            <a:ext cx="11511357" cy="4426502"/>
            <a:chOff x="445063" y="2349054"/>
            <a:chExt cx="8472360" cy="2320232"/>
          </a:xfrm>
        </p:grpSpPr>
        <p:sp>
          <p:nvSpPr>
            <p:cNvPr id="3" name="Rectangle: Rounded Corners 2">
              <a:extLst>
                <a:ext uri="{FF2B5EF4-FFF2-40B4-BE49-F238E27FC236}">
                  <a16:creationId xmlns:a16="http://schemas.microsoft.com/office/drawing/2014/main" id="{2A8D78C1-A72E-D15E-457D-A6C0DA638C68}"/>
                </a:ext>
              </a:extLst>
            </p:cNvPr>
            <p:cNvSpPr/>
            <p:nvPr/>
          </p:nvSpPr>
          <p:spPr>
            <a:xfrm>
              <a:off x="445063" y="2349054"/>
              <a:ext cx="8472360" cy="2248105"/>
            </a:xfrm>
            <a:custGeom>
              <a:avLst/>
              <a:gdLst>
                <a:gd name="connsiteX0" fmla="*/ 0 w 8472360"/>
                <a:gd name="connsiteY0" fmla="*/ 299290 h 2248105"/>
                <a:gd name="connsiteX1" fmla="*/ 299290 w 8472360"/>
                <a:gd name="connsiteY1" fmla="*/ 0 h 2248105"/>
                <a:gd name="connsiteX2" fmla="*/ 8173070 w 8472360"/>
                <a:gd name="connsiteY2" fmla="*/ 0 h 2248105"/>
                <a:gd name="connsiteX3" fmla="*/ 8472360 w 8472360"/>
                <a:gd name="connsiteY3" fmla="*/ 299290 h 2248105"/>
                <a:gd name="connsiteX4" fmla="*/ 8472360 w 8472360"/>
                <a:gd name="connsiteY4" fmla="*/ 1948815 h 2248105"/>
                <a:gd name="connsiteX5" fmla="*/ 8173070 w 8472360"/>
                <a:gd name="connsiteY5" fmla="*/ 2248105 h 2248105"/>
                <a:gd name="connsiteX6" fmla="*/ 299290 w 8472360"/>
                <a:gd name="connsiteY6" fmla="*/ 2248105 h 2248105"/>
                <a:gd name="connsiteX7" fmla="*/ 0 w 8472360"/>
                <a:gd name="connsiteY7" fmla="*/ 1948815 h 2248105"/>
                <a:gd name="connsiteX8" fmla="*/ 0 w 8472360"/>
                <a:gd name="connsiteY8" fmla="*/ 299290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299290"/>
                  </a:moveTo>
                  <a:cubicBezTo>
                    <a:pt x="7095" y="145616"/>
                    <a:pt x="135940" y="2820"/>
                    <a:pt x="299290" y="0"/>
                  </a:cubicBezTo>
                  <a:cubicBezTo>
                    <a:pt x="3698523" y="1774"/>
                    <a:pt x="5951029" y="15166"/>
                    <a:pt x="8173070" y="0"/>
                  </a:cubicBezTo>
                  <a:cubicBezTo>
                    <a:pt x="8340004" y="1810"/>
                    <a:pt x="8482947" y="125072"/>
                    <a:pt x="8472360" y="299290"/>
                  </a:cubicBezTo>
                  <a:cubicBezTo>
                    <a:pt x="8356431" y="933058"/>
                    <a:pt x="8522181" y="1185729"/>
                    <a:pt x="8472360" y="1948815"/>
                  </a:cubicBezTo>
                  <a:cubicBezTo>
                    <a:pt x="8484717" y="2105098"/>
                    <a:pt x="8346078" y="2250448"/>
                    <a:pt x="8173070" y="2248105"/>
                  </a:cubicBezTo>
                  <a:cubicBezTo>
                    <a:pt x="6624411" y="2197790"/>
                    <a:pt x="1964906" y="2251513"/>
                    <a:pt x="299290" y="2248105"/>
                  </a:cubicBezTo>
                  <a:cubicBezTo>
                    <a:pt x="159577" y="2248938"/>
                    <a:pt x="-15999" y="2116701"/>
                    <a:pt x="0" y="1948815"/>
                  </a:cubicBezTo>
                  <a:cubicBezTo>
                    <a:pt x="47484" y="1721802"/>
                    <a:pt x="32779" y="618784"/>
                    <a:pt x="0" y="299290"/>
                  </a:cubicBezTo>
                  <a:close/>
                </a:path>
                <a:path w="8472360" h="2248105" stroke="0" extrusionOk="0">
                  <a:moveTo>
                    <a:pt x="0" y="299290"/>
                  </a:moveTo>
                  <a:cubicBezTo>
                    <a:pt x="-20844" y="153796"/>
                    <a:pt x="156713" y="3486"/>
                    <a:pt x="299290" y="0"/>
                  </a:cubicBezTo>
                  <a:cubicBezTo>
                    <a:pt x="2617224" y="22690"/>
                    <a:pt x="6990375" y="155460"/>
                    <a:pt x="8173070" y="0"/>
                  </a:cubicBezTo>
                  <a:cubicBezTo>
                    <a:pt x="8330441" y="27042"/>
                    <a:pt x="8495812" y="130271"/>
                    <a:pt x="8472360" y="299290"/>
                  </a:cubicBezTo>
                  <a:cubicBezTo>
                    <a:pt x="8560618" y="788000"/>
                    <a:pt x="8424551" y="1138306"/>
                    <a:pt x="8472360" y="1948815"/>
                  </a:cubicBezTo>
                  <a:cubicBezTo>
                    <a:pt x="8478313" y="2090864"/>
                    <a:pt x="8356941" y="2251860"/>
                    <a:pt x="8173070" y="2248105"/>
                  </a:cubicBezTo>
                  <a:cubicBezTo>
                    <a:pt x="6467763" y="2115671"/>
                    <a:pt x="2214018" y="2174255"/>
                    <a:pt x="299290" y="2248105"/>
                  </a:cubicBezTo>
                  <a:cubicBezTo>
                    <a:pt x="125816" y="2255280"/>
                    <a:pt x="-1474" y="2127435"/>
                    <a:pt x="0" y="1948815"/>
                  </a:cubicBezTo>
                  <a:cubicBezTo>
                    <a:pt x="67845" y="1295458"/>
                    <a:pt x="4246" y="1099051"/>
                    <a:pt x="0" y="299290"/>
                  </a:cubicBezTo>
                  <a:close/>
                </a:path>
              </a:pathLst>
            </a:custGeom>
            <a:solidFill>
              <a:schemeClr val="bg1"/>
            </a:solidFill>
            <a:ln w="38100">
              <a:solidFill>
                <a:srgbClr val="002060"/>
              </a:solidFill>
              <a:extLst>
                <a:ext uri="{C807C97D-BFC1-408E-A445-0C87EB9F89A2}">
                  <ask:lineSketchStyleProps xmlns:ask="http://schemas.microsoft.com/office/drawing/2018/sketchyshapes" sd="3428593590">
                    <a:prstGeom prst="roundRect">
                      <a:avLst>
                        <a:gd name="adj" fmla="val 1331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4" name="TextBox 3">
              <a:extLst>
                <a:ext uri="{FF2B5EF4-FFF2-40B4-BE49-F238E27FC236}">
                  <a16:creationId xmlns:a16="http://schemas.microsoft.com/office/drawing/2014/main" id="{9BAFFC84-E466-7AB5-9166-B1AB525E44EE}"/>
                </a:ext>
              </a:extLst>
            </p:cNvPr>
            <p:cNvSpPr txBox="1"/>
            <p:nvPr/>
          </p:nvSpPr>
          <p:spPr>
            <a:xfrm>
              <a:off x="547964" y="2397276"/>
              <a:ext cx="8281539" cy="22720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Mình chưa biết làm thế nào để giúp cậu đi và chạy được như mình. Nhưng điều này thì mình làm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Dứt lời, cậu xoay người lại cõng bạn. Người bạn nhỏ ôm ghì lấy cậu. Lúc đầu, cậu đi từng bước ngắn. Rồi như được tiếp thêm sức mạnh, cậu bắt đầu chạy cho tới lúc gió tạt mạnh vào mặt cả hai.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Người cha đứng lặng nhìn theo, mắt rưng rưng. Đứa con không đi được của ông đang dang rộng đôi cánh tay, vung vẩy trong gió và luôn miệng hét to: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Con đang bay, bố ơi! Con đang bay!</a:t>
              </a:r>
            </a:p>
          </p:txBody>
        </p:sp>
      </p:grpSp>
      <p:grpSp>
        <p:nvGrpSpPr>
          <p:cNvPr id="5" name="Group 4">
            <a:extLst>
              <a:ext uri="{FF2B5EF4-FFF2-40B4-BE49-F238E27FC236}">
                <a16:creationId xmlns:a16="http://schemas.microsoft.com/office/drawing/2014/main" id="{5341F2BD-E51B-4ABA-AC35-9242A743D0F5}"/>
              </a:ext>
            </a:extLst>
          </p:cNvPr>
          <p:cNvGrpSpPr/>
          <p:nvPr/>
        </p:nvGrpSpPr>
        <p:grpSpPr>
          <a:xfrm>
            <a:off x="384821" y="1283503"/>
            <a:ext cx="2501351" cy="923330"/>
            <a:chOff x="1401906" y="1414510"/>
            <a:chExt cx="1694825" cy="935159"/>
          </a:xfrm>
        </p:grpSpPr>
        <p:sp>
          <p:nvSpPr>
            <p:cNvPr id="6" name="Flowchart: Terminator 5">
              <a:extLst>
                <a:ext uri="{FF2B5EF4-FFF2-40B4-BE49-F238E27FC236}">
                  <a16:creationId xmlns:a16="http://schemas.microsoft.com/office/drawing/2014/main" id="{8AEF8A7F-A96D-FEC3-51C1-290552322BD9}"/>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9" name="TextBox 8">
              <a:extLst>
                <a:ext uri="{FF2B5EF4-FFF2-40B4-BE49-F238E27FC236}">
                  <a16:creationId xmlns:a16="http://schemas.microsoft.com/office/drawing/2014/main" id="{5FF47843-C7DF-4B15-4D1C-789CA7C0EA84}"/>
                </a:ext>
              </a:extLst>
            </p:cNvPr>
            <p:cNvSpPr txBox="1"/>
            <p:nvPr/>
          </p:nvSpPr>
          <p:spPr>
            <a:xfrm>
              <a:off x="1459458" y="1414510"/>
              <a:ext cx="1637273" cy="93515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panose="020F0502020204030204"/>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Arial" panose="020B0604020202020204" pitchFamily="34" charset="0"/>
                <a:ea typeface="LNTH-LuoLuoNotangYuanTi 1" pitchFamily="2" charset="-128"/>
                <a:cs typeface="LNTH-LuoLuoNotangYuanTi 1" pitchFamily="2" charset="-128"/>
                <a:sym typeface="Arial"/>
              </a:endParaRPr>
            </a:p>
          </p:txBody>
        </p:sp>
      </p:grpSp>
      <p:pic>
        <p:nvPicPr>
          <p:cNvPr id="10" name="Picture 9">
            <a:extLst>
              <a:ext uri="{FF2B5EF4-FFF2-40B4-BE49-F238E27FC236}">
                <a16:creationId xmlns:a16="http://schemas.microsoft.com/office/drawing/2014/main" id="{A6824F76-A6D3-7A27-9759-B4A55ECF53D8}"/>
              </a:ext>
            </a:extLst>
          </p:cNvPr>
          <p:cNvPicPr>
            <a:picLocks noChangeAspect="1"/>
          </p:cNvPicPr>
          <p:nvPr/>
        </p:nvPicPr>
        <p:blipFill>
          <a:blip r:embed="rId4"/>
          <a:stretch>
            <a:fillRect/>
          </a:stretch>
        </p:blipFill>
        <p:spPr>
          <a:xfrm>
            <a:off x="1895475" y="-87779"/>
            <a:ext cx="9450158" cy="1700598"/>
          </a:xfrm>
          <a:prstGeom prst="rect">
            <a:avLst/>
          </a:prstGeom>
        </p:spPr>
      </p:pic>
    </p:spTree>
    <p:controls>
      <mc:AlternateContent xmlns:mc="http://schemas.openxmlformats.org/markup-compatibility/2006">
        <mc:Choice xmlns:v="urn:schemas-microsoft-com:vml" Requires="v">
          <p:control name="TextBox1" r:id="rId1" imgW="6019920" imgH="971640"/>
        </mc:Choice>
        <mc:Fallback>
          <p:control name="TextBox1" r:id="rId1" imgW="6019920" imgH="971640">
            <p:pic>
              <p:nvPicPr>
                <p:cNvPr id="17" name="TextBox1">
                  <a:extLst>
                    <a:ext uri="{FF2B5EF4-FFF2-40B4-BE49-F238E27FC236}">
                      <a16:creationId xmlns:a16="http://schemas.microsoft.com/office/drawing/2014/main" id="{F6F897AE-7B56-9047-08E2-85BB8D457948}"/>
                    </a:ext>
                  </a:extLst>
                </p:cNvPr>
                <p:cNvPicPr>
                  <a:picLocks/>
                </p:cNvPicPr>
                <p:nvPr/>
              </p:nvPicPr>
              <p:blipFill>
                <a:blip r:embed="rId5"/>
                <a:stretch>
                  <a:fillRect/>
                </a:stretch>
              </p:blipFill>
              <p:spPr>
                <a:xfrm>
                  <a:off x="5838825" y="1295399"/>
                  <a:ext cx="6019800" cy="975189"/>
                </a:xfrm>
                <a:prstGeom prst="rect">
                  <a:avLst/>
                </a:prstGeom>
              </p:spPr>
            </p:pic>
          </p:control>
        </mc:Fallback>
      </mc:AlternateContent>
    </p:controls>
    <p:extLst>
      <p:ext uri="{BB962C8B-B14F-4D97-AF65-F5344CB8AC3E}">
        <p14:creationId xmlns:p14="http://schemas.microsoft.com/office/powerpoint/2010/main" val="1017390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667">
                                          <p:cBhvr additive="base">
                                            <p:cTn id="7" dur="750" fill="hold"/>
                                            <p:tgtEl>
                                              <p:spTgt spid="5"/>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750"/>
                                            <p:tgtEl>
                                              <p:spTgt spid="2"/>
                                            </p:tgtEl>
                                          </p:cBhvr>
                                        </p:animEffect>
                                        <p:anim calcmode="lin" valueType="num">
                                          <p:cBhvr>
                                            <p:cTn id="13" dur="750" fill="hold"/>
                                            <p:tgtEl>
                                              <p:spTgt spid="2"/>
                                            </p:tgtEl>
                                            <p:attrNameLst>
                                              <p:attrName>ppt_x</p:attrName>
                                            </p:attrNameLst>
                                          </p:cBhvr>
                                          <p:tavLst>
                                            <p:tav tm="0">
                                              <p:val>
                                                <p:strVal val="#ppt_x"/>
                                              </p:val>
                                            </p:tav>
                                            <p:tav tm="100000">
                                              <p:val>
                                                <p:strVal val="#ppt_x"/>
                                              </p:val>
                                            </p:tav>
                                          </p:tavLst>
                                        </p:anim>
                                        <p:anim calcmode="lin" valueType="num">
                                          <p:cBhvr>
                                            <p:cTn id="14"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30380" y="561974"/>
            <a:ext cx="11516877" cy="593407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descr="Graphical user interface, website&#10;&#10;Description automatically generated">
            <a:extLst>
              <a:ext uri="{FF2B5EF4-FFF2-40B4-BE49-F238E27FC236}">
                <a16:creationId xmlns:a16="http://schemas.microsoft.com/office/drawing/2014/main" id="{E3B5999B-358F-CA27-8D6A-5E68185A1E8C}"/>
              </a:ext>
            </a:extLst>
          </p:cNvPr>
          <p:cNvPicPr>
            <a:picLocks noChangeAspect="1"/>
          </p:cNvPicPr>
          <p:nvPr/>
        </p:nvPicPr>
        <p:blipFill>
          <a:blip r:embed="rId3"/>
          <a:stretch>
            <a:fillRect/>
          </a:stretch>
        </p:blipFill>
        <p:spPr>
          <a:xfrm>
            <a:off x="-1" y="0"/>
            <a:ext cx="12344009" cy="6858000"/>
          </a:xfrm>
          <a:prstGeom prst="rect">
            <a:avLst/>
          </a:prstGeom>
        </p:spPr>
      </p:pic>
      <p:pic>
        <p:nvPicPr>
          <p:cNvPr id="3" name="Picture 2" descr="A picture containing diagram&#10;&#10;Description automatically generated">
            <a:extLst>
              <a:ext uri="{FF2B5EF4-FFF2-40B4-BE49-F238E27FC236}">
                <a16:creationId xmlns:a16="http://schemas.microsoft.com/office/drawing/2014/main" id="{A94F25E6-2C99-8AE2-C8F6-A96144C1E9C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4" name="Group 3">
            <a:extLst>
              <a:ext uri="{FF2B5EF4-FFF2-40B4-BE49-F238E27FC236}">
                <a16:creationId xmlns:a16="http://schemas.microsoft.com/office/drawing/2014/main" id="{8C5FC4A6-7230-507A-6C69-2ACDF5A18AA1}"/>
              </a:ext>
            </a:extLst>
          </p:cNvPr>
          <p:cNvGrpSpPr/>
          <p:nvPr/>
        </p:nvGrpSpPr>
        <p:grpSpPr>
          <a:xfrm>
            <a:off x="5334705" y="1411600"/>
            <a:ext cx="6634712" cy="3640944"/>
            <a:chOff x="2975205" y="1255651"/>
            <a:chExt cx="5432196" cy="3036949"/>
          </a:xfrm>
        </p:grpSpPr>
        <p:sp>
          <p:nvSpPr>
            <p:cNvPr id="5" name="Rectangle: Rounded Corners 4">
              <a:extLst>
                <a:ext uri="{FF2B5EF4-FFF2-40B4-BE49-F238E27FC236}">
                  <a16:creationId xmlns:a16="http://schemas.microsoft.com/office/drawing/2014/main" id="{51A546CA-2E7B-1D35-BC2C-1B66C67CA757}"/>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8" name="Rectangle: Rounded Corners 7">
              <a:extLst>
                <a:ext uri="{FF2B5EF4-FFF2-40B4-BE49-F238E27FC236}">
                  <a16:creationId xmlns:a16="http://schemas.microsoft.com/office/drawing/2014/main" id="{0BA2D83A-0C4E-5261-35F8-1E4478894BE4}"/>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id="{9DD6CB82-FD37-EA8E-270A-4E52B65415AB}"/>
                </a:ext>
              </a:extLst>
            </p:cNvPr>
            <p:cNvPicPr>
              <a:picLocks noChangeAspect="1"/>
            </p:cNvPicPr>
            <p:nvPr/>
          </p:nvPicPr>
          <p:blipFill>
            <a:blip r:embed="rId6"/>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id="{CAF2AE0C-D67F-8A59-725D-A7201C043197}"/>
                </a:ext>
              </a:extLst>
            </p:cNvPr>
            <p:cNvPicPr>
              <a:picLocks noChangeAspect="1"/>
            </p:cNvPicPr>
            <p:nvPr/>
          </p:nvPicPr>
          <p:blipFill>
            <a:blip r:embed="rId6"/>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id="{094AF1C9-B9E2-C340-E8E7-9F43E2A11378}"/>
                </a:ext>
              </a:extLst>
            </p:cNvPr>
            <p:cNvPicPr>
              <a:picLocks noChangeAspect="1"/>
            </p:cNvPicPr>
            <p:nvPr/>
          </p:nvPicPr>
          <p:blipFill>
            <a:blip r:embed="rId6"/>
            <a:stretch>
              <a:fillRect/>
            </a:stretch>
          </p:blipFill>
          <p:spPr>
            <a:xfrm flipH="1">
              <a:off x="3150160" y="3571452"/>
              <a:ext cx="545867" cy="545867"/>
            </a:xfrm>
            <a:prstGeom prst="rect">
              <a:avLst/>
            </a:prstGeom>
          </p:spPr>
        </p:pic>
      </p:grpSp>
      <p:pic>
        <p:nvPicPr>
          <p:cNvPr id="16" name="Picture 15">
            <a:extLst>
              <a:ext uri="{FF2B5EF4-FFF2-40B4-BE49-F238E27FC236}">
                <a16:creationId xmlns:a16="http://schemas.microsoft.com/office/drawing/2014/main" id="{4E97D5B2-F1CF-D3C8-63E5-D037E7635D74}"/>
              </a:ext>
            </a:extLst>
          </p:cNvPr>
          <p:cNvPicPr>
            <a:picLocks noChangeAspect="1"/>
          </p:cNvPicPr>
          <p:nvPr/>
        </p:nvPicPr>
        <p:blipFill>
          <a:blip r:embed="rId7"/>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721261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nature&#10;&#10;Description automatically generated">
            <a:extLst>
              <a:ext uri="{FF2B5EF4-FFF2-40B4-BE49-F238E27FC236}">
                <a16:creationId xmlns:a16="http://schemas.microsoft.com/office/drawing/2014/main" id="{E155CEF2-ADF8-3815-3C9F-7896BE3747D2}"/>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id="{5C3965A9-0E14-00EE-255F-8CC2C3E48D2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id="{F22CEBF6-18DD-F30B-D08F-4B713A9E660E}"/>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id="{357099F9-86A9-A724-0F7D-782B102822B7}"/>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id="{0A6C41D3-151D-00D2-6B9E-8D874ACF8FE9}"/>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id="{218A9EF3-67FB-7F12-14DB-ECFB8BB3B3CD}"/>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id="{D56AB7DB-8732-9DE5-9157-C1E76609B78C}"/>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id="{C493A59F-549B-15E0-2B42-703F05BC60A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471572A7-1309-0672-5CDA-41EDCE38E17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C38CC71E-B93C-DF80-6B5C-7CE9CA4A7AA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id="{55083399-B337-8BB6-FF36-F143551EB7EA}"/>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id="{0FFC87A6-5DBD-DEB7-93E4-3BE93233220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2617D0CA-A2F1-854E-C545-B5C3A850754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4C43CF4B-4FB6-4A57-B745-3532C42FBE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id="{AD055A06-54A7-000B-C42B-9453C38C46AD}"/>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id="{321B211B-3B7E-6CA7-DEAC-CA28E0BFAB3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id="{43C86B57-3CF2-4F39-3E9E-F939532751D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id="{AEE77D64-28AB-4E98-9E26-26C197245B9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2" name="Picture 21">
            <a:extLst>
              <a:ext uri="{FF2B5EF4-FFF2-40B4-BE49-F238E27FC236}">
                <a16:creationId xmlns:a16="http://schemas.microsoft.com/office/drawing/2014/main" id="{0B57BE7C-5695-2C7A-982D-A3FF5210B0E8}"/>
              </a:ext>
            </a:extLst>
          </p:cNvPr>
          <p:cNvPicPr>
            <a:picLocks noChangeAspect="1"/>
          </p:cNvPicPr>
          <p:nvPr/>
        </p:nvPicPr>
        <p:blipFill>
          <a:blip r:embed="rId7"/>
          <a:stretch>
            <a:fillRect/>
          </a:stretch>
        </p:blipFill>
        <p:spPr>
          <a:xfrm>
            <a:off x="1056289" y="0"/>
            <a:ext cx="8620491" cy="1408298"/>
          </a:xfrm>
          <a:prstGeom prst="rect">
            <a:avLst/>
          </a:prstGeom>
        </p:spPr>
      </p:pic>
      <p:pic>
        <p:nvPicPr>
          <p:cNvPr id="23" name="Picture 22" descr="A picture containing text, nature&#10;&#10;Description automatically generated">
            <a:extLst>
              <a:ext uri="{FF2B5EF4-FFF2-40B4-BE49-F238E27FC236}">
                <a16:creationId xmlns:a16="http://schemas.microsoft.com/office/drawing/2014/main" id="{4D554F21-BCB9-9D22-812F-D4C3CCA31C6D}"/>
              </a:ext>
            </a:extLst>
          </p:cNvPr>
          <p:cNvPicPr>
            <a:picLocks noChangeAspect="1"/>
          </p:cNvPicPr>
          <p:nvPr/>
        </p:nvPicPr>
        <p:blipFill>
          <a:blip r:embed="rId2"/>
          <a:stretch>
            <a:fillRect/>
          </a:stretch>
        </p:blipFill>
        <p:spPr>
          <a:xfrm>
            <a:off x="152401" y="152400"/>
            <a:ext cx="12344009" cy="6858000"/>
          </a:xfrm>
          <a:prstGeom prst="rect">
            <a:avLst/>
          </a:prstGeom>
        </p:spPr>
      </p:pic>
      <p:pic>
        <p:nvPicPr>
          <p:cNvPr id="24" name="Picture 23" descr="A picture containing stationary&#10;&#10;Description automatically generated">
            <a:extLst>
              <a:ext uri="{FF2B5EF4-FFF2-40B4-BE49-F238E27FC236}">
                <a16:creationId xmlns:a16="http://schemas.microsoft.com/office/drawing/2014/main" id="{F77EC4EC-ED8F-11BF-44BF-F568B1292CE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680022" y="1147758"/>
            <a:ext cx="4742273" cy="5438100"/>
          </a:xfrm>
          <a:prstGeom prst="rect">
            <a:avLst/>
          </a:prstGeom>
        </p:spPr>
      </p:pic>
      <p:grpSp>
        <p:nvGrpSpPr>
          <p:cNvPr id="25" name="Group 24">
            <a:extLst>
              <a:ext uri="{FF2B5EF4-FFF2-40B4-BE49-F238E27FC236}">
                <a16:creationId xmlns:a16="http://schemas.microsoft.com/office/drawing/2014/main" id="{0BD80FC3-F0FB-E67C-3E82-751A7511341D}"/>
              </a:ext>
            </a:extLst>
          </p:cNvPr>
          <p:cNvGrpSpPr/>
          <p:nvPr/>
        </p:nvGrpSpPr>
        <p:grpSpPr>
          <a:xfrm>
            <a:off x="352920" y="1977613"/>
            <a:ext cx="7538557" cy="3778388"/>
            <a:chOff x="353341" y="1443489"/>
            <a:chExt cx="5653918" cy="2833791"/>
          </a:xfrm>
        </p:grpSpPr>
        <p:grpSp>
          <p:nvGrpSpPr>
            <p:cNvPr id="26" name="Group 25">
              <a:extLst>
                <a:ext uri="{FF2B5EF4-FFF2-40B4-BE49-F238E27FC236}">
                  <a16:creationId xmlns:a16="http://schemas.microsoft.com/office/drawing/2014/main" id="{55417282-C019-625E-0210-CEB4EEAB1494}"/>
                </a:ext>
              </a:extLst>
            </p:cNvPr>
            <p:cNvGrpSpPr/>
            <p:nvPr/>
          </p:nvGrpSpPr>
          <p:grpSpPr>
            <a:xfrm>
              <a:off x="353341" y="1443489"/>
              <a:ext cx="5653918" cy="2833791"/>
              <a:chOff x="2975204" y="1281370"/>
              <a:chExt cx="6354501" cy="2816973"/>
            </a:xfrm>
          </p:grpSpPr>
          <p:sp>
            <p:nvSpPr>
              <p:cNvPr id="39" name="Rectangle: Rounded Corners 38">
                <a:extLst>
                  <a:ext uri="{FF2B5EF4-FFF2-40B4-BE49-F238E27FC236}">
                    <a16:creationId xmlns:a16="http://schemas.microsoft.com/office/drawing/2014/main" id="{5E6EF325-D9D4-7F8D-A868-00C43A3D4D36}"/>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40" name="Rectangle: Rounded Corners 39">
                <a:extLst>
                  <a:ext uri="{FF2B5EF4-FFF2-40B4-BE49-F238E27FC236}">
                    <a16:creationId xmlns:a16="http://schemas.microsoft.com/office/drawing/2014/main" id="{9581654A-B13F-7832-BD3D-587C7753ED6B}"/>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27" name="Group 26">
              <a:extLst>
                <a:ext uri="{FF2B5EF4-FFF2-40B4-BE49-F238E27FC236}">
                  <a16:creationId xmlns:a16="http://schemas.microsoft.com/office/drawing/2014/main" id="{5E5B0382-7192-29C8-F23B-6AC7B7B4D388}"/>
                </a:ext>
              </a:extLst>
            </p:cNvPr>
            <p:cNvGrpSpPr/>
            <p:nvPr/>
          </p:nvGrpSpPr>
          <p:grpSpPr>
            <a:xfrm>
              <a:off x="2288300" y="2473815"/>
              <a:ext cx="1558527" cy="498929"/>
              <a:chOff x="2287368" y="2478771"/>
              <a:chExt cx="1558527" cy="498929"/>
            </a:xfrm>
          </p:grpSpPr>
          <p:pic>
            <p:nvPicPr>
              <p:cNvPr id="36" name="Picture 35" descr="Shape, circle&#10;&#10;Description automatically generated">
                <a:extLst>
                  <a:ext uri="{FF2B5EF4-FFF2-40B4-BE49-F238E27FC236}">
                    <a16:creationId xmlns:a16="http://schemas.microsoft.com/office/drawing/2014/main" id="{670CBCAC-2412-056E-0535-9727E742D36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7" name="Picture 36" descr="Shape, circle&#10;&#10;Description automatically generated">
                <a:extLst>
                  <a:ext uri="{FF2B5EF4-FFF2-40B4-BE49-F238E27FC236}">
                    <a16:creationId xmlns:a16="http://schemas.microsoft.com/office/drawing/2014/main" id="{68EB04F2-D6AE-8D51-F29F-8B571396E73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38" name="Picture 37" descr="Shape, circle&#10;&#10;Description automatically generated">
                <a:extLst>
                  <a:ext uri="{FF2B5EF4-FFF2-40B4-BE49-F238E27FC236}">
                    <a16:creationId xmlns:a16="http://schemas.microsoft.com/office/drawing/2014/main" id="{3CBA4DD9-CABB-E046-0FFB-09E3B135017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8" name="Group 27">
              <a:extLst>
                <a:ext uri="{FF2B5EF4-FFF2-40B4-BE49-F238E27FC236}">
                  <a16:creationId xmlns:a16="http://schemas.microsoft.com/office/drawing/2014/main" id="{AC1EB57B-EF9B-6D63-286A-0F94797E70B8}"/>
                </a:ext>
              </a:extLst>
            </p:cNvPr>
            <p:cNvGrpSpPr/>
            <p:nvPr/>
          </p:nvGrpSpPr>
          <p:grpSpPr>
            <a:xfrm>
              <a:off x="2534278" y="3015458"/>
              <a:ext cx="1538407" cy="493960"/>
              <a:chOff x="2287368" y="2483740"/>
              <a:chExt cx="1538407" cy="493960"/>
            </a:xfrm>
          </p:grpSpPr>
          <p:pic>
            <p:nvPicPr>
              <p:cNvPr id="33" name="Picture 32" descr="Shape, circle&#10;&#10;Description automatically generated">
                <a:extLst>
                  <a:ext uri="{FF2B5EF4-FFF2-40B4-BE49-F238E27FC236}">
                    <a16:creationId xmlns:a16="http://schemas.microsoft.com/office/drawing/2014/main" id="{4D803FF4-2DCB-1D79-D077-C3B6E805D6F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34" name="Picture 33" descr="Shape, circle&#10;&#10;Description automatically generated">
                <a:extLst>
                  <a:ext uri="{FF2B5EF4-FFF2-40B4-BE49-F238E27FC236}">
                    <a16:creationId xmlns:a16="http://schemas.microsoft.com/office/drawing/2014/main" id="{66E4B5BD-13B4-2C3B-C954-DB51B5EC76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35" name="Picture 34" descr="Shape, circle&#10;&#10;Description automatically generated">
                <a:extLst>
                  <a:ext uri="{FF2B5EF4-FFF2-40B4-BE49-F238E27FC236}">
                    <a16:creationId xmlns:a16="http://schemas.microsoft.com/office/drawing/2014/main" id="{87BE4BFA-D3A0-D91A-572F-395EF00D5DA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29" name="Group 28">
              <a:extLst>
                <a:ext uri="{FF2B5EF4-FFF2-40B4-BE49-F238E27FC236}">
                  <a16:creationId xmlns:a16="http://schemas.microsoft.com/office/drawing/2014/main" id="{CB109998-FDF4-C94D-99F2-DFFD7D814D81}"/>
                </a:ext>
              </a:extLst>
            </p:cNvPr>
            <p:cNvGrpSpPr/>
            <p:nvPr/>
          </p:nvGrpSpPr>
          <p:grpSpPr>
            <a:xfrm>
              <a:off x="4541274" y="3599730"/>
              <a:ext cx="1465985" cy="498928"/>
              <a:chOff x="2233232" y="2478771"/>
              <a:chExt cx="1465985" cy="498928"/>
            </a:xfrm>
          </p:grpSpPr>
          <p:pic>
            <p:nvPicPr>
              <p:cNvPr id="30" name="Picture 29" descr="Shape, circle&#10;&#10;Description automatically generated">
                <a:extLst>
                  <a:ext uri="{FF2B5EF4-FFF2-40B4-BE49-F238E27FC236}">
                    <a16:creationId xmlns:a16="http://schemas.microsoft.com/office/drawing/2014/main" id="{845FBDAC-7DC4-2D7F-2EE7-916EA4F6B8A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31" name="Picture 30" descr="Shape, circle&#10;&#10;Description automatically generated">
                <a:extLst>
                  <a:ext uri="{FF2B5EF4-FFF2-40B4-BE49-F238E27FC236}">
                    <a16:creationId xmlns:a16="http://schemas.microsoft.com/office/drawing/2014/main" id="{5518D1D6-6D68-135E-58CA-45C7E67B198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32" name="Picture 31" descr="Shape, circle&#10;&#10;Description automatically generated">
                <a:extLst>
                  <a:ext uri="{FF2B5EF4-FFF2-40B4-BE49-F238E27FC236}">
                    <a16:creationId xmlns:a16="http://schemas.microsoft.com/office/drawing/2014/main" id="{60692633-1CFD-5D25-0E37-63D4DD23606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41" name="Picture 40">
            <a:extLst>
              <a:ext uri="{FF2B5EF4-FFF2-40B4-BE49-F238E27FC236}">
                <a16:creationId xmlns:a16="http://schemas.microsoft.com/office/drawing/2014/main" id="{78DFD3AE-A66F-25B4-9062-9993AF8067D2}"/>
              </a:ext>
            </a:extLst>
          </p:cNvPr>
          <p:cNvPicPr>
            <a:picLocks noChangeAspect="1"/>
          </p:cNvPicPr>
          <p:nvPr/>
        </p:nvPicPr>
        <p:blipFill>
          <a:blip r:embed="rId7"/>
          <a:stretch>
            <a:fillRect/>
          </a:stretch>
        </p:blipFill>
        <p:spPr>
          <a:xfrm>
            <a:off x="1208689" y="152400"/>
            <a:ext cx="8620491" cy="1408298"/>
          </a:xfrm>
          <a:prstGeom prst="rect">
            <a:avLst/>
          </a:prstGeom>
        </p:spPr>
      </p:pic>
    </p:spTree>
    <p:extLst>
      <p:ext uri="{BB962C8B-B14F-4D97-AF65-F5344CB8AC3E}">
        <p14:creationId xmlns:p14="http://schemas.microsoft.com/office/powerpoint/2010/main" val="839480932"/>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85333">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14:bounceEnd="85333">
                                          <p:cBhvr additive="base">
                                            <p:cTn id="11" dur="750" fill="hold"/>
                                            <p:tgtEl>
                                              <p:spTgt spid="25"/>
                                            </p:tgtEl>
                                            <p:attrNameLst>
                                              <p:attrName>ppt_x</p:attrName>
                                            </p:attrNameLst>
                                          </p:cBhvr>
                                          <p:tavLst>
                                            <p:tav tm="0">
                                              <p:val>
                                                <p:strVal val="#ppt_x"/>
                                              </p:val>
                                            </p:tav>
                                            <p:tav tm="100000">
                                              <p:val>
                                                <p:strVal val="#ppt_x"/>
                                              </p:val>
                                            </p:tav>
                                          </p:tavLst>
                                        </p:anim>
                                        <p:anim calcmode="lin" valueType="num" p14:bounceEnd="85333">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ppt_x"/>
                                              </p:val>
                                            </p:tav>
                                            <p:tav tm="100000">
                                              <p:val>
                                                <p:strVal val="#ppt_x"/>
                                              </p:val>
                                            </p:tav>
                                          </p:tavLst>
                                        </p:anim>
                                        <p:anim calcmode="lin" valueType="num">
                                          <p:cBhvr additive="base">
                                            <p:cTn id="12" dur="75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Chim Chích Bông Vui Nhộn">
            <a:hlinkClick r:id="" action="ppaction://media"/>
            <a:extLst>
              <a:ext uri="{FF2B5EF4-FFF2-40B4-BE49-F238E27FC236}">
                <a16:creationId xmlns:a16="http://schemas.microsoft.com/office/drawing/2014/main" id="{E27621BF-5DA4-4D40-87A0-D2C979AFAC0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2" cy="6858001"/>
          </a:xfrm>
          <a:prstGeom prst="rect">
            <a:avLst/>
          </a:prstGeom>
        </p:spPr>
      </p:pic>
    </p:spTree>
    <p:extLst>
      <p:ext uri="{BB962C8B-B14F-4D97-AF65-F5344CB8AC3E}">
        <p14:creationId xmlns:p14="http://schemas.microsoft.com/office/powerpoint/2010/main" val="2552450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21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2" name="Picture 1">
            <a:extLst>
              <a:ext uri="{FF2B5EF4-FFF2-40B4-BE49-F238E27FC236}">
                <a16:creationId xmlns:a16="http://schemas.microsoft.com/office/drawing/2014/main" id="{650F8578-350E-264D-81CC-BF4708F43397}"/>
              </a:ext>
            </a:extLst>
          </p:cNvPr>
          <p:cNvPicPr>
            <a:picLocks noChangeAspect="1"/>
          </p:cNvPicPr>
          <p:nvPr/>
        </p:nvPicPr>
        <p:blipFill>
          <a:blip r:embed="rId5"/>
          <a:stretch>
            <a:fillRect/>
          </a:stretch>
        </p:blipFill>
        <p:spPr>
          <a:xfrm>
            <a:off x="2847924" y="2078831"/>
            <a:ext cx="8660562" cy="3202085"/>
          </a:xfrm>
          <a:prstGeom prst="rect">
            <a:avLst/>
          </a:prstGeom>
        </p:spPr>
      </p:pic>
    </p:spTree>
    <p:extLst>
      <p:ext uri="{BB962C8B-B14F-4D97-AF65-F5344CB8AC3E}">
        <p14:creationId xmlns:p14="http://schemas.microsoft.com/office/powerpoint/2010/main" val="22329327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7" name="Nhóm 20">
            <a:extLst>
              <a:ext uri="{FF2B5EF4-FFF2-40B4-BE49-F238E27FC236}">
                <a16:creationId xmlns:a16="http://schemas.microsoft.com/office/drawing/2014/main" id="{69DAEED2-F545-364E-B436-2832907D1E63}"/>
              </a:ext>
            </a:extLst>
          </p:cNvPr>
          <p:cNvGrpSpPr/>
          <p:nvPr/>
        </p:nvGrpSpPr>
        <p:grpSpPr>
          <a:xfrm>
            <a:off x="262810" y="127534"/>
            <a:ext cx="11398360" cy="1506969"/>
            <a:chOff x="282113" y="-170659"/>
            <a:chExt cx="8548770" cy="1130227"/>
          </a:xfrm>
        </p:grpSpPr>
        <p:sp>
          <p:nvSpPr>
            <p:cNvPr id="8" name="Hình chữ nhật: Góc Tròn 3">
              <a:extLst>
                <a:ext uri="{FF2B5EF4-FFF2-40B4-BE49-F238E27FC236}">
                  <a16:creationId xmlns:a16="http://schemas.microsoft.com/office/drawing/2014/main" id="{30781F75-700C-7DA1-4816-CB58B18FEDEC}"/>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11" name="Hộp Văn bản 4">
              <a:extLst>
                <a:ext uri="{FF2B5EF4-FFF2-40B4-BE49-F238E27FC236}">
                  <a16:creationId xmlns:a16="http://schemas.microsoft.com/office/drawing/2014/main" id="{43FB4F2F-A221-D233-5959-71F733778B18}"/>
                </a:ext>
              </a:extLst>
            </p:cNvPr>
            <p:cNvSpPr txBox="1"/>
            <p:nvPr/>
          </p:nvSpPr>
          <p:spPr>
            <a:xfrm>
              <a:off x="927764" y="-83238"/>
              <a:ext cx="7856885" cy="992579"/>
            </a:xfrm>
            <a:prstGeom prst="rect">
              <a:avLst/>
            </a:prstGeom>
            <a:noFill/>
          </p:spPr>
          <p:txBody>
            <a:bodyPr wrap="square" rtlCol="0">
              <a:spAutoFit/>
            </a:bodyPr>
            <a:lstStyle/>
            <a:p>
              <a:pPr marL="0" marR="0" algn="just">
                <a:spcBef>
                  <a:spcPts val="0"/>
                </a:spcBef>
                <a:spcAft>
                  <a:spcPts val="0"/>
                </a:spcAft>
              </a:pPr>
              <a:r>
                <a:rPr lang="en-US" sz="4000" b="1" dirty="0">
                  <a:effectLst/>
                  <a:ea typeface="Calibri" panose="020F0502020204030204" pitchFamily="34" charset="0"/>
                </a:rPr>
                <a:t>Hai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gặp</a:t>
              </a:r>
              <a:r>
                <a:rPr lang="en-US" sz="4000" b="1" dirty="0">
                  <a:effectLst/>
                  <a:ea typeface="Calibri" panose="020F0502020204030204" pitchFamily="34" charset="0"/>
                </a:rPr>
                <a:t> </a:t>
              </a:r>
              <a:r>
                <a:rPr lang="en-US" sz="4000" b="1" dirty="0" err="1">
                  <a:effectLst/>
                  <a:ea typeface="Calibri" panose="020F0502020204030204" pitchFamily="34" charset="0"/>
                </a:rPr>
                <a:t>nhau</a:t>
              </a:r>
              <a:r>
                <a:rPr lang="en-US" sz="4000" b="1" dirty="0">
                  <a:effectLst/>
                  <a:ea typeface="Calibri" panose="020F0502020204030204" pitchFamily="34" charset="0"/>
                </a:rPr>
                <a:t> ở </a:t>
              </a:r>
              <a:r>
                <a:rPr lang="en-US" sz="4000" b="1" dirty="0" err="1">
                  <a:effectLst/>
                  <a:ea typeface="Calibri" panose="020F0502020204030204" pitchFamily="34" charset="0"/>
                </a:rPr>
                <a:t>đâu</a:t>
              </a:r>
              <a:r>
                <a:rPr lang="en-US" sz="4000" b="1" dirty="0">
                  <a:effectLst/>
                  <a:ea typeface="Calibri" panose="020F0502020204030204" pitchFamily="34" charset="0"/>
                </a:rPr>
                <a:t>? </a:t>
              </a:r>
              <a:r>
                <a:rPr lang="en-US" sz="4000" b="1" dirty="0" err="1">
                  <a:effectLst/>
                  <a:ea typeface="Calibri" panose="020F0502020204030204" pitchFamily="34" charset="0"/>
                </a:rPr>
                <a:t>Mỗi</a:t>
              </a:r>
              <a:r>
                <a:rPr lang="en-US" sz="4000" b="1" dirty="0">
                  <a:effectLst/>
                  <a:ea typeface="Calibri" panose="020F0502020204030204" pitchFamily="34" charset="0"/>
                </a:rPr>
                <a:t> </a:t>
              </a:r>
              <a:r>
                <a:rPr lang="en-US" sz="4000" b="1" dirty="0" err="1">
                  <a:effectLst/>
                  <a:ea typeface="Calibri" panose="020F0502020204030204" pitchFamily="34" charset="0"/>
                </a:rPr>
                <a:t>cậu</a:t>
              </a:r>
              <a:r>
                <a:rPr lang="en-US" sz="4000" b="1" dirty="0">
                  <a:effectLst/>
                  <a:ea typeface="Calibri" panose="020F0502020204030204" pitchFamily="34" charset="0"/>
                </a:rPr>
                <a:t> </a:t>
              </a:r>
              <a:r>
                <a:rPr lang="en-US" sz="4000" b="1" dirty="0" err="1">
                  <a:effectLst/>
                  <a:ea typeface="Calibri" panose="020F0502020204030204" pitchFamily="34" charset="0"/>
                </a:rPr>
                <a:t>bé</a:t>
              </a:r>
              <a:r>
                <a:rPr lang="en-US" sz="4000" b="1" dirty="0">
                  <a:effectLst/>
                  <a:ea typeface="Calibri" panose="020F0502020204030204" pitchFamily="34" charset="0"/>
                </a:rPr>
                <a:t> </a:t>
              </a:r>
              <a:r>
                <a:rPr lang="en-US" sz="4000" b="1" dirty="0" err="1">
                  <a:effectLst/>
                  <a:ea typeface="Calibri" panose="020F0502020204030204" pitchFamily="34" charset="0"/>
                </a:rPr>
                <a:t>mơ</a:t>
              </a:r>
              <a:r>
                <a:rPr lang="en-US" sz="4000" b="1" dirty="0">
                  <a:effectLst/>
                  <a:ea typeface="Calibri" panose="020F0502020204030204" pitchFamily="34" charset="0"/>
                </a:rPr>
                <a:t> </a:t>
              </a:r>
              <a:r>
                <a:rPr lang="en-US" sz="4000" b="1" dirty="0" err="1">
                  <a:effectLst/>
                  <a:ea typeface="Calibri" panose="020F0502020204030204" pitchFamily="34" charset="0"/>
                </a:rPr>
                <a:t>ước</a:t>
              </a:r>
              <a:r>
                <a:rPr lang="en-US" sz="4000" b="1" dirty="0">
                  <a:effectLst/>
                  <a:ea typeface="Calibri" panose="020F0502020204030204" pitchFamily="34" charset="0"/>
                </a:rPr>
                <a:t> </a:t>
              </a:r>
              <a:r>
                <a:rPr lang="en-US" sz="4000" b="1" dirty="0" err="1">
                  <a:effectLst/>
                  <a:ea typeface="Calibri" panose="020F0502020204030204" pitchFamily="34" charset="0"/>
                </a:rPr>
                <a:t>hoặc</a:t>
              </a:r>
              <a:r>
                <a:rPr lang="en-US" sz="4000" b="1" dirty="0">
                  <a:effectLst/>
                  <a:ea typeface="Calibri" panose="020F0502020204030204" pitchFamily="34" charset="0"/>
                </a:rPr>
                <a:t> </a:t>
              </a:r>
              <a:r>
                <a:rPr lang="en-US" sz="4000" b="1" dirty="0" err="1">
                  <a:effectLst/>
                  <a:ea typeface="Calibri" panose="020F0502020204030204" pitchFamily="34" charset="0"/>
                </a:rPr>
                <a:t>mong</a:t>
              </a:r>
              <a:r>
                <a:rPr lang="en-US" sz="4000" b="1" dirty="0">
                  <a:effectLst/>
                  <a:ea typeface="Calibri" panose="020F0502020204030204" pitchFamily="34" charset="0"/>
                </a:rPr>
                <a:t> </a:t>
              </a:r>
              <a:r>
                <a:rPr lang="en-US" sz="4000" b="1" dirty="0" err="1">
                  <a:effectLst/>
                  <a:ea typeface="Calibri" panose="020F0502020204030204" pitchFamily="34" charset="0"/>
                </a:rPr>
                <a:t>muốn</a:t>
              </a:r>
              <a:r>
                <a:rPr lang="en-US" sz="4000" b="1" dirty="0">
                  <a:effectLst/>
                  <a:ea typeface="Calibri" panose="020F0502020204030204" pitchFamily="34" charset="0"/>
                </a:rPr>
                <a:t> </a:t>
              </a:r>
              <a:r>
                <a:rPr lang="en-US" sz="4000" b="1" dirty="0" err="1">
                  <a:effectLst/>
                  <a:ea typeface="Calibri" panose="020F0502020204030204" pitchFamily="34" charset="0"/>
                </a:rPr>
                <a:t>điều</a:t>
              </a:r>
              <a:r>
                <a:rPr lang="en-US" sz="4000" b="1" dirty="0">
                  <a:effectLst/>
                  <a:ea typeface="Calibri" panose="020F0502020204030204" pitchFamily="34" charset="0"/>
                </a:rPr>
                <a:t> </a:t>
              </a:r>
              <a:r>
                <a:rPr lang="en-US" sz="4000" b="1" dirty="0" err="1">
                  <a:effectLst/>
                  <a:ea typeface="Calibri" panose="020F0502020204030204" pitchFamily="34" charset="0"/>
                </a:rPr>
                <a:t>gì</a:t>
              </a:r>
              <a:r>
                <a:rPr lang="en-US" sz="4000" b="1" dirty="0">
                  <a:effectLst/>
                  <a:ea typeface="Calibri" panose="020F0502020204030204" pitchFamily="34" charset="0"/>
                </a:rPr>
                <a:t>?</a:t>
              </a:r>
            </a:p>
          </p:txBody>
        </p:sp>
        <p:pic>
          <p:nvPicPr>
            <p:cNvPr id="12" name="Hình ảnh 5">
              <a:extLst>
                <a:ext uri="{FF2B5EF4-FFF2-40B4-BE49-F238E27FC236}">
                  <a16:creationId xmlns:a16="http://schemas.microsoft.com/office/drawing/2014/main" id="{62A81702-0F4F-A70B-3820-8E5CB50B0D9D}"/>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13" name="Picture 5">
            <a:extLst>
              <a:ext uri="{FF2B5EF4-FFF2-40B4-BE49-F238E27FC236}">
                <a16:creationId xmlns:a16="http://schemas.microsoft.com/office/drawing/2014/main" id="{FB4AEA4B-53F7-17E1-18AC-F6CA5065513D}"/>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4" name="Nhóm 25">
            <a:extLst>
              <a:ext uri="{FF2B5EF4-FFF2-40B4-BE49-F238E27FC236}">
                <a16:creationId xmlns:a16="http://schemas.microsoft.com/office/drawing/2014/main" id="{92656DA6-BCD7-0046-35AA-F6CB08B5E52D}"/>
              </a:ext>
            </a:extLst>
          </p:cNvPr>
          <p:cNvGrpSpPr/>
          <p:nvPr/>
        </p:nvGrpSpPr>
        <p:grpSpPr>
          <a:xfrm>
            <a:off x="896995" y="2404297"/>
            <a:ext cx="8348187" cy="4222534"/>
            <a:chOff x="538431" y="1505163"/>
            <a:chExt cx="5597425" cy="2488775"/>
          </a:xfrm>
        </p:grpSpPr>
        <p:sp>
          <p:nvSpPr>
            <p:cNvPr id="15" name="Hình chữ nhật: Góc Tròn 26">
              <a:extLst>
                <a:ext uri="{FF2B5EF4-FFF2-40B4-BE49-F238E27FC236}">
                  <a16:creationId xmlns:a16="http://schemas.microsoft.com/office/drawing/2014/main" id="{7974F3EA-93D1-547A-D54E-F7F96E32C4E9}"/>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6" name="Hộp Văn bản 27">
              <a:extLst>
                <a:ext uri="{FF2B5EF4-FFF2-40B4-BE49-F238E27FC236}">
                  <a16:creationId xmlns:a16="http://schemas.microsoft.com/office/drawing/2014/main" id="{9F53BEB4-20BB-A4AE-8A91-C32766CE14E2}"/>
                </a:ext>
              </a:extLst>
            </p:cNvPr>
            <p:cNvSpPr txBox="1"/>
            <p:nvPr/>
          </p:nvSpPr>
          <p:spPr>
            <a:xfrm>
              <a:off x="597351" y="1616363"/>
              <a:ext cx="5479585" cy="2377575"/>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cậu bé gặp nhau ở công viên. Cậu bé bình thường thì mơ ước biết bay như những chú chim, cậu bé bị liệt thì chỉ muốn biết đi lại bình thường như bao người khác.</a:t>
              </a:r>
            </a:p>
          </p:txBody>
        </p:sp>
      </p:grpSp>
    </p:spTree>
    <p:extLst>
      <p:ext uri="{BB962C8B-B14F-4D97-AF65-F5344CB8AC3E}">
        <p14:creationId xmlns:p14="http://schemas.microsoft.com/office/powerpoint/2010/main" val="1977457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DDBF850B-1001-0299-781B-0248389890DC}"/>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id="{ED93F694-5974-17EF-5F50-84D773B90682}"/>
              </a:ext>
            </a:extLst>
          </p:cNvPr>
          <p:cNvGrpSpPr/>
          <p:nvPr/>
        </p:nvGrpSpPr>
        <p:grpSpPr>
          <a:xfrm>
            <a:off x="757714" y="351803"/>
            <a:ext cx="10527140" cy="1328023"/>
            <a:chOff x="355702" y="1260988"/>
            <a:chExt cx="7895355" cy="996017"/>
          </a:xfrm>
        </p:grpSpPr>
        <p:grpSp>
          <p:nvGrpSpPr>
            <p:cNvPr id="4" name="Nhóm 6">
              <a:extLst>
                <a:ext uri="{FF2B5EF4-FFF2-40B4-BE49-F238E27FC236}">
                  <a16:creationId xmlns:a16="http://schemas.microsoft.com/office/drawing/2014/main" id="{C9812FEB-3E80-E61C-D90B-5874A6F59A31}"/>
                </a:ext>
              </a:extLst>
            </p:cNvPr>
            <p:cNvGrpSpPr/>
            <p:nvPr/>
          </p:nvGrpSpPr>
          <p:grpSpPr>
            <a:xfrm>
              <a:off x="355702" y="1260988"/>
              <a:ext cx="7895355" cy="996017"/>
              <a:chOff x="4656263" y="932085"/>
              <a:chExt cx="7895355" cy="996017"/>
            </a:xfrm>
          </p:grpSpPr>
          <p:sp>
            <p:nvSpPr>
              <p:cNvPr id="6" name="Hình chữ nhật: Góc Tròn 8">
                <a:extLst>
                  <a:ext uri="{FF2B5EF4-FFF2-40B4-BE49-F238E27FC236}">
                    <a16:creationId xmlns:a16="http://schemas.microsoft.com/office/drawing/2014/main" id="{0FC341A9-8CFF-A8CC-B013-C187195A4BDF}"/>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5">
                  <a:lumMod val="20000"/>
                  <a:lumOff val="80000"/>
                </a:schemeClr>
              </a:solidFill>
              <a:ln w="19050">
                <a:solidFill>
                  <a:schemeClr val="accent3">
                    <a:lumMod val="50000"/>
                  </a:schemeClr>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9" name="Hộp Văn bản 9">
                <a:extLst>
                  <a:ext uri="{FF2B5EF4-FFF2-40B4-BE49-F238E27FC236}">
                    <a16:creationId xmlns:a16="http://schemas.microsoft.com/office/drawing/2014/main" id="{D6666EC0-EF93-D741-DD4C-0C95E42AAE9B}"/>
                  </a:ext>
                </a:extLst>
              </p:cNvPr>
              <p:cNvSpPr txBox="1"/>
              <p:nvPr/>
            </p:nvSpPr>
            <p:spPr>
              <a:xfrm>
                <a:off x="5461384" y="932085"/>
                <a:ext cx="6799748" cy="996017"/>
              </a:xfrm>
              <a:prstGeom prst="roundRect">
                <a:avLst/>
              </a:prstGeom>
              <a:noFill/>
            </p:spPr>
            <p:txBody>
              <a:bodyPr wrap="square" rtlCol="0">
                <a:spAutoFit/>
              </a:bodyPr>
              <a:lstStyle/>
              <a:p>
                <a:pPr algn="ctr" defTabSz="1219170">
                  <a:buClr>
                    <a:srgbClr val="000000"/>
                  </a:buClr>
                  <a:defRPr/>
                </a:pPr>
                <a:r>
                  <a:rPr lang="vi-VN" sz="3600" b="1" kern="0" dirty="0">
                    <a:solidFill>
                      <a:srgbClr val="002060"/>
                    </a:solidFill>
                    <a:latin typeface="Calibri" panose="020F0502020204030204" pitchFamily="34" charset="0"/>
                    <a:cs typeface="Calibri" panose="020F0502020204030204" pitchFamily="34" charset="0"/>
                    <a:sym typeface="Arial"/>
                  </a:rPr>
                  <a:t>Khi biết mong muốn của người bạn mới gặp, cậu bé mơ ước biết bay đã làm gì cho bạn?</a:t>
                </a:r>
              </a:p>
            </p:txBody>
          </p:sp>
        </p:grpSp>
        <p:pic>
          <p:nvPicPr>
            <p:cNvPr id="5" name="Hình ảnh 7">
              <a:extLst>
                <a:ext uri="{FF2B5EF4-FFF2-40B4-BE49-F238E27FC236}">
                  <a16:creationId xmlns:a16="http://schemas.microsoft.com/office/drawing/2014/main" id="{69301D5D-1B11-6ACB-BD39-C7D3C0BD935D}"/>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0" name="Nhóm 11">
            <a:extLst>
              <a:ext uri="{FF2B5EF4-FFF2-40B4-BE49-F238E27FC236}">
                <a16:creationId xmlns:a16="http://schemas.microsoft.com/office/drawing/2014/main" id="{142F1689-28F3-FD9E-5901-E1BCD76B7161}"/>
              </a:ext>
            </a:extLst>
          </p:cNvPr>
          <p:cNvGrpSpPr/>
          <p:nvPr/>
        </p:nvGrpSpPr>
        <p:grpSpPr>
          <a:xfrm>
            <a:off x="462337" y="2507753"/>
            <a:ext cx="9195370" cy="1776570"/>
            <a:chOff x="907327" y="1560045"/>
            <a:chExt cx="4859299" cy="1734835"/>
          </a:xfrm>
        </p:grpSpPr>
        <p:sp>
          <p:nvSpPr>
            <p:cNvPr id="17" name="Hình chữ nhật: Góc Tròn 23">
              <a:extLst>
                <a:ext uri="{FF2B5EF4-FFF2-40B4-BE49-F238E27FC236}">
                  <a16:creationId xmlns:a16="http://schemas.microsoft.com/office/drawing/2014/main" id="{941DEB5B-DD2B-9CD2-F622-F04524A7FFF8}"/>
                </a:ext>
              </a:extLst>
            </p:cNvPr>
            <p:cNvSpPr/>
            <p:nvPr/>
          </p:nvSpPr>
          <p:spPr>
            <a:xfrm>
              <a:off x="907327" y="156004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id="{94E6290B-6BDE-B121-A716-B6BCFBBC1E9E}"/>
                </a:ext>
              </a:extLst>
            </p:cNvPr>
            <p:cNvSpPr txBox="1"/>
            <p:nvPr/>
          </p:nvSpPr>
          <p:spPr>
            <a:xfrm>
              <a:off x="1013931" y="1624612"/>
              <a:ext cx="4661451" cy="741750"/>
            </a:xfrm>
            <a:prstGeom prst="rect">
              <a:avLst/>
            </a:prstGeom>
            <a:noFill/>
          </p:spPr>
          <p:txBody>
            <a:bodyPr wrap="square">
              <a:spAutoFit/>
            </a:bodyPr>
            <a:lstStyle/>
            <a:p>
              <a:pPr algn="just" defTabSz="1219170">
                <a:buClr>
                  <a:srgbClr val="000000"/>
                </a:buClr>
                <a:defRPr/>
              </a:pPr>
              <a:r>
                <a:rPr lang="vi-VN" sz="4800" b="1" kern="0" dirty="0">
                  <a:solidFill>
                    <a:srgbClr val="FF0000"/>
                  </a:solidFill>
                  <a:latin typeface="Calibri"/>
                  <a:cs typeface="Arial"/>
                  <a:sym typeface="Arial"/>
                </a:rPr>
                <a:t>Cậu bé đã cõng bạn để bạn có cảm giác được bay.</a:t>
              </a:r>
            </a:p>
          </p:txBody>
        </p:sp>
      </p:grpSp>
    </p:spTree>
    <p:extLst>
      <p:ext uri="{BB962C8B-B14F-4D97-AF65-F5344CB8AC3E}">
        <p14:creationId xmlns:p14="http://schemas.microsoft.com/office/powerpoint/2010/main" val="2279871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5">
            <a:extLst>
              <a:ext uri="{FF2B5EF4-FFF2-40B4-BE49-F238E27FC236}">
                <a16:creationId xmlns:a16="http://schemas.microsoft.com/office/drawing/2014/main" id="{64F12D1F-65B5-7919-66ED-E72B2A0EE2CA}"/>
              </a:ext>
            </a:extLst>
          </p:cNvPr>
          <p:cNvPicPr>
            <a:picLocks noChangeAspect="1"/>
          </p:cNvPicPr>
          <p:nvPr/>
        </p:nvPicPr>
        <p:blipFill>
          <a:blip r:embed="rId3"/>
          <a:stretch>
            <a:fillRect/>
          </a:stretch>
        </p:blipFill>
        <p:spPr>
          <a:xfrm>
            <a:off x="9359758" y="2481330"/>
            <a:ext cx="2302904" cy="3661027"/>
          </a:xfrm>
          <a:prstGeom prst="rect">
            <a:avLst/>
          </a:prstGeom>
        </p:spPr>
      </p:pic>
      <p:grpSp>
        <p:nvGrpSpPr>
          <p:cNvPr id="8" name="Nhóm 3">
            <a:extLst>
              <a:ext uri="{FF2B5EF4-FFF2-40B4-BE49-F238E27FC236}">
                <a16:creationId xmlns:a16="http://schemas.microsoft.com/office/drawing/2014/main" id="{45FDD8BF-81FB-8382-1B9D-C181DAAC9BD9}"/>
              </a:ext>
            </a:extLst>
          </p:cNvPr>
          <p:cNvGrpSpPr/>
          <p:nvPr/>
        </p:nvGrpSpPr>
        <p:grpSpPr>
          <a:xfrm>
            <a:off x="1271853" y="629189"/>
            <a:ext cx="9670124" cy="1523021"/>
            <a:chOff x="326379" y="2230465"/>
            <a:chExt cx="6427126" cy="1142265"/>
          </a:xfrm>
        </p:grpSpPr>
        <p:sp>
          <p:nvSpPr>
            <p:cNvPr id="11" name="Hình chữ nhật: Góc Tròn 4">
              <a:extLst>
                <a:ext uri="{FF2B5EF4-FFF2-40B4-BE49-F238E27FC236}">
                  <a16:creationId xmlns:a16="http://schemas.microsoft.com/office/drawing/2014/main" id="{F06091B7-2645-0320-D0B4-B2CAF174BA11}"/>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2" name="Hình ảnh 5">
              <a:extLst>
                <a:ext uri="{FF2B5EF4-FFF2-40B4-BE49-F238E27FC236}">
                  <a16:creationId xmlns:a16="http://schemas.microsoft.com/office/drawing/2014/main" id="{DF7B6635-E9C3-D8B3-4587-C216DE27532C}"/>
                </a:ext>
              </a:extLst>
            </p:cNvPr>
            <p:cNvPicPr>
              <a:picLocks noChangeAspect="1"/>
            </p:cNvPicPr>
            <p:nvPr/>
          </p:nvPicPr>
          <p:blipFill rotWithShape="1">
            <a:blip r:embed="rId4"/>
            <a:srcRect l="71687" t="2707" r="6176" b="64704"/>
            <a:stretch/>
          </p:blipFill>
          <p:spPr>
            <a:xfrm>
              <a:off x="326379" y="2230465"/>
              <a:ext cx="715946" cy="1054004"/>
            </a:xfrm>
            <a:prstGeom prst="rect">
              <a:avLst/>
            </a:prstGeom>
          </p:spPr>
        </p:pic>
        <p:sp>
          <p:nvSpPr>
            <p:cNvPr id="13" name="Hộp Văn bản 15">
              <a:extLst>
                <a:ext uri="{FF2B5EF4-FFF2-40B4-BE49-F238E27FC236}">
                  <a16:creationId xmlns:a16="http://schemas.microsoft.com/office/drawing/2014/main" id="{99608787-F64A-BD9C-291F-6E673A172A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Theo em, cậu bé bị liệt có cảm xúc như thế nào khi được bạn cõng chạy trong công viên?</a:t>
              </a:r>
            </a:p>
          </p:txBody>
        </p:sp>
      </p:grpSp>
      <p:grpSp>
        <p:nvGrpSpPr>
          <p:cNvPr id="14" name="Nhóm 11">
            <a:extLst>
              <a:ext uri="{FF2B5EF4-FFF2-40B4-BE49-F238E27FC236}">
                <a16:creationId xmlns:a16="http://schemas.microsoft.com/office/drawing/2014/main" id="{0FCDA914-3A76-CAF9-EC6F-BA5226E1583A}"/>
              </a:ext>
            </a:extLst>
          </p:cNvPr>
          <p:cNvGrpSpPr/>
          <p:nvPr/>
        </p:nvGrpSpPr>
        <p:grpSpPr>
          <a:xfrm>
            <a:off x="777686" y="2710187"/>
            <a:ext cx="8232749" cy="2252232"/>
            <a:chOff x="874751" y="1198865"/>
            <a:chExt cx="5211724" cy="2578640"/>
          </a:xfrm>
        </p:grpSpPr>
        <p:sp>
          <p:nvSpPr>
            <p:cNvPr id="15" name="Hình chữ nhật: Góc Tròn 23">
              <a:extLst>
                <a:ext uri="{FF2B5EF4-FFF2-40B4-BE49-F238E27FC236}">
                  <a16:creationId xmlns:a16="http://schemas.microsoft.com/office/drawing/2014/main" id="{79D301D1-7747-7C32-811C-2D3AD6F22F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6" name="Hộp Văn bản 10">
              <a:extLst>
                <a:ext uri="{FF2B5EF4-FFF2-40B4-BE49-F238E27FC236}">
                  <a16:creationId xmlns:a16="http://schemas.microsoft.com/office/drawing/2014/main" id="{A6160E50-9253-0006-3527-38E9D9913E1B}"/>
                </a:ext>
              </a:extLst>
            </p:cNvPr>
            <p:cNvSpPr txBox="1"/>
            <p:nvPr/>
          </p:nvSpPr>
          <p:spPr>
            <a:xfrm>
              <a:off x="1074790" y="1337575"/>
              <a:ext cx="4919665" cy="1315744"/>
            </a:xfrm>
            <a:prstGeom prst="rect">
              <a:avLst/>
            </a:prstGeom>
            <a:noFill/>
          </p:spPr>
          <p:txBody>
            <a:bodyPr wrap="square">
              <a:spAutoFit/>
            </a:bodyPr>
            <a:lstStyle/>
            <a:p>
              <a:pPr algn="just" defTabSz="1219170">
                <a:buClr>
                  <a:srgbClr val="000000"/>
                </a:buClr>
                <a:defRPr/>
              </a:pPr>
              <a:r>
                <a:rPr lang="nl-NL" sz="5400" b="1" dirty="0">
                  <a:solidFill>
                    <a:srgbClr val="FF0000"/>
                  </a:solidFill>
                  <a:ea typeface="Calibri" panose="020F0502020204030204" pitchFamily="34" charset="0"/>
                  <a:cs typeface="Times New Roman" panose="02020603050405020304" pitchFamily="18" charset="0"/>
                </a:rPr>
                <a:t>C</a:t>
              </a:r>
              <a:r>
                <a:rPr lang="nl-NL" sz="5400" b="1" dirty="0">
                  <a:solidFill>
                    <a:srgbClr val="FF0000"/>
                  </a:solidFill>
                  <a:effectLst/>
                  <a:ea typeface="Calibri" panose="020F0502020204030204" pitchFamily="34" charset="0"/>
                  <a:cs typeface="Times New Roman" panose="02020603050405020304" pitchFamily="18" charset="0"/>
                </a:rPr>
                <a:t>ậu bé thấy vui/ sung sướng/ hạnh phúc,...</a:t>
              </a:r>
              <a:endParaRPr lang="vi-VN" sz="8000" b="1" kern="0" dirty="0">
                <a:solidFill>
                  <a:srgbClr val="FF0000"/>
                </a:solidFill>
                <a:cs typeface="Times New Roman" panose="02020603050405020304" pitchFamily="18" charset="0"/>
                <a:sym typeface="Arial"/>
              </a:endParaRPr>
            </a:p>
          </p:txBody>
        </p:sp>
      </p:grpSp>
    </p:spTree>
    <p:extLst>
      <p:ext uri="{BB962C8B-B14F-4D97-AF65-F5344CB8AC3E}">
        <p14:creationId xmlns:p14="http://schemas.microsoft.com/office/powerpoint/2010/main" val="2962530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257175"/>
            <a:ext cx="11516877" cy="6308012"/>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5">
            <a:extLst>
              <a:ext uri="{FF2B5EF4-FFF2-40B4-BE49-F238E27FC236}">
                <a16:creationId xmlns:a16="http://schemas.microsoft.com/office/drawing/2014/main" id="{FEEE1E88-41EB-D836-F5C1-ADE0FFCF16BE}"/>
              </a:ext>
            </a:extLst>
          </p:cNvPr>
          <p:cNvPicPr>
            <a:picLocks noChangeAspect="1"/>
          </p:cNvPicPr>
          <p:nvPr/>
        </p:nvPicPr>
        <p:blipFill>
          <a:blip r:embed="rId3"/>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id="{89A6AAF4-80E6-E584-1E6C-9D369FC8BD3F}"/>
              </a:ext>
            </a:extLst>
          </p:cNvPr>
          <p:cNvGrpSpPr/>
          <p:nvPr/>
        </p:nvGrpSpPr>
        <p:grpSpPr>
          <a:xfrm>
            <a:off x="815842" y="301722"/>
            <a:ext cx="10438167" cy="1413507"/>
            <a:chOff x="464811" y="3266297"/>
            <a:chExt cx="7828625" cy="1060130"/>
          </a:xfrm>
        </p:grpSpPr>
        <p:sp>
          <p:nvSpPr>
            <p:cNvPr id="4" name="Hình chữ nhật: Góc Tròn 6">
              <a:extLst>
                <a:ext uri="{FF2B5EF4-FFF2-40B4-BE49-F238E27FC236}">
                  <a16:creationId xmlns:a16="http://schemas.microsoft.com/office/drawing/2014/main" id="{458E101E-CDE0-1763-E516-CAE9A31396EC}"/>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4">
                <a:lumMod val="20000"/>
                <a:lumOff val="80000"/>
              </a:schemeClr>
            </a:solidFill>
            <a:ln w="19050">
              <a:solidFill>
                <a:srgbClr val="02A783"/>
              </a:solidFill>
              <a:prstDash val="lgDash"/>
              <a:extLst>
                <a:ext uri="{C807C97D-BFC1-408E-A445-0C87EB9F89A2}">
                  <ask:lineSketchStyleProps xmlns:ask="http://schemas.microsoft.com/office/drawing/2018/sketchyshape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5" name="Hộp Văn bản 7">
              <a:extLst>
                <a:ext uri="{FF2B5EF4-FFF2-40B4-BE49-F238E27FC236}">
                  <a16:creationId xmlns:a16="http://schemas.microsoft.com/office/drawing/2014/main" id="{1F4805D4-D6B7-5F1A-01EA-EC175D76148D}"/>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Nêu nhận xét của em về việc làm của câu bé mơ ước biết bay.</a:t>
              </a:r>
            </a:p>
          </p:txBody>
        </p:sp>
        <p:pic>
          <p:nvPicPr>
            <p:cNvPr id="6" name="Hình ảnh 8">
              <a:extLst>
                <a:ext uri="{FF2B5EF4-FFF2-40B4-BE49-F238E27FC236}">
                  <a16:creationId xmlns:a16="http://schemas.microsoft.com/office/drawing/2014/main" id="{26823469-304B-CCE2-F190-FB121A7F3E1F}"/>
                </a:ext>
              </a:extLst>
            </p:cNvPr>
            <p:cNvPicPr>
              <a:picLocks noChangeAspect="1"/>
            </p:cNvPicPr>
            <p:nvPr/>
          </p:nvPicPr>
          <p:blipFill rotWithShape="1">
            <a:blip r:embed="rId4"/>
            <a:srcRect l="8956" t="37666" r="68907" b="36153"/>
            <a:stretch/>
          </p:blipFill>
          <p:spPr>
            <a:xfrm>
              <a:off x="505610" y="3266297"/>
              <a:ext cx="767112" cy="907271"/>
            </a:xfrm>
            <a:prstGeom prst="rect">
              <a:avLst/>
            </a:prstGeom>
          </p:spPr>
        </p:pic>
      </p:grpSp>
      <p:grpSp>
        <p:nvGrpSpPr>
          <p:cNvPr id="9" name="Nhóm 11">
            <a:extLst>
              <a:ext uri="{FF2B5EF4-FFF2-40B4-BE49-F238E27FC236}">
                <a16:creationId xmlns:a16="http://schemas.microsoft.com/office/drawing/2014/main" id="{F1177EDA-57EF-0813-CCC6-6B51BEE3CA93}"/>
              </a:ext>
            </a:extLst>
          </p:cNvPr>
          <p:cNvGrpSpPr/>
          <p:nvPr/>
        </p:nvGrpSpPr>
        <p:grpSpPr>
          <a:xfrm>
            <a:off x="452063" y="2506461"/>
            <a:ext cx="8887145" cy="2322393"/>
            <a:chOff x="874751" y="1169362"/>
            <a:chExt cx="5211724" cy="2608143"/>
          </a:xfrm>
        </p:grpSpPr>
        <p:sp>
          <p:nvSpPr>
            <p:cNvPr id="10" name="Hình chữ nhật: Góc Tròn 23">
              <a:extLst>
                <a:ext uri="{FF2B5EF4-FFF2-40B4-BE49-F238E27FC236}">
                  <a16:creationId xmlns:a16="http://schemas.microsoft.com/office/drawing/2014/main" id="{36E42B8F-65D3-A1D0-1B14-A74DAC6EC211}"/>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7" name="Hộp Văn bản 10">
              <a:extLst>
                <a:ext uri="{FF2B5EF4-FFF2-40B4-BE49-F238E27FC236}">
                  <a16:creationId xmlns:a16="http://schemas.microsoft.com/office/drawing/2014/main" id="{087B1606-D279-F242-D41C-617C6E694B06}"/>
                </a:ext>
              </a:extLst>
            </p:cNvPr>
            <p:cNvSpPr txBox="1"/>
            <p:nvPr/>
          </p:nvSpPr>
          <p:spPr>
            <a:xfrm>
              <a:off x="1043830" y="1169362"/>
              <a:ext cx="4919665" cy="1548948"/>
            </a:xfrm>
            <a:prstGeom prst="rect">
              <a:avLst/>
            </a:prstGeom>
            <a:noFill/>
          </p:spPr>
          <p:txBody>
            <a:bodyPr wrap="square">
              <a:spAutoFit/>
            </a:bodyPr>
            <a:lstStyle/>
            <a:p>
              <a:pPr algn="just" defTabSz="1219170">
                <a:buClr>
                  <a:srgbClr val="000000"/>
                </a:buClr>
                <a:defRPr/>
              </a:pPr>
              <a:r>
                <a:rPr lang="vi-VN" sz="4800" b="1" kern="0" dirty="0">
                  <a:solidFill>
                    <a:srgbClr val="ED0281"/>
                  </a:solidFill>
                  <a:latin typeface="Calibri"/>
                  <a:cs typeface="Arial"/>
                  <a:sym typeface="Arial"/>
                </a:rPr>
                <a:t>Cậu bé biết quan tâm, giúp đỡ người khác/ cậu bé nhân hậu/ cậu bé tốt bụng,...</a:t>
              </a:r>
            </a:p>
          </p:txBody>
        </p:sp>
      </p:grpSp>
    </p:spTree>
    <p:extLst>
      <p:ext uri="{BB962C8B-B14F-4D97-AF65-F5344CB8AC3E}">
        <p14:creationId xmlns:p14="http://schemas.microsoft.com/office/powerpoint/2010/main" val="12284633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5">
            <a:extLst>
              <a:ext uri="{FF2B5EF4-FFF2-40B4-BE49-F238E27FC236}">
                <a16:creationId xmlns:a16="http://schemas.microsoft.com/office/drawing/2014/main" id="{E46C43BB-5E60-BD03-61E3-D765EA3501A6}"/>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4" name="Bong bóng Lời nói: Hình bầu dục 12">
            <a:extLst>
              <a:ext uri="{FF2B5EF4-FFF2-40B4-BE49-F238E27FC236}">
                <a16:creationId xmlns:a16="http://schemas.microsoft.com/office/drawing/2014/main" id="{2114AC03-8AE1-07A8-ABF6-FD9A650CAF9F}"/>
              </a:ext>
            </a:extLst>
          </p:cNvPr>
          <p:cNvSpPr/>
          <p:nvPr/>
        </p:nvSpPr>
        <p:spPr>
          <a:xfrm>
            <a:off x="6596008" y="393572"/>
            <a:ext cx="4178899" cy="2257161"/>
          </a:xfrm>
          <a:prstGeom prst="wedgeEllipseCallout">
            <a:avLst>
              <a:gd name="adj1" fmla="val 34173"/>
              <a:gd name="adj2" fmla="val 6413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5" name="Nhóm 13">
            <a:extLst>
              <a:ext uri="{FF2B5EF4-FFF2-40B4-BE49-F238E27FC236}">
                <a16:creationId xmlns:a16="http://schemas.microsoft.com/office/drawing/2014/main" id="{1AFD7E19-F0B2-1ADD-AD7F-BCD9D8E6A132}"/>
              </a:ext>
            </a:extLst>
          </p:cNvPr>
          <p:cNvGrpSpPr/>
          <p:nvPr/>
        </p:nvGrpSpPr>
        <p:grpSpPr>
          <a:xfrm>
            <a:off x="188329" y="882888"/>
            <a:ext cx="7866610" cy="5715579"/>
            <a:chOff x="9768" y="1458780"/>
            <a:chExt cx="5102919" cy="4286685"/>
          </a:xfrm>
        </p:grpSpPr>
        <p:sp>
          <p:nvSpPr>
            <p:cNvPr id="6" name="Hộp Văn bản 14">
              <a:extLst>
                <a:ext uri="{FF2B5EF4-FFF2-40B4-BE49-F238E27FC236}">
                  <a16:creationId xmlns:a16="http://schemas.microsoft.com/office/drawing/2014/main" id="{AE29E8F8-39F1-2338-D88A-DD8BA4D22FFD}"/>
                </a:ext>
              </a:extLst>
            </p:cNvPr>
            <p:cNvSpPr txBox="1"/>
            <p:nvPr/>
          </p:nvSpPr>
          <p:spPr>
            <a:xfrm>
              <a:off x="366128" y="2721560"/>
              <a:ext cx="4572831" cy="3023905"/>
            </a:xfrm>
            <a:prstGeom prst="rect">
              <a:avLst/>
            </a:prstGeom>
            <a:noFill/>
          </p:spPr>
          <p:txBody>
            <a:bodyPr wrap="square" rtlCol="0">
              <a:spAutoFit/>
            </a:bodyPr>
            <a:lstStyle/>
            <a:p>
              <a:pPr algn="just" defTabSz="1219170">
                <a:buClr>
                  <a:srgbClr val="000000"/>
                </a:buClr>
                <a:defRPr/>
              </a:pPr>
              <a:r>
                <a:rPr lang="vi-VN" sz="3200" b="1" i="1" kern="0" dirty="0">
                  <a:solidFill>
                    <a:srgbClr val="000000"/>
                  </a:solidFill>
                  <a:latin typeface="Calibri" panose="020F0502020204030204" pitchFamily="34" charset="0"/>
                  <a:cs typeface="Calibri" panose="020F0502020204030204" pitchFamily="34" charset="0"/>
                  <a:sym typeface="Arial"/>
                </a:rPr>
                <a:t>Câu chuyện muốn nói với chúng ta rằng có những điều tưởng như rất bình thường với chúng ta nhưng lại là mơ ước của rất nhiều người khác. Vì vậy, trong cuộc sống chúng ta phải biết yêu thương, động viên, chia sẻ, giúp đỡ những người kém may mắn hơn mình.</a:t>
              </a:r>
            </a:p>
          </p:txBody>
        </p:sp>
        <p:sp>
          <p:nvSpPr>
            <p:cNvPr id="7" name="Hình chữ nhật: Góc Tròn 15">
              <a:extLst>
                <a:ext uri="{FF2B5EF4-FFF2-40B4-BE49-F238E27FC236}">
                  <a16:creationId xmlns:a16="http://schemas.microsoft.com/office/drawing/2014/main" id="{BB195618-909F-CD84-0C17-9FBB756895F5}"/>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8" name="Nhóm 16">
              <a:extLst>
                <a:ext uri="{FF2B5EF4-FFF2-40B4-BE49-F238E27FC236}">
                  <a16:creationId xmlns:a16="http://schemas.microsoft.com/office/drawing/2014/main" id="{55775C24-8E16-D6FF-40D5-A3141E20556E}"/>
                </a:ext>
              </a:extLst>
            </p:cNvPr>
            <p:cNvGrpSpPr/>
            <p:nvPr/>
          </p:nvGrpSpPr>
          <p:grpSpPr>
            <a:xfrm>
              <a:off x="9768" y="1458780"/>
              <a:ext cx="976076" cy="1348631"/>
              <a:chOff x="471028" y="2745401"/>
              <a:chExt cx="1970283" cy="2340801"/>
            </a:xfrm>
          </p:grpSpPr>
          <p:sp>
            <p:nvSpPr>
              <p:cNvPr id="9" name="Hình Bầu dục 17">
                <a:extLst>
                  <a:ext uri="{FF2B5EF4-FFF2-40B4-BE49-F238E27FC236}">
                    <a16:creationId xmlns:a16="http://schemas.microsoft.com/office/drawing/2014/main" id="{4815EE31-1C6D-6315-313E-4EF50F591816}"/>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0" name="Hình ảnh 18">
                <a:extLst>
                  <a:ext uri="{FF2B5EF4-FFF2-40B4-BE49-F238E27FC236}">
                    <a16:creationId xmlns:a16="http://schemas.microsoft.com/office/drawing/2014/main" id="{D6B43D81-43E4-43F8-B32C-C6FE204B1D90}"/>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spTree>
    <p:extLst>
      <p:ext uri="{BB962C8B-B14F-4D97-AF65-F5344CB8AC3E}">
        <p14:creationId xmlns:p14="http://schemas.microsoft.com/office/powerpoint/2010/main" val="106578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8EB98C7F-98F0-78BF-C459-49E695F9E932}"/>
              </a:ext>
            </a:extLst>
          </p:cNvPr>
          <p:cNvPicPr>
            <a:picLocks noChangeAspect="1"/>
          </p:cNvPicPr>
          <p:nvPr/>
        </p:nvPicPr>
        <p:blipFill>
          <a:blip r:embed="rId5"/>
          <a:stretch>
            <a:fillRect/>
          </a:stretch>
        </p:blipFill>
        <p:spPr>
          <a:xfrm>
            <a:off x="2904508" y="2009738"/>
            <a:ext cx="8602202" cy="2139881"/>
          </a:xfrm>
          <a:prstGeom prst="rect">
            <a:avLst/>
          </a:prstGeom>
        </p:spPr>
      </p:pic>
    </p:spTree>
    <p:extLst>
      <p:ext uri="{BB962C8B-B14F-4D97-AF65-F5344CB8AC3E}">
        <p14:creationId xmlns:p14="http://schemas.microsoft.com/office/powerpoint/2010/main" val="30319348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730906DF-AB42-B43A-525E-471AEDD750E5}"/>
              </a:ext>
            </a:extLst>
          </p:cNvPr>
          <p:cNvPicPr>
            <a:picLocks noChangeAspect="1"/>
          </p:cNvPicPr>
          <p:nvPr/>
        </p:nvPicPr>
        <p:blipFill>
          <a:blip r:embed="rId3"/>
          <a:stretch>
            <a:fillRect/>
          </a:stretch>
        </p:blipFill>
        <p:spPr>
          <a:xfrm>
            <a:off x="860850" y="503079"/>
            <a:ext cx="10701219" cy="1803281"/>
          </a:xfrm>
          <a:prstGeom prst="rect">
            <a:avLst/>
          </a:prstGeom>
        </p:spPr>
      </p:pic>
      <p:sp>
        <p:nvSpPr>
          <p:cNvPr id="11" name="TextBox 10">
            <a:extLst>
              <a:ext uri="{FF2B5EF4-FFF2-40B4-BE49-F238E27FC236}">
                <a16:creationId xmlns:a16="http://schemas.microsoft.com/office/drawing/2014/main" id="{18D80163-62DC-B55D-CD33-E1C94FA244CA}"/>
              </a:ext>
            </a:extLst>
          </p:cNvPr>
          <p:cNvSpPr txBox="1"/>
          <p:nvPr/>
        </p:nvSpPr>
        <p:spPr>
          <a:xfrm>
            <a:off x="428897" y="2187158"/>
            <a:ext cx="10964333"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dirty="0">
                <a:solidFill>
                  <a:prstClr val="black"/>
                </a:solidFill>
                <a:latin typeface="Cambria" panose="02040503050406030204" pitchFamily="18" charset="0"/>
                <a:ea typeface="Cambria" panose="02040503050406030204" pitchFamily="18" charset="0"/>
              </a:rPr>
              <a:t>Đọc diễn cảm toàn bài, nhấn giọng vào những từ ngữ gợi tả sự vật, các từ ngữ gợi tả suy nghĩ, cảm xúc của các nhân vật trong câu chuyện như: </a:t>
            </a:r>
            <a:r>
              <a:rPr lang="vi-VN" sz="4400" b="1" i="1" dirty="0">
                <a:solidFill>
                  <a:prstClr val="black"/>
                </a:solidFill>
                <a:latin typeface="Cambria" panose="02040503050406030204" pitchFamily="18" charset="0"/>
                <a:ea typeface="Cambria" panose="02040503050406030204" pitchFamily="18" charset="0"/>
              </a:rPr>
              <a:t>Ồ, ước gì, chia sẻ, đứng lặng, rưng rưng,…</a:t>
            </a:r>
          </a:p>
        </p:txBody>
      </p:sp>
    </p:spTree>
    <p:extLst>
      <p:ext uri="{BB962C8B-B14F-4D97-AF65-F5344CB8AC3E}">
        <p14:creationId xmlns:p14="http://schemas.microsoft.com/office/powerpoint/2010/main" val="40887921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01897A-1F86-4012-AFA0-2251C7699A17}"/>
              </a:ext>
            </a:extLst>
          </p:cNvPr>
          <p:cNvSpPr/>
          <p:nvPr/>
        </p:nvSpPr>
        <p:spPr>
          <a:xfrm>
            <a:off x="-1305959" y="717277"/>
            <a:ext cx="15135923" cy="5057599"/>
          </a:xfrm>
          <a:prstGeom prst="rect">
            <a:avLst/>
          </a:prstGeom>
          <a:solidFill>
            <a:srgbClr val="FBFBFB">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5333"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sym typeface="Arial"/>
            </a:endParaRPr>
          </a:p>
        </p:txBody>
      </p:sp>
      <p:grpSp>
        <p:nvGrpSpPr>
          <p:cNvPr id="4" name="Group 3">
            <a:extLst>
              <a:ext uri="{FF2B5EF4-FFF2-40B4-BE49-F238E27FC236}">
                <a16:creationId xmlns:a16="http://schemas.microsoft.com/office/drawing/2014/main" id="{A15745D5-FA55-4EC8-A80D-78FECC1A411D}"/>
              </a:ext>
            </a:extLst>
          </p:cNvPr>
          <p:cNvGrpSpPr/>
          <p:nvPr/>
        </p:nvGrpSpPr>
        <p:grpSpPr>
          <a:xfrm rot="207621">
            <a:off x="4398748" y="5094324"/>
            <a:ext cx="7399889" cy="1838192"/>
            <a:chOff x="1959630" y="2352678"/>
            <a:chExt cx="6167269" cy="1517767"/>
          </a:xfrm>
        </p:grpSpPr>
        <p:sp>
          <p:nvSpPr>
            <p:cNvPr id="5" name="Freeform: Shape 4">
              <a:extLst>
                <a:ext uri="{FF2B5EF4-FFF2-40B4-BE49-F238E27FC236}">
                  <a16:creationId xmlns:a16="http://schemas.microsoft.com/office/drawing/2014/main" id="{C201E7F9-2223-4427-96AF-BEE9C2ED24AD}"/>
                </a:ext>
              </a:extLst>
            </p:cNvPr>
            <p:cNvSpPr/>
            <p:nvPr/>
          </p:nvSpPr>
          <p:spPr>
            <a:xfrm>
              <a:off x="2289325" y="2352678"/>
              <a:ext cx="5110581" cy="1517767"/>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BFBFB"/>
            </a:solidFill>
            <a:ln>
              <a:solidFill>
                <a:srgbClr val="3DCDA8"/>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id-ID"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sp>
          <p:nvSpPr>
            <p:cNvPr id="6" name="TextBox 5">
              <a:extLst>
                <a:ext uri="{FF2B5EF4-FFF2-40B4-BE49-F238E27FC236}">
                  <a16:creationId xmlns:a16="http://schemas.microsoft.com/office/drawing/2014/main" id="{D0D50742-8E91-49A9-B3B0-5C849E5E13BA}"/>
                </a:ext>
              </a:extLst>
            </p:cNvPr>
            <p:cNvSpPr txBox="1"/>
            <p:nvPr/>
          </p:nvSpPr>
          <p:spPr>
            <a:xfrm rot="21373733">
              <a:off x="1959630" y="2833781"/>
              <a:ext cx="6167269" cy="941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rPr>
                <a:t>Chấm điểm nào!</a:t>
              </a:r>
              <a:endParaRPr kumimoji="0" lang="vi-VN" sz="46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Arial"/>
              </a:endParaRPr>
            </a:p>
          </p:txBody>
        </p:sp>
      </p:grpSp>
      <p:grpSp>
        <p:nvGrpSpPr>
          <p:cNvPr id="7" name="Group 6">
            <a:extLst>
              <a:ext uri="{FF2B5EF4-FFF2-40B4-BE49-F238E27FC236}">
                <a16:creationId xmlns:a16="http://schemas.microsoft.com/office/drawing/2014/main" id="{AE2DCA8B-5485-4997-BC26-4A02D58825F6}"/>
              </a:ext>
            </a:extLst>
          </p:cNvPr>
          <p:cNvGrpSpPr/>
          <p:nvPr/>
        </p:nvGrpSpPr>
        <p:grpSpPr>
          <a:xfrm>
            <a:off x="-643696" y="2017129"/>
            <a:ext cx="4351855" cy="2424167"/>
            <a:chOff x="-371806" y="1517769"/>
            <a:chExt cx="3479180" cy="1864745"/>
          </a:xfrm>
        </p:grpSpPr>
        <p:pic>
          <p:nvPicPr>
            <p:cNvPr id="8" name="图片 25">
              <a:extLst>
                <a:ext uri="{FF2B5EF4-FFF2-40B4-BE49-F238E27FC236}">
                  <a16:creationId xmlns:a16="http://schemas.microsoft.com/office/drawing/2014/main" id="{2235EB6A-D2BE-4376-AA96-BF698A819F6D}"/>
                </a:ext>
              </a:extLst>
            </p:cNvPr>
            <p:cNvPicPr>
              <a:picLocks noChangeAspect="1"/>
            </p:cNvPicPr>
            <p:nvPr/>
          </p:nvPicPr>
          <p:blipFill>
            <a:blip r:embed="rId7"/>
            <a:stretch>
              <a:fillRect/>
            </a:stretch>
          </p:blipFill>
          <p:spPr>
            <a:xfrm>
              <a:off x="196251" y="1517769"/>
              <a:ext cx="2443093" cy="1722610"/>
            </a:xfrm>
            <a:prstGeom prst="rect">
              <a:avLst/>
            </a:prstGeom>
          </p:spPr>
        </p:pic>
        <p:sp>
          <p:nvSpPr>
            <p:cNvPr id="9" name="TextBox 8">
              <a:extLst>
                <a:ext uri="{FF2B5EF4-FFF2-40B4-BE49-F238E27FC236}">
                  <a16:creationId xmlns:a16="http://schemas.microsoft.com/office/drawing/2014/main" id="{C9BD7C70-4139-40D5-8AE9-3A9CE558BA08}"/>
                </a:ext>
              </a:extLst>
            </p:cNvPr>
            <p:cNvSpPr txBox="1"/>
            <p:nvPr/>
          </p:nvSpPr>
          <p:spPr>
            <a:xfrm rot="21373733">
              <a:off x="-371806" y="2306012"/>
              <a:ext cx="3479180" cy="1076502"/>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cs typeface="+mn-cs"/>
                  <a:sym typeface="Arial"/>
                </a:rPr>
                <a:t>Tổ</a:t>
              </a:r>
              <a:r>
                <a:rPr kumimoji="0" lang="en-US"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rPr>
                <a:t> 1</a:t>
              </a:r>
              <a:endParaRPr kumimoji="0" lang="vi-VN" sz="5867"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0" name="Group 9">
            <a:extLst>
              <a:ext uri="{FF2B5EF4-FFF2-40B4-BE49-F238E27FC236}">
                <a16:creationId xmlns:a16="http://schemas.microsoft.com/office/drawing/2014/main" id="{66A1A9DA-2F07-4B40-9469-63C2F977F339}"/>
              </a:ext>
            </a:extLst>
          </p:cNvPr>
          <p:cNvGrpSpPr/>
          <p:nvPr/>
        </p:nvGrpSpPr>
        <p:grpSpPr>
          <a:xfrm rot="321486">
            <a:off x="2621658" y="1378021"/>
            <a:ext cx="3993971" cy="2304330"/>
            <a:chOff x="2509656" y="2424897"/>
            <a:chExt cx="3479180" cy="2012296"/>
          </a:xfrm>
        </p:grpSpPr>
        <p:pic>
          <p:nvPicPr>
            <p:cNvPr id="11" name="图片 23">
              <a:extLst>
                <a:ext uri="{FF2B5EF4-FFF2-40B4-BE49-F238E27FC236}">
                  <a16:creationId xmlns:a16="http://schemas.microsoft.com/office/drawing/2014/main" id="{03E098DC-D37C-45FD-8F6A-B164CF57CFC0}"/>
                </a:ext>
              </a:extLst>
            </p:cNvPr>
            <p:cNvPicPr>
              <a:picLocks noChangeAspect="1"/>
            </p:cNvPicPr>
            <p:nvPr/>
          </p:nvPicPr>
          <p:blipFill>
            <a:blip r:embed="rId8"/>
            <a:stretch>
              <a:fillRect/>
            </a:stretch>
          </p:blipFill>
          <p:spPr>
            <a:xfrm>
              <a:off x="2875042" y="2424897"/>
              <a:ext cx="2895682" cy="1998856"/>
            </a:xfrm>
            <a:prstGeom prst="rect">
              <a:avLst/>
            </a:prstGeom>
          </p:spPr>
        </p:pic>
        <p:sp>
          <p:nvSpPr>
            <p:cNvPr id="12" name="TextBox 11">
              <a:extLst>
                <a:ext uri="{FF2B5EF4-FFF2-40B4-BE49-F238E27FC236}">
                  <a16:creationId xmlns:a16="http://schemas.microsoft.com/office/drawing/2014/main" id="{FB595BD3-55A6-4A33-B90A-925CC8022248}"/>
                </a:ext>
              </a:extLst>
            </p:cNvPr>
            <p:cNvSpPr txBox="1"/>
            <p:nvPr/>
          </p:nvSpPr>
          <p:spPr>
            <a:xfrm rot="468063">
              <a:off x="2509656" y="3215097"/>
              <a:ext cx="3479180" cy="1222096"/>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rPr>
                <a:t>Tổ 2</a:t>
              </a:r>
              <a:endParaRPr kumimoji="0" lang="vi-VN" sz="5867" b="1" i="0" u="none" strike="noStrike" kern="0" cap="none" spc="0" normalizeH="0" baseline="0" noProof="0">
                <a:ln>
                  <a:noFill/>
                </a:ln>
                <a:solidFill>
                  <a:srgbClr val="FFFF0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3" name="Group 12">
            <a:extLst>
              <a:ext uri="{FF2B5EF4-FFF2-40B4-BE49-F238E27FC236}">
                <a16:creationId xmlns:a16="http://schemas.microsoft.com/office/drawing/2014/main" id="{E32F1661-6C76-4501-91B8-41FC16A45462}"/>
              </a:ext>
            </a:extLst>
          </p:cNvPr>
          <p:cNvGrpSpPr/>
          <p:nvPr/>
        </p:nvGrpSpPr>
        <p:grpSpPr>
          <a:xfrm>
            <a:off x="5599350" y="1531584"/>
            <a:ext cx="4351855" cy="2137507"/>
            <a:chOff x="4633453" y="1886839"/>
            <a:chExt cx="3479180" cy="1577911"/>
          </a:xfrm>
        </p:grpSpPr>
        <p:pic>
          <p:nvPicPr>
            <p:cNvPr id="14" name="图片 24">
              <a:extLst>
                <a:ext uri="{FF2B5EF4-FFF2-40B4-BE49-F238E27FC236}">
                  <a16:creationId xmlns:a16="http://schemas.microsoft.com/office/drawing/2014/main" id="{069B92CA-F802-43D2-818E-0C8AABC83B81}"/>
                </a:ext>
              </a:extLst>
            </p:cNvPr>
            <p:cNvPicPr>
              <a:picLocks noChangeAspect="1"/>
            </p:cNvPicPr>
            <p:nvPr/>
          </p:nvPicPr>
          <p:blipFill>
            <a:blip r:embed="rId9"/>
            <a:stretch>
              <a:fillRect/>
            </a:stretch>
          </p:blipFill>
          <p:spPr>
            <a:xfrm>
              <a:off x="5028442" y="1886839"/>
              <a:ext cx="2378332" cy="1457485"/>
            </a:xfrm>
            <a:prstGeom prst="rect">
              <a:avLst/>
            </a:prstGeom>
          </p:spPr>
        </p:pic>
        <p:sp>
          <p:nvSpPr>
            <p:cNvPr id="15" name="TextBox 14">
              <a:extLst>
                <a:ext uri="{FF2B5EF4-FFF2-40B4-BE49-F238E27FC236}">
                  <a16:creationId xmlns:a16="http://schemas.microsoft.com/office/drawing/2014/main" id="{01E7DA76-193F-4600-9674-42C7A180AF74}"/>
                </a:ext>
              </a:extLst>
            </p:cNvPr>
            <p:cNvSpPr txBox="1"/>
            <p:nvPr/>
          </p:nvSpPr>
          <p:spPr>
            <a:xfrm rot="366265">
              <a:off x="4633453" y="2431672"/>
              <a:ext cx="3479180" cy="1033078"/>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rPr>
                <a:t>Tổ 3</a:t>
              </a:r>
              <a:endParaRPr kumimoji="0" lang="vi-VN" sz="5867" b="1" i="0" u="none" strike="noStrike" kern="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grpSp>
      <p:grpSp>
        <p:nvGrpSpPr>
          <p:cNvPr id="16" name="Group 15">
            <a:extLst>
              <a:ext uri="{FF2B5EF4-FFF2-40B4-BE49-F238E27FC236}">
                <a16:creationId xmlns:a16="http://schemas.microsoft.com/office/drawing/2014/main" id="{484D092D-3009-4C4E-AD3C-26D7F18B4404}"/>
              </a:ext>
            </a:extLst>
          </p:cNvPr>
          <p:cNvGrpSpPr/>
          <p:nvPr/>
        </p:nvGrpSpPr>
        <p:grpSpPr>
          <a:xfrm>
            <a:off x="8171597" y="1083126"/>
            <a:ext cx="4638907" cy="2259414"/>
            <a:chOff x="6327221" y="1535251"/>
            <a:chExt cx="3479180" cy="1694560"/>
          </a:xfrm>
        </p:grpSpPr>
        <p:pic>
          <p:nvPicPr>
            <p:cNvPr id="17" name="图片 26">
              <a:extLst>
                <a:ext uri="{FF2B5EF4-FFF2-40B4-BE49-F238E27FC236}">
                  <a16:creationId xmlns:a16="http://schemas.microsoft.com/office/drawing/2014/main" id="{0823CDEC-F23C-4160-B229-074702F19026}"/>
                </a:ext>
              </a:extLst>
            </p:cNvPr>
            <p:cNvPicPr>
              <a:picLocks noChangeAspect="1"/>
            </p:cNvPicPr>
            <p:nvPr/>
          </p:nvPicPr>
          <p:blipFill>
            <a:blip r:embed="rId10"/>
            <a:stretch>
              <a:fillRect/>
            </a:stretch>
          </p:blipFill>
          <p:spPr>
            <a:xfrm>
              <a:off x="7099533" y="1535251"/>
              <a:ext cx="2134614" cy="1651009"/>
            </a:xfrm>
            <a:prstGeom prst="rect">
              <a:avLst/>
            </a:prstGeom>
          </p:spPr>
        </p:pic>
        <p:sp>
          <p:nvSpPr>
            <p:cNvPr id="18" name="TextBox 17">
              <a:extLst>
                <a:ext uri="{FF2B5EF4-FFF2-40B4-BE49-F238E27FC236}">
                  <a16:creationId xmlns:a16="http://schemas.microsoft.com/office/drawing/2014/main" id="{FB30E8BF-0036-4AA1-B246-3A4CBB565357}"/>
                </a:ext>
              </a:extLst>
            </p:cNvPr>
            <p:cNvSpPr txBox="1"/>
            <p:nvPr/>
          </p:nvSpPr>
          <p:spPr>
            <a:xfrm rot="567434">
              <a:off x="6327221" y="2180222"/>
              <a:ext cx="3479180" cy="1049589"/>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rPr>
                <a:t>Tổ 4</a:t>
              </a:r>
              <a:endParaRPr kumimoji="0" lang="vi-VN" sz="5867" b="1" i="0" u="none" strike="noStrike" kern="0" cap="none" spc="0" normalizeH="0" baseline="0" noProof="0">
                <a:ln>
                  <a:noFill/>
                </a:ln>
                <a:solidFill>
                  <a:srgbClr val="4472C4"/>
                </a:solidFill>
                <a:effectLst/>
                <a:uLnTx/>
                <a:uFillTx/>
                <a:latin typeface="Cambria" panose="02040503050406030204" pitchFamily="18" charset="0"/>
                <a:ea typeface="Cambria" panose="02040503050406030204" pitchFamily="18" charset="0"/>
                <a:cs typeface="+mn-cs"/>
                <a:sym typeface="Arial"/>
              </a:endParaRPr>
            </a:p>
          </p:txBody>
        </p:sp>
      </p:grpSp>
      <p:pic>
        <p:nvPicPr>
          <p:cNvPr id="22" name="Picture 21">
            <a:extLst>
              <a:ext uri="{FF2B5EF4-FFF2-40B4-BE49-F238E27FC236}">
                <a16:creationId xmlns:a16="http://schemas.microsoft.com/office/drawing/2014/main" id="{7DFE493B-B7FD-4AC7-BB92-5D4A15A2BCFC}"/>
              </a:ext>
            </a:extLst>
          </p:cNvPr>
          <p:cNvPicPr>
            <a:picLocks noChangeAspect="1"/>
          </p:cNvPicPr>
          <p:nvPr/>
        </p:nvPicPr>
        <p:blipFill>
          <a:blip r:embed="rId11"/>
          <a:stretch>
            <a:fillRect/>
          </a:stretch>
        </p:blipFill>
        <p:spPr>
          <a:xfrm>
            <a:off x="-372843" y="95854"/>
            <a:ext cx="12160541" cy="3032007"/>
          </a:xfrm>
          <a:prstGeom prst="rect">
            <a:avLst/>
          </a:prstGeom>
        </p:spPr>
      </p:pic>
    </p:spTree>
    <p:controls>
      <mc:AlternateContent xmlns:mc="http://schemas.openxmlformats.org/markup-compatibility/2006">
        <mc:Choice xmlns:v="urn:schemas-microsoft-com:vml" Requires="v">
          <p:control name="TextBox1" r:id="rId1" imgW="2095560" imgH="1514520"/>
        </mc:Choice>
        <mc:Fallback>
          <p:control name="TextBox1" r:id="rId1" imgW="2095560" imgH="1514520">
            <p:pic>
              <p:nvPicPr>
                <p:cNvPr id="27" name="TextBox1">
                  <a:extLst>
                    <a:ext uri="{FF2B5EF4-FFF2-40B4-BE49-F238E27FC236}">
                      <a16:creationId xmlns:a16="http://schemas.microsoft.com/office/drawing/2014/main" id="{22D51147-33DF-447F-9DE4-D30999AF8C5E}"/>
                    </a:ext>
                  </a:extLst>
                </p:cNvPr>
                <p:cNvPicPr>
                  <a:picLocks/>
                </p:cNvPicPr>
                <p:nvPr/>
              </p:nvPicPr>
              <p:blipFill>
                <a:blip r:embed="rId12"/>
                <a:stretch>
                  <a:fillRect/>
                </a:stretch>
              </p:blipFill>
              <p:spPr>
                <a:xfrm>
                  <a:off x="611866" y="4492450"/>
                  <a:ext cx="2093383" cy="1520117"/>
                </a:xfrm>
                <a:prstGeom prst="rect">
                  <a:avLst/>
                </a:prstGeom>
              </p:spPr>
            </p:pic>
          </p:control>
        </mc:Fallback>
      </mc:AlternateContent>
      <mc:AlternateContent xmlns:mc="http://schemas.openxmlformats.org/markup-compatibility/2006">
        <mc:Choice xmlns:v="urn:schemas-microsoft-com:vml" Requires="v">
          <p:control name="TextBox2" r:id="rId2" imgW="2095560" imgH="1390680"/>
        </mc:Choice>
        <mc:Fallback>
          <p:control name="TextBox2" r:id="rId2" imgW="2095560" imgH="1390680">
            <p:pic>
              <p:nvPicPr>
                <p:cNvPr id="28" name="TextBox2">
                  <a:extLst>
                    <a:ext uri="{FF2B5EF4-FFF2-40B4-BE49-F238E27FC236}">
                      <a16:creationId xmlns:a16="http://schemas.microsoft.com/office/drawing/2014/main" id="{24D2F0E1-6B5B-4E63-87B3-2DD8347FA6AC}"/>
                    </a:ext>
                  </a:extLst>
                </p:cNvPr>
                <p:cNvPicPr>
                  <a:picLocks/>
                </p:cNvPicPr>
                <p:nvPr/>
              </p:nvPicPr>
              <p:blipFill>
                <a:blip r:embed="rId13"/>
                <a:stretch>
                  <a:fillRect/>
                </a:stretch>
              </p:blipFill>
              <p:spPr>
                <a:xfrm>
                  <a:off x="3605627" y="3838664"/>
                  <a:ext cx="2093384" cy="1388032"/>
                </a:xfrm>
                <a:prstGeom prst="rect">
                  <a:avLst/>
                </a:prstGeom>
              </p:spPr>
            </p:pic>
          </p:control>
        </mc:Fallback>
      </mc:AlternateContent>
      <mc:AlternateContent xmlns:mc="http://schemas.openxmlformats.org/markup-compatibility/2006">
        <mc:Choice xmlns:v="urn:schemas-microsoft-com:vml" Requires="v">
          <p:control name="TextBox3" r:id="rId3" imgW="2114640" imgH="1390680"/>
        </mc:Choice>
        <mc:Fallback>
          <p:control name="TextBox3" r:id="rId3" imgW="2114640" imgH="1390680">
            <p:pic>
              <p:nvPicPr>
                <p:cNvPr id="29" name="TextBox3">
                  <a:extLst>
                    <a:ext uri="{FF2B5EF4-FFF2-40B4-BE49-F238E27FC236}">
                      <a16:creationId xmlns:a16="http://schemas.microsoft.com/office/drawing/2014/main" id="{F01264CE-24A3-4CED-87E5-AA5848AC93A4}"/>
                    </a:ext>
                  </a:extLst>
                </p:cNvPr>
                <p:cNvPicPr>
                  <a:picLocks/>
                </p:cNvPicPr>
                <p:nvPr/>
              </p:nvPicPr>
              <p:blipFill>
                <a:blip r:embed="rId14"/>
                <a:stretch>
                  <a:fillRect/>
                </a:stretch>
              </p:blipFill>
              <p:spPr>
                <a:xfrm>
                  <a:off x="6590039" y="3606135"/>
                  <a:ext cx="2116667" cy="1388031"/>
                </a:xfrm>
                <a:prstGeom prst="rect">
                  <a:avLst/>
                </a:prstGeom>
              </p:spPr>
            </p:pic>
          </p:control>
        </mc:Fallback>
      </mc:AlternateContent>
      <mc:AlternateContent xmlns:mc="http://schemas.openxmlformats.org/markup-compatibility/2006">
        <mc:Choice xmlns:v="urn:schemas-microsoft-com:vml" Requires="v">
          <p:control name="TextBox4" r:id="rId4" imgW="2238480" imgH="1514520"/>
        </mc:Choice>
        <mc:Fallback>
          <p:control name="TextBox4" r:id="rId4" imgW="2238480" imgH="1514520">
            <p:pic>
              <p:nvPicPr>
                <p:cNvPr id="30" name="TextBox4">
                  <a:extLst>
                    <a:ext uri="{FF2B5EF4-FFF2-40B4-BE49-F238E27FC236}">
                      <a16:creationId xmlns:a16="http://schemas.microsoft.com/office/drawing/2014/main" id="{DF733F52-087D-4224-B14E-01739E480E73}"/>
                    </a:ext>
                  </a:extLst>
                </p:cNvPr>
                <p:cNvPicPr>
                  <a:picLocks/>
                </p:cNvPicPr>
                <p:nvPr/>
              </p:nvPicPr>
              <p:blipFill>
                <a:blip r:embed="rId15"/>
                <a:stretch>
                  <a:fillRect/>
                </a:stretch>
              </p:blipFill>
              <p:spPr>
                <a:xfrm>
                  <a:off x="9459325" y="3525616"/>
                  <a:ext cx="2240084" cy="1510555"/>
                </a:xfrm>
                <a:prstGeom prst="rect">
                  <a:avLst/>
                </a:prstGeom>
              </p:spPr>
            </p:pic>
          </p:control>
        </mc:Fallback>
      </mc:AlternateContent>
    </p:controls>
    <p:extLst>
      <p:ext uri="{BB962C8B-B14F-4D97-AF65-F5344CB8AC3E}">
        <p14:creationId xmlns:p14="http://schemas.microsoft.com/office/powerpoint/2010/main" val="3933947777"/>
      </p:ext>
    </p:extLst>
  </p:cSld>
  <p:clrMapOvr>
    <a:masterClrMapping/>
  </p:clrMapOvr>
  <p:transition spd="slow">
    <p:randomBar dir="vert"/>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93E3356B-D50B-EB1A-40DC-FB965BCBCE2A}"/>
              </a:ext>
            </a:extLst>
          </p:cNvPr>
          <p:cNvPicPr>
            <a:picLocks noChangeAspect="1"/>
          </p:cNvPicPr>
          <p:nvPr/>
        </p:nvPicPr>
        <p:blipFill>
          <a:blip r:embed="rId4"/>
          <a:stretch>
            <a:fillRect/>
          </a:stretch>
        </p:blipFill>
        <p:spPr>
          <a:xfrm>
            <a:off x="2686049" y="2519483"/>
            <a:ext cx="6490673" cy="3757492"/>
          </a:xfrm>
          <a:prstGeom prst="rect">
            <a:avLst/>
          </a:prstGeom>
        </p:spPr>
      </p:pic>
      <p:pic>
        <p:nvPicPr>
          <p:cNvPr id="8" name="Picture 7">
            <a:extLst>
              <a:ext uri="{FF2B5EF4-FFF2-40B4-BE49-F238E27FC236}">
                <a16:creationId xmlns:a16="http://schemas.microsoft.com/office/drawing/2014/main" id="{312E1D11-E5CA-7B81-DB9D-D7F0C2B12B1E}"/>
              </a:ext>
            </a:extLst>
          </p:cNvPr>
          <p:cNvPicPr>
            <a:picLocks noChangeAspect="1"/>
          </p:cNvPicPr>
          <p:nvPr/>
        </p:nvPicPr>
        <p:blipFill>
          <a:blip r:embed="rId5"/>
          <a:stretch>
            <a:fillRect/>
          </a:stretch>
        </p:blipFill>
        <p:spPr>
          <a:xfrm>
            <a:off x="3207964" y="711246"/>
            <a:ext cx="7193903" cy="2353260"/>
          </a:xfrm>
          <a:prstGeom prst="rect">
            <a:avLst/>
          </a:prstGeom>
        </p:spPr>
      </p:pic>
    </p:spTree>
    <p:extLst>
      <p:ext uri="{BB962C8B-B14F-4D97-AF65-F5344CB8AC3E}">
        <p14:creationId xmlns:p14="http://schemas.microsoft.com/office/powerpoint/2010/main" val="3284651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2" name="Picture 1">
            <a:extLst>
              <a:ext uri="{FF2B5EF4-FFF2-40B4-BE49-F238E27FC236}">
                <a16:creationId xmlns:a16="http://schemas.microsoft.com/office/drawing/2014/main" id="{258B62AC-37C5-28D9-BBC0-0E78022149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24545" y="2672506"/>
            <a:ext cx="2610118" cy="3805206"/>
          </a:xfrm>
          <a:prstGeom prst="rect">
            <a:avLst/>
          </a:prstGeom>
        </p:spPr>
      </p:pic>
      <p:grpSp>
        <p:nvGrpSpPr>
          <p:cNvPr id="4" name="Group 3">
            <a:extLst>
              <a:ext uri="{FF2B5EF4-FFF2-40B4-BE49-F238E27FC236}">
                <a16:creationId xmlns:a16="http://schemas.microsoft.com/office/drawing/2014/main" id="{944BDA78-65B9-D262-DE2E-C226CC0EFD0D}"/>
              </a:ext>
            </a:extLst>
          </p:cNvPr>
          <p:cNvGrpSpPr/>
          <p:nvPr/>
        </p:nvGrpSpPr>
        <p:grpSpPr>
          <a:xfrm>
            <a:off x="1581151" y="989958"/>
            <a:ext cx="10412162" cy="1361483"/>
            <a:chOff x="5424805" y="1581448"/>
            <a:chExt cx="4827497" cy="2168925"/>
          </a:xfrm>
        </p:grpSpPr>
        <p:sp>
          <p:nvSpPr>
            <p:cNvPr id="5" name="Speech Bubble: Rectangle with Corners Rounded 7">
              <a:extLst>
                <a:ext uri="{FF2B5EF4-FFF2-40B4-BE49-F238E27FC236}">
                  <a16:creationId xmlns:a16="http://schemas.microsoft.com/office/drawing/2014/main" id="{1E0F3950-1456-7A3A-FCDF-4EB27711E920}"/>
                </a:ext>
              </a:extLst>
            </p:cNvPr>
            <p:cNvSpPr/>
            <p:nvPr/>
          </p:nvSpPr>
          <p:spPr>
            <a:xfrm flipH="1">
              <a:off x="5424805" y="1581448"/>
              <a:ext cx="4827497" cy="2168925"/>
            </a:xfrm>
            <a:prstGeom prst="wedgeRoundRectCallout">
              <a:avLst>
                <a:gd name="adj1" fmla="val -25651"/>
                <a:gd name="adj2" fmla="val 78772"/>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00C28CE-9827-7EE6-4D84-AC771426EDF0}"/>
                </a:ext>
              </a:extLst>
            </p:cNvPr>
            <p:cNvSpPr txBox="1"/>
            <p:nvPr/>
          </p:nvSpPr>
          <p:spPr>
            <a:xfrm>
              <a:off x="5464550" y="1754650"/>
              <a:ext cx="4665827" cy="1716074"/>
            </a:xfrm>
            <a:prstGeom prst="rect">
              <a:avLst/>
            </a:prstGeom>
            <a:noFill/>
          </p:spPr>
          <p:txBody>
            <a:bodyPr wrap="square">
              <a:spAutoFit/>
            </a:bodyPr>
            <a:lstStyle/>
            <a:p>
              <a:pPr algn="ctr"/>
              <a:r>
                <a:rPr lang="vi-VN" sz="3200" b="1" dirty="0">
                  <a:solidFill>
                    <a:srgbClr val="C00000"/>
                  </a:solidFill>
                </a:rPr>
                <a:t>Tưởng tượng: Em có một đôi cánh có thể bay như chim, em muốn bay đi đâu, gặp gỡ những ai,…?</a:t>
              </a:r>
              <a:endParaRPr lang="en-US" sz="3200" b="1" dirty="0">
                <a:solidFill>
                  <a:srgbClr val="C00000"/>
                </a:solidFill>
              </a:endParaRPr>
            </a:p>
          </p:txBody>
        </p:sp>
      </p:grpSp>
    </p:spTree>
    <p:extLst>
      <p:ext uri="{BB962C8B-B14F-4D97-AF65-F5344CB8AC3E}">
        <p14:creationId xmlns:p14="http://schemas.microsoft.com/office/powerpoint/2010/main" val="30168459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1. </a:t>
            </a:r>
            <a:r>
              <a:rPr lang="vi-VN" sz="3600" b="1" kern="0" dirty="0">
                <a:solidFill>
                  <a:srgbClr val="002060"/>
                </a:solidFill>
                <a:latin typeface="Cambria" panose="02040503050406030204" pitchFamily="18" charset="0"/>
                <a:ea typeface="Cambria" panose="02040503050406030204" pitchFamily="18" charset="0"/>
                <a:sym typeface="Arial"/>
              </a:rPr>
              <a:t>Tìm những từ ngữ gợi tả cảm xúc của hai bạn nhỏ trong bài đọc </a:t>
            </a:r>
            <a:r>
              <a:rPr lang="vi-VN" sz="3600" b="1" i="1" kern="0" dirty="0">
                <a:solidFill>
                  <a:srgbClr val="002060"/>
                </a:solidFill>
                <a:latin typeface="Cambria" panose="02040503050406030204" pitchFamily="18" charset="0"/>
                <a:ea typeface="Cambria" panose="02040503050406030204" pitchFamily="18" charset="0"/>
                <a:sym typeface="Arial"/>
              </a:rPr>
              <a:t>Cánh chim nhỏ</a:t>
            </a:r>
            <a:r>
              <a:rPr lang="vi-VN" sz="3600" b="1" kern="0" dirty="0">
                <a:solidFill>
                  <a:srgbClr val="002060"/>
                </a:solidFill>
                <a:latin typeface="Cambria" panose="02040503050406030204" pitchFamily="18" charset="0"/>
                <a:ea typeface="Cambria" panose="02040503050406030204" pitchFamily="18" charset="0"/>
                <a:sym typeface="Arial"/>
              </a:rPr>
              <a:t>.</a:t>
            </a:r>
            <a:endParaRPr lang="en-US" sz="3600" b="1" kern="0" dirty="0">
              <a:solidFill>
                <a:srgbClr val="002060"/>
              </a:solidFill>
              <a:latin typeface="Cambria" panose="02040503050406030204" pitchFamily="18" charset="0"/>
              <a:ea typeface="Cambria" panose="02040503050406030204" pitchFamily="18" charset="0"/>
              <a:sym typeface="Arial"/>
            </a:endParaRPr>
          </a:p>
        </p:txBody>
      </p:sp>
      <p:grpSp>
        <p:nvGrpSpPr>
          <p:cNvPr id="4" name="Group 3">
            <a:extLst>
              <a:ext uri="{FF2B5EF4-FFF2-40B4-BE49-F238E27FC236}">
                <a16:creationId xmlns:a16="http://schemas.microsoft.com/office/drawing/2014/main" id="{0D28400E-5B15-F966-6428-8AA3FE87D5FA}"/>
              </a:ext>
            </a:extLst>
          </p:cNvPr>
          <p:cNvGrpSpPr/>
          <p:nvPr/>
        </p:nvGrpSpPr>
        <p:grpSpPr>
          <a:xfrm>
            <a:off x="905300" y="1551910"/>
            <a:ext cx="3873809" cy="1866900"/>
            <a:chOff x="4239491" y="2666650"/>
            <a:chExt cx="3267547" cy="1704808"/>
          </a:xfrm>
        </p:grpSpPr>
        <p:pic>
          <p:nvPicPr>
            <p:cNvPr id="5" name="Picture 4">
              <a:extLst>
                <a:ext uri="{FF2B5EF4-FFF2-40B4-BE49-F238E27FC236}">
                  <a16:creationId xmlns:a16="http://schemas.microsoft.com/office/drawing/2014/main" id="{EDF73AA4-7C4E-0791-C519-8B14B1C3DB7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6" name="TextBox 5">
              <a:extLst>
                <a:ext uri="{FF2B5EF4-FFF2-40B4-BE49-F238E27FC236}">
                  <a16:creationId xmlns:a16="http://schemas.microsoft.com/office/drawing/2014/main" id="{3B451F69-186D-D082-8F94-589B529FEA5C}"/>
                </a:ext>
              </a:extLst>
            </p:cNvPr>
            <p:cNvSpPr txBox="1"/>
            <p:nvPr/>
          </p:nvSpPr>
          <p:spPr>
            <a:xfrm>
              <a:off x="4787053" y="3531497"/>
              <a:ext cx="2378665"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cười</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giòn</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tan</a:t>
              </a:r>
            </a:p>
          </p:txBody>
        </p:sp>
      </p:grpSp>
      <p:grpSp>
        <p:nvGrpSpPr>
          <p:cNvPr id="7" name="Group 6">
            <a:extLst>
              <a:ext uri="{FF2B5EF4-FFF2-40B4-BE49-F238E27FC236}">
                <a16:creationId xmlns:a16="http://schemas.microsoft.com/office/drawing/2014/main" id="{E55F60DD-119C-D3B3-7987-2F023423E321}"/>
              </a:ext>
            </a:extLst>
          </p:cNvPr>
          <p:cNvGrpSpPr/>
          <p:nvPr/>
        </p:nvGrpSpPr>
        <p:grpSpPr>
          <a:xfrm>
            <a:off x="6175943" y="1531362"/>
            <a:ext cx="3873809" cy="1866900"/>
            <a:chOff x="4239491" y="2666650"/>
            <a:chExt cx="3267547" cy="1704808"/>
          </a:xfrm>
        </p:grpSpPr>
        <p:pic>
          <p:nvPicPr>
            <p:cNvPr id="8" name="Picture 7">
              <a:extLst>
                <a:ext uri="{FF2B5EF4-FFF2-40B4-BE49-F238E27FC236}">
                  <a16:creationId xmlns:a16="http://schemas.microsoft.com/office/drawing/2014/main" id="{B0DE279F-30B7-FDC9-1B49-4DD4BA4BAE99}"/>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9" name="TextBox 8">
              <a:extLst>
                <a:ext uri="{FF2B5EF4-FFF2-40B4-BE49-F238E27FC236}">
                  <a16:creationId xmlns:a16="http://schemas.microsoft.com/office/drawing/2014/main" id="{39589E99-CCDB-FBBC-51ED-703B375D35A6}"/>
                </a:ext>
              </a:extLst>
            </p:cNvPr>
            <p:cNvSpPr txBox="1"/>
            <p:nvPr/>
          </p:nvSpPr>
          <p:spPr>
            <a:xfrm>
              <a:off x="5331964" y="3531497"/>
              <a:ext cx="1288849"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ôm</a:t>
              </a:r>
              <a:r>
                <a:rPr lang="en-US" sz="3200" b="1" dirty="0">
                  <a:solidFill>
                    <a:prstClr val="black"/>
                  </a:solidFill>
                  <a:latin typeface="Arial" panose="020B0604020202020204" pitchFamily="34" charset="0"/>
                  <a:cs typeface="Arial" panose="020B0604020202020204" pitchFamily="34" charset="0"/>
                </a:rPr>
                <a:t> </a:t>
              </a:r>
              <a:r>
                <a:rPr lang="en-US" sz="3200" b="1" dirty="0" err="1">
                  <a:solidFill>
                    <a:prstClr val="black"/>
                  </a:solidFill>
                  <a:latin typeface="Arial" panose="020B0604020202020204" pitchFamily="34" charset="0"/>
                  <a:cs typeface="Arial" panose="020B0604020202020204" pitchFamily="34" charset="0"/>
                </a:rPr>
                <a:t>ghì</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grpSp>
        <p:nvGrpSpPr>
          <p:cNvPr id="10" name="Group 9">
            <a:extLst>
              <a:ext uri="{FF2B5EF4-FFF2-40B4-BE49-F238E27FC236}">
                <a16:creationId xmlns:a16="http://schemas.microsoft.com/office/drawing/2014/main" id="{A8BBE740-BD35-2938-810A-F97C4B1A858C}"/>
              </a:ext>
            </a:extLst>
          </p:cNvPr>
          <p:cNvGrpSpPr/>
          <p:nvPr/>
        </p:nvGrpSpPr>
        <p:grpSpPr>
          <a:xfrm>
            <a:off x="3443018" y="3699208"/>
            <a:ext cx="3873809" cy="1866900"/>
            <a:chOff x="4239491" y="2666650"/>
            <a:chExt cx="3267547" cy="1704808"/>
          </a:xfrm>
        </p:grpSpPr>
        <p:pic>
          <p:nvPicPr>
            <p:cNvPr id="12" name="Picture 11">
              <a:extLst>
                <a:ext uri="{FF2B5EF4-FFF2-40B4-BE49-F238E27FC236}">
                  <a16:creationId xmlns:a16="http://schemas.microsoft.com/office/drawing/2014/main" id="{197E8E09-7C31-A5AF-18BA-72ABA58A4261}"/>
                </a:ext>
              </a:extLst>
            </p:cNvPr>
            <p:cNvPicPr>
              <a:picLocks noChangeAspect="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4239491" y="2666650"/>
              <a:ext cx="3267547" cy="1704808"/>
            </a:xfrm>
            <a:prstGeom prst="rect">
              <a:avLst/>
            </a:prstGeom>
          </p:spPr>
        </p:pic>
        <p:sp>
          <p:nvSpPr>
            <p:cNvPr id="13" name="TextBox 12">
              <a:extLst>
                <a:ext uri="{FF2B5EF4-FFF2-40B4-BE49-F238E27FC236}">
                  <a16:creationId xmlns:a16="http://schemas.microsoft.com/office/drawing/2014/main" id="{22158815-A19C-8417-1D0F-98DAA297350C}"/>
                </a:ext>
              </a:extLst>
            </p:cNvPr>
            <p:cNvSpPr txBox="1"/>
            <p:nvPr/>
          </p:nvSpPr>
          <p:spPr>
            <a:xfrm>
              <a:off x="5409037" y="3531497"/>
              <a:ext cx="1134707" cy="53400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Arial" panose="020B0604020202020204" pitchFamily="34" charset="0"/>
                  <a:cs typeface="Arial" panose="020B0604020202020204" pitchFamily="34" charset="0"/>
                </a:rPr>
                <a:t>hét</a:t>
              </a:r>
              <a:r>
                <a:rPr lang="en-US" sz="3200" b="1" dirty="0">
                  <a:solidFill>
                    <a:prstClr val="black"/>
                  </a:solidFill>
                  <a:latin typeface="Arial" panose="020B0604020202020204" pitchFamily="34" charset="0"/>
                  <a:cs typeface="Arial" panose="020B0604020202020204" pitchFamily="34" charset="0"/>
                </a:rPr>
                <a:t> to</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90437639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2A02AE7A-7351-C958-7F6C-B00584434FFC}"/>
              </a:ext>
            </a:extLst>
          </p:cNvPr>
          <p:cNvSpPr txBox="1"/>
          <p:nvPr/>
        </p:nvSpPr>
        <p:spPr>
          <a:xfrm>
            <a:off x="347150" y="127591"/>
            <a:ext cx="11476254" cy="1328023"/>
          </a:xfrm>
          <a:prstGeom prst="roundRect">
            <a:avLst/>
          </a:prstGeom>
          <a:solidFill>
            <a:srgbClr val="FBFBFB"/>
          </a:solidFill>
          <a:ln w="57150">
            <a:solidFill>
              <a:schemeClr val="accent5"/>
            </a:solid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lvl="0" algn="ctr" defTabSz="1219170">
              <a:buClr>
                <a:srgbClr val="000000"/>
              </a:buClr>
            </a:pPr>
            <a:r>
              <a:rPr lang="en-US" sz="3600" b="1" kern="0" dirty="0">
                <a:solidFill>
                  <a:srgbClr val="002060"/>
                </a:solidFill>
                <a:latin typeface="Cambria" panose="02040503050406030204" pitchFamily="18" charset="0"/>
                <a:ea typeface="Cambria" panose="02040503050406030204" pitchFamily="18" charset="0"/>
                <a:sym typeface="Arial"/>
              </a:rPr>
              <a:t>2. Đ</a:t>
            </a:r>
            <a:r>
              <a:rPr lang="vi-VN" sz="3600" b="1" kern="0" dirty="0">
                <a:solidFill>
                  <a:srgbClr val="002060"/>
                </a:solidFill>
                <a:latin typeface="Cambria" panose="02040503050406030204" pitchFamily="18" charset="0"/>
                <a:ea typeface="Cambria" panose="02040503050406030204" pitchFamily="18" charset="0"/>
                <a:sym typeface="Arial"/>
              </a:rPr>
              <a:t>ặt 1 – 2 câu với những từ ngữ em tìm được ở bài tập 1.</a:t>
            </a:r>
            <a:endParaRPr kumimoji="0" lang="en-US" sz="36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sym typeface="Arial"/>
            </a:endParaRPr>
          </a:p>
        </p:txBody>
      </p:sp>
      <p:sp>
        <p:nvSpPr>
          <p:cNvPr id="14" name="Bong bóng Lời nói: Hình chữ nhật với Góc Tròn 11">
            <a:extLst>
              <a:ext uri="{FF2B5EF4-FFF2-40B4-BE49-F238E27FC236}">
                <a16:creationId xmlns:a16="http://schemas.microsoft.com/office/drawing/2014/main" id="{4656B96A-1416-B82B-DB84-6642E9A67446}"/>
              </a:ext>
            </a:extLst>
          </p:cNvPr>
          <p:cNvSpPr/>
          <p:nvPr/>
        </p:nvSpPr>
        <p:spPr>
          <a:xfrm>
            <a:off x="767616" y="1869400"/>
            <a:ext cx="4724400" cy="1308774"/>
          </a:xfrm>
          <a:prstGeom prst="wedgeRoundRectCallout">
            <a:avLst>
              <a:gd name="adj1" fmla="val 57753"/>
              <a:gd name="adj2" fmla="val 70313"/>
              <a:gd name="adj3" fmla="val 16667"/>
            </a:avLst>
          </a:prstGeom>
          <a:solidFill>
            <a:srgbClr val="D486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1">
                <a:latin typeface="Cambria" panose="02040503050406030204" pitchFamily="18" charset="0"/>
                <a:ea typeface="Cambria" panose="02040503050406030204" pitchFamily="18" charset="0"/>
              </a:rPr>
              <a:t> Tiếng cười của cu Tít giòn tan như chiếc bánh đa.</a:t>
            </a:r>
            <a:endParaRPr lang="en-US" sz="2400" b="1" dirty="0">
              <a:latin typeface="Cambria" panose="02040503050406030204" pitchFamily="18" charset="0"/>
              <a:ea typeface="Cambria" panose="02040503050406030204" pitchFamily="18" charset="0"/>
            </a:endParaRPr>
          </a:p>
        </p:txBody>
      </p:sp>
      <p:pic>
        <p:nvPicPr>
          <p:cNvPr id="16" name="图片 2">
            <a:extLst>
              <a:ext uri="{FF2B5EF4-FFF2-40B4-BE49-F238E27FC236}">
                <a16:creationId xmlns:a16="http://schemas.microsoft.com/office/drawing/2014/main" id="{8CC6DAB5-3A7F-3BDA-8860-C8C025E66B5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8081" y="2354195"/>
            <a:ext cx="4062607" cy="4062607"/>
          </a:xfrm>
          <a:prstGeom prst="rect">
            <a:avLst/>
          </a:prstGeom>
        </p:spPr>
      </p:pic>
    </p:spTree>
    <p:extLst>
      <p:ext uri="{BB962C8B-B14F-4D97-AF65-F5344CB8AC3E}">
        <p14:creationId xmlns:p14="http://schemas.microsoft.com/office/powerpoint/2010/main" val="10316757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right)">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3" name="组合 12"/>
          <p:cNvGrpSpPr/>
          <p:nvPr/>
        </p:nvGrpSpPr>
        <p:grpSpPr>
          <a:xfrm>
            <a:off x="1" y="5744572"/>
            <a:ext cx="12191999" cy="1113427"/>
            <a:chOff x="1" y="5605056"/>
            <a:chExt cx="13719705" cy="1252944"/>
          </a:xfrm>
        </p:grpSpPr>
        <p:pic>
          <p:nvPicPr>
            <p:cNvPr id="14" name="图片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5605056"/>
              <a:ext cx="6859204" cy="1252943"/>
            </a:xfrm>
            <a:prstGeom prst="rect">
              <a:avLst/>
            </a:prstGeom>
          </p:spPr>
        </p:pic>
        <p:pic>
          <p:nvPicPr>
            <p:cNvPr id="15" name="图片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60502" y="5605057"/>
              <a:ext cx="6859204" cy="1252943"/>
            </a:xfrm>
            <a:prstGeom prst="rect">
              <a:avLst/>
            </a:prstGeom>
          </p:spPr>
        </p:pic>
      </p:grpSp>
      <p:sp>
        <p:nvSpPr>
          <p:cNvPr id="17" name="Rectangle: Rounded Corners 16">
            <a:extLst>
              <a:ext uri="{FF2B5EF4-FFF2-40B4-BE49-F238E27FC236}">
                <a16:creationId xmlns:a16="http://schemas.microsoft.com/office/drawing/2014/main" id="{9D01576E-8A28-4FD2-99A1-03936F52592C}"/>
              </a:ext>
            </a:extLst>
          </p:cNvPr>
          <p:cNvSpPr/>
          <p:nvPr/>
        </p:nvSpPr>
        <p:spPr>
          <a:xfrm>
            <a:off x="1650423" y="1524230"/>
            <a:ext cx="8510154" cy="4174058"/>
          </a:xfrm>
          <a:prstGeom prst="roundRect">
            <a:avLst>
              <a:gd name="adj" fmla="val 7819"/>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34">
            <a:extLst>
              <a:ext uri="{FF2B5EF4-FFF2-40B4-BE49-F238E27FC236}">
                <a16:creationId xmlns:a16="http://schemas.microsoft.com/office/drawing/2014/main" id="{BC4A06C3-E071-4943-9D69-034C2A4D3CFF}"/>
              </a:ext>
            </a:extLst>
          </p:cNvPr>
          <p:cNvSpPr txBox="1"/>
          <p:nvPr/>
        </p:nvSpPr>
        <p:spPr>
          <a:xfrm>
            <a:off x="2698265" y="2169687"/>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4" name="Picture 12">
            <a:extLst>
              <a:ext uri="{FF2B5EF4-FFF2-40B4-BE49-F238E27FC236}">
                <a16:creationId xmlns:a16="http://schemas.microsoft.com/office/drawing/2014/main" id="{24054DB5-27F8-4171-A05C-C4E761EFB668}"/>
              </a:ext>
            </a:extLst>
          </p:cNvPr>
          <p:cNvPicPr>
            <a:picLocks noChangeAspect="1"/>
          </p:cNvPicPr>
          <p:nvPr/>
        </p:nvPicPr>
        <p:blipFill>
          <a:blip r:embed="rId5"/>
          <a:stretch>
            <a:fillRect/>
          </a:stretch>
        </p:blipFill>
        <p:spPr>
          <a:xfrm rot="737208" flipH="1">
            <a:off x="1804179" y="2107699"/>
            <a:ext cx="689997" cy="689997"/>
          </a:xfrm>
          <a:prstGeom prst="rect">
            <a:avLst/>
          </a:prstGeom>
        </p:spPr>
      </p:pic>
      <p:sp>
        <p:nvSpPr>
          <p:cNvPr id="29" name="TextBox 36">
            <a:extLst>
              <a:ext uri="{FF2B5EF4-FFF2-40B4-BE49-F238E27FC236}">
                <a16:creationId xmlns:a16="http://schemas.microsoft.com/office/drawing/2014/main" id="{EB5EC2AE-E33E-4009-98E3-A73FC57B7D5B}"/>
              </a:ext>
            </a:extLst>
          </p:cNvPr>
          <p:cNvSpPr txBox="1"/>
          <p:nvPr/>
        </p:nvSpPr>
        <p:spPr>
          <a:xfrm>
            <a:off x="2698265" y="2905446"/>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0" name="Picture 14">
            <a:extLst>
              <a:ext uri="{FF2B5EF4-FFF2-40B4-BE49-F238E27FC236}">
                <a16:creationId xmlns:a16="http://schemas.microsoft.com/office/drawing/2014/main" id="{A3A3818A-434D-4C7C-84A9-EF7C5643FF3C}"/>
              </a:ext>
            </a:extLst>
          </p:cNvPr>
          <p:cNvPicPr>
            <a:picLocks noChangeAspect="1"/>
          </p:cNvPicPr>
          <p:nvPr/>
        </p:nvPicPr>
        <p:blipFill>
          <a:blip r:embed="rId5"/>
          <a:stretch>
            <a:fillRect/>
          </a:stretch>
        </p:blipFill>
        <p:spPr>
          <a:xfrm rot="737208" flipH="1">
            <a:off x="1804179" y="2843458"/>
            <a:ext cx="689997" cy="689997"/>
          </a:xfrm>
          <a:prstGeom prst="rect">
            <a:avLst/>
          </a:prstGeom>
        </p:spPr>
      </p:pic>
      <p:sp>
        <p:nvSpPr>
          <p:cNvPr id="31" name="TextBox 38">
            <a:extLst>
              <a:ext uri="{FF2B5EF4-FFF2-40B4-BE49-F238E27FC236}">
                <a16:creationId xmlns:a16="http://schemas.microsoft.com/office/drawing/2014/main" id="{A3A29C0B-FBD1-41BE-A57F-122FB1634713}"/>
              </a:ext>
            </a:extLst>
          </p:cNvPr>
          <p:cNvSpPr txBox="1"/>
          <p:nvPr/>
        </p:nvSpPr>
        <p:spPr>
          <a:xfrm>
            <a:off x="2698265" y="3641205"/>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2" name="Picture 16">
            <a:extLst>
              <a:ext uri="{FF2B5EF4-FFF2-40B4-BE49-F238E27FC236}">
                <a16:creationId xmlns:a16="http://schemas.microsoft.com/office/drawing/2014/main" id="{FD0E3232-EC7F-4978-88CE-61CAAB05FED3}"/>
              </a:ext>
            </a:extLst>
          </p:cNvPr>
          <p:cNvPicPr>
            <a:picLocks noChangeAspect="1"/>
          </p:cNvPicPr>
          <p:nvPr/>
        </p:nvPicPr>
        <p:blipFill>
          <a:blip r:embed="rId5"/>
          <a:stretch>
            <a:fillRect/>
          </a:stretch>
        </p:blipFill>
        <p:spPr>
          <a:xfrm rot="737208" flipH="1">
            <a:off x="1804179" y="3579217"/>
            <a:ext cx="689997" cy="689997"/>
          </a:xfrm>
          <a:prstGeom prst="rect">
            <a:avLst/>
          </a:prstGeom>
        </p:spPr>
      </p:pic>
      <p:sp>
        <p:nvSpPr>
          <p:cNvPr id="33" name="TextBox 40">
            <a:extLst>
              <a:ext uri="{FF2B5EF4-FFF2-40B4-BE49-F238E27FC236}">
                <a16:creationId xmlns:a16="http://schemas.microsoft.com/office/drawing/2014/main" id="{4657D2EE-E5E2-46E7-A809-DFB428EE2B8A}"/>
              </a:ext>
            </a:extLst>
          </p:cNvPr>
          <p:cNvSpPr txBox="1"/>
          <p:nvPr/>
        </p:nvSpPr>
        <p:spPr>
          <a:xfrm>
            <a:off x="2698265" y="4376964"/>
            <a:ext cx="7012522" cy="58907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685800" rtl="0" eaLnBrk="1" fontAlgn="auto" latinLnBrk="0" hangingPunct="1">
              <a:lnSpc>
                <a:spcPct val="15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34" name="Picture 18">
            <a:extLst>
              <a:ext uri="{FF2B5EF4-FFF2-40B4-BE49-F238E27FC236}">
                <a16:creationId xmlns:a16="http://schemas.microsoft.com/office/drawing/2014/main" id="{8930B8ED-3BB6-4881-BD20-4802049ADB21}"/>
              </a:ext>
            </a:extLst>
          </p:cNvPr>
          <p:cNvPicPr>
            <a:picLocks noChangeAspect="1"/>
          </p:cNvPicPr>
          <p:nvPr/>
        </p:nvPicPr>
        <p:blipFill>
          <a:blip r:embed="rId5"/>
          <a:stretch>
            <a:fillRect/>
          </a:stretch>
        </p:blipFill>
        <p:spPr>
          <a:xfrm rot="737208" flipH="1">
            <a:off x="1804179" y="4314976"/>
            <a:ext cx="689997" cy="689997"/>
          </a:xfrm>
          <a:prstGeom prst="rect">
            <a:avLst/>
          </a:prstGeom>
        </p:spPr>
      </p:pic>
      <p:pic>
        <p:nvPicPr>
          <p:cNvPr id="35" name="Hình ảnh 15" descr="Ảnh có chứa văn bản, trong nhà&#10;&#10;Mô tả được tạo tự động">
            <a:extLst>
              <a:ext uri="{FF2B5EF4-FFF2-40B4-BE49-F238E27FC236}">
                <a16:creationId xmlns:a16="http://schemas.microsoft.com/office/drawing/2014/main" id="{2941291E-E60B-4F45-942E-A900DF4A91A8}"/>
              </a:ext>
            </a:extLst>
          </p:cNvPr>
          <p:cNvPicPr>
            <a:picLocks noChangeAspect="1"/>
          </p:cNvPicPr>
          <p:nvPr/>
        </p:nvPicPr>
        <p:blipFill>
          <a:blip r:embed="rId6"/>
          <a:stretch>
            <a:fillRect/>
          </a:stretch>
        </p:blipFill>
        <p:spPr>
          <a:xfrm>
            <a:off x="5502399" y="2664134"/>
            <a:ext cx="4433283" cy="2593436"/>
          </a:xfrm>
          <a:prstGeom prst="rect">
            <a:avLst/>
          </a:prstGeom>
        </p:spPr>
      </p:pic>
      <p:pic>
        <p:nvPicPr>
          <p:cNvPr id="5" name="Picture 4">
            <a:extLst>
              <a:ext uri="{FF2B5EF4-FFF2-40B4-BE49-F238E27FC236}">
                <a16:creationId xmlns:a16="http://schemas.microsoft.com/office/drawing/2014/main" id="{0D3F2584-E42A-4C00-87A3-195162FCD918}"/>
              </a:ext>
            </a:extLst>
          </p:cNvPr>
          <p:cNvPicPr>
            <a:picLocks noChangeAspect="1"/>
          </p:cNvPicPr>
          <p:nvPr/>
        </p:nvPicPr>
        <p:blipFill>
          <a:blip r:embed="rId7"/>
          <a:stretch>
            <a:fillRect/>
          </a:stretch>
        </p:blipFill>
        <p:spPr>
          <a:xfrm>
            <a:off x="4039962" y="1081900"/>
            <a:ext cx="3731075" cy="1005927"/>
          </a:xfrm>
          <a:prstGeom prst="rect">
            <a:avLst/>
          </a:prstGeom>
        </p:spPr>
      </p:pic>
    </p:spTree>
    <p:extLst>
      <p:ext uri="{BB962C8B-B14F-4D97-AF65-F5344CB8AC3E}">
        <p14:creationId xmlns:p14="http://schemas.microsoft.com/office/powerpoint/2010/main" val="2159493738"/>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5EF359A-A511-480E-BF13-4890E1CD28B4}"/>
              </a:ext>
            </a:extLst>
          </p:cNvPr>
          <p:cNvPicPr>
            <a:picLocks noChangeAspect="1"/>
          </p:cNvPicPr>
          <p:nvPr/>
        </p:nvPicPr>
        <p:blipFill>
          <a:blip r:embed="rId4"/>
          <a:stretch>
            <a:fillRect/>
          </a:stretch>
        </p:blipFill>
        <p:spPr>
          <a:xfrm>
            <a:off x="3100383" y="1810868"/>
            <a:ext cx="6514370" cy="2803207"/>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id="{1C78C643-882B-46B1-9D37-E89992864025}"/>
              </a:ext>
            </a:extLst>
          </p:cNvPr>
          <p:cNvSpPr/>
          <p:nvPr/>
        </p:nvSpPr>
        <p:spPr>
          <a:xfrm>
            <a:off x="337561" y="409575"/>
            <a:ext cx="11516877" cy="4810125"/>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5B79C37-EDB0-83AE-ECC1-AEF00742B37D}"/>
              </a:ext>
            </a:extLst>
          </p:cNvPr>
          <p:cNvPicPr>
            <a:picLocks noChangeAspect="1"/>
          </p:cNvPicPr>
          <p:nvPr/>
        </p:nvPicPr>
        <p:blipFill>
          <a:blip r:embed="rId3"/>
          <a:stretch>
            <a:fillRect/>
          </a:stretch>
        </p:blipFill>
        <p:spPr>
          <a:xfrm>
            <a:off x="4460209" y="1406605"/>
            <a:ext cx="3633531" cy="1072989"/>
          </a:xfrm>
          <a:prstGeom prst="rect">
            <a:avLst/>
          </a:prstGeom>
        </p:spPr>
      </p:pic>
      <p:sp>
        <p:nvSpPr>
          <p:cNvPr id="5" name="TextBox 4">
            <a:extLst>
              <a:ext uri="{FF2B5EF4-FFF2-40B4-BE49-F238E27FC236}">
                <a16:creationId xmlns:a16="http://schemas.microsoft.com/office/drawing/2014/main" id="{23BD91FA-CFBE-B616-9676-E68D1765861F}"/>
              </a:ext>
            </a:extLst>
          </p:cNvPr>
          <p:cNvSpPr txBox="1"/>
          <p:nvPr/>
        </p:nvSpPr>
        <p:spPr>
          <a:xfrm>
            <a:off x="3457575" y="762000"/>
            <a:ext cx="633412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6" name="Picture 5" descr="Logo&#10;&#10;Description automatically generated">
            <a:extLst>
              <a:ext uri="{FF2B5EF4-FFF2-40B4-BE49-F238E27FC236}">
                <a16:creationId xmlns:a16="http://schemas.microsoft.com/office/drawing/2014/main" id="{DED34182-68EE-C1A3-822E-2947F93BF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7" name="Picture 6">
            <a:extLst>
              <a:ext uri="{FF2B5EF4-FFF2-40B4-BE49-F238E27FC236}">
                <a16:creationId xmlns:a16="http://schemas.microsoft.com/office/drawing/2014/main" id="{8C68F786-C51F-12B9-57C4-0ACD060F2566}"/>
              </a:ext>
            </a:extLst>
          </p:cNvPr>
          <p:cNvPicPr>
            <a:picLocks noChangeAspect="1"/>
          </p:cNvPicPr>
          <p:nvPr/>
        </p:nvPicPr>
        <p:blipFill>
          <a:blip r:embed="rId5"/>
          <a:stretch>
            <a:fillRect/>
          </a:stretch>
        </p:blipFill>
        <p:spPr>
          <a:xfrm>
            <a:off x="1051503" y="2604001"/>
            <a:ext cx="10108044" cy="3078747"/>
          </a:xfrm>
          <a:prstGeom prst="rect">
            <a:avLst/>
          </a:prstGeom>
        </p:spPr>
      </p:pic>
      <p:grpSp>
        <p:nvGrpSpPr>
          <p:cNvPr id="8" name="Group 7">
            <a:extLst>
              <a:ext uri="{FF2B5EF4-FFF2-40B4-BE49-F238E27FC236}">
                <a16:creationId xmlns:a16="http://schemas.microsoft.com/office/drawing/2014/main" id="{29A05CCC-7C03-8749-BB10-E1163B530233}"/>
              </a:ext>
            </a:extLst>
          </p:cNvPr>
          <p:cNvGrpSpPr/>
          <p:nvPr/>
        </p:nvGrpSpPr>
        <p:grpSpPr>
          <a:xfrm>
            <a:off x="-323845" y="-533400"/>
            <a:ext cx="3819520" cy="4177068"/>
            <a:chOff x="-647695" y="-866775"/>
            <a:chExt cx="3819520" cy="4177068"/>
          </a:xfrm>
        </p:grpSpPr>
        <p:pic>
          <p:nvPicPr>
            <p:cNvPr id="9" name="Picture 8" descr="A picture containing logo&#10;&#10;Description automatically generated">
              <a:extLst>
                <a:ext uri="{FF2B5EF4-FFF2-40B4-BE49-F238E27FC236}">
                  <a16:creationId xmlns:a16="http://schemas.microsoft.com/office/drawing/2014/main" id="{410808DC-125D-BE4A-0C2A-C0387C373D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7695" y="-866775"/>
              <a:ext cx="3819520" cy="4177068"/>
            </a:xfrm>
            <a:prstGeom prst="rect">
              <a:avLst/>
            </a:prstGeom>
          </p:spPr>
        </p:pic>
        <p:sp>
          <p:nvSpPr>
            <p:cNvPr id="10" name="Rectangle 9">
              <a:extLst>
                <a:ext uri="{FF2B5EF4-FFF2-40B4-BE49-F238E27FC236}">
                  <a16:creationId xmlns:a16="http://schemas.microsoft.com/office/drawing/2014/main" id="{21360188-C246-4F9B-B112-09B140B543E6}"/>
                </a:ext>
              </a:extLst>
            </p:cNvPr>
            <p:cNvSpPr/>
            <p:nvPr/>
          </p:nvSpPr>
          <p:spPr>
            <a:xfrm>
              <a:off x="601263" y="1576474"/>
              <a:ext cx="1484702" cy="1015663"/>
            </a:xfrm>
            <a:prstGeom prst="rect">
              <a:avLst/>
            </a:prstGeom>
            <a:noFill/>
          </p:spPr>
          <p:txBody>
            <a:bodyPr wrap="none" lIns="91440" tIns="45720" rIns="91440" bIns="45720">
              <a:spAutoFit/>
            </a:bodyPr>
            <a:lstStyle/>
            <a:p>
              <a:pPr algn="ctr"/>
              <a:r>
                <a:rPr lang="en-US" sz="6000" b="1" cap="none" spc="0" dirty="0" err="1">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rPr>
                <a:t>Đọc</a:t>
              </a:r>
              <a:endParaRPr lang="en-US" sz="6000" b="1" cap="none" spc="0" dirty="0">
                <a:ln w="12700">
                  <a:solidFill>
                    <a:schemeClr val="accent6">
                      <a:lumMod val="50000"/>
                    </a:schemeClr>
                  </a:solidFill>
                  <a:prstDash val="solid"/>
                </a:ln>
                <a:solidFill>
                  <a:srgbClr val="7030A0"/>
                </a:solidFill>
                <a:effectLst>
                  <a:outerShdw dist="38100" dir="2640000" algn="bl" rotWithShape="0">
                    <a:schemeClr val="accent1"/>
                  </a:outerShdw>
                </a:effectLst>
                <a:latin typeface="UTM Androgyne" panose="02040603050506020204" pitchFamily="18" charset="0"/>
              </a:endParaRPr>
            </a:p>
          </p:txBody>
        </p:sp>
      </p:grpSp>
    </p:spTree>
    <p:extLst>
      <p:ext uri="{BB962C8B-B14F-4D97-AF65-F5344CB8AC3E}">
        <p14:creationId xmlns:p14="http://schemas.microsoft.com/office/powerpoint/2010/main" val="166929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8" y="548640"/>
            <a:ext cx="11141614" cy="5978044"/>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10" name="Picture 9">
            <a:extLst>
              <a:ext uri="{FF2B5EF4-FFF2-40B4-BE49-F238E27FC236}">
                <a16:creationId xmlns:a16="http://schemas.microsoft.com/office/drawing/2014/main" id="{E3E145CE-7C12-4D7E-8854-62010047B57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08250" y="447204"/>
            <a:ext cx="6675609" cy="1125415"/>
          </a:xfrm>
          <a:prstGeom prst="rect">
            <a:avLst/>
          </a:prstGeom>
        </p:spPr>
      </p:pic>
      <p:sp>
        <p:nvSpPr>
          <p:cNvPr id="11" name="TextBox 10">
            <a:extLst>
              <a:ext uri="{FF2B5EF4-FFF2-40B4-BE49-F238E27FC236}">
                <a16:creationId xmlns:a16="http://schemas.microsoft.com/office/drawing/2014/main" id="{8E8F193D-31D7-4647-8EE3-4A115D9268A2}"/>
              </a:ext>
            </a:extLst>
          </p:cNvPr>
          <p:cNvSpPr txBox="1"/>
          <p:nvPr/>
        </p:nvSpPr>
        <p:spPr>
          <a:xfrm>
            <a:off x="912642" y="1567524"/>
            <a:ext cx="10377792" cy="427976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đúng từ ngữ, câu, đoạn và toàn bộ câu chuyện Cánh chim nhỏ. </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Biết đọc diễn cảm, nhấn giọng các từ ngữ gợi tả sự vật, các từ ngữ gợi tả suy nghĩ, cảm xúc của các nhân vật trong câu chuyện.</a:t>
            </a:r>
          </a:p>
          <a:p>
            <a:pPr marL="0" marR="0" lvl="0" indent="0" algn="just" defTabSz="914400" rtl="0" eaLnBrk="1" fontAlgn="auto" latinLnBrk="0" hangingPunct="1">
              <a:lnSpc>
                <a:spcPct val="115000"/>
              </a:lnSpc>
              <a:spcBef>
                <a:spcPts val="0"/>
              </a:spcBef>
              <a:spcAft>
                <a:spcPts val="100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Hiểu được những điều tưởng như giản dị, bình thường quanh chúng ta là ước mơ của nhiều người khác.</a:t>
            </a:r>
          </a:p>
        </p:txBody>
      </p:sp>
    </p:spTree>
    <p:extLst>
      <p:ext uri="{BB962C8B-B14F-4D97-AF65-F5344CB8AC3E}">
        <p14:creationId xmlns:p14="http://schemas.microsoft.com/office/powerpoint/2010/main" val="21744366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82397BD5-E06F-9C3C-18A9-AB2368DA893F}"/>
              </a:ext>
            </a:extLst>
          </p:cNvPr>
          <p:cNvSpPr/>
          <p:nvPr/>
        </p:nvSpPr>
        <p:spPr>
          <a:xfrm>
            <a:off x="885825" y="838200"/>
            <a:ext cx="10820400" cy="56292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5" name="图片 10">
            <a:extLst>
              <a:ext uri="{FF2B5EF4-FFF2-40B4-BE49-F238E27FC236}">
                <a16:creationId xmlns:a16="http://schemas.microsoft.com/office/drawing/2014/main" id="{08553787-A48B-6A46-F8DF-9704EC01D7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981" y="1386326"/>
            <a:ext cx="4376960" cy="5376424"/>
          </a:xfrm>
          <a:prstGeom prst="rect">
            <a:avLst/>
          </a:prstGeom>
        </p:spPr>
      </p:pic>
      <p:pic>
        <p:nvPicPr>
          <p:cNvPr id="6" name="Picture 5">
            <a:extLst>
              <a:ext uri="{FF2B5EF4-FFF2-40B4-BE49-F238E27FC236}">
                <a16:creationId xmlns:a16="http://schemas.microsoft.com/office/drawing/2014/main" id="{F6E07BB9-83F9-E8EA-8D22-D55DD6827E6F}"/>
              </a:ext>
            </a:extLst>
          </p:cNvPr>
          <p:cNvPicPr>
            <a:picLocks noChangeAspect="1"/>
          </p:cNvPicPr>
          <p:nvPr/>
        </p:nvPicPr>
        <p:blipFill>
          <a:blip r:embed="rId5"/>
          <a:stretch>
            <a:fillRect/>
          </a:stretch>
        </p:blipFill>
        <p:spPr>
          <a:xfrm>
            <a:off x="3538860" y="1901709"/>
            <a:ext cx="7300282" cy="2813166"/>
          </a:xfrm>
          <a:prstGeom prst="rect">
            <a:avLst/>
          </a:prstGeom>
        </p:spPr>
      </p:pic>
    </p:spTree>
    <p:extLst>
      <p:ext uri="{BB962C8B-B14F-4D97-AF65-F5344CB8AC3E}">
        <p14:creationId xmlns:p14="http://schemas.microsoft.com/office/powerpoint/2010/main" val="12677753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grpSp>
        <p:nvGrpSpPr>
          <p:cNvPr id="3" name="Group 2">
            <a:extLst>
              <a:ext uri="{FF2B5EF4-FFF2-40B4-BE49-F238E27FC236}">
                <a16:creationId xmlns:a16="http://schemas.microsoft.com/office/drawing/2014/main" id="{D49F6539-C4FF-9114-F8E7-1026351887EB}"/>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969CD96B-EE69-8FA7-ED2B-EC5571508554}"/>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rPr>
                <a:t>Mắt</a:t>
              </a:r>
              <a:r>
                <a:rPr lang="en-US" sz="4800" b="1" dirty="0">
                  <a:solidFill>
                    <a:srgbClr val="002060"/>
                  </a:solidFill>
                </a:rPr>
                <a:t> </a:t>
              </a:r>
              <a:r>
                <a:rPr lang="en-US" sz="4800" b="1" dirty="0" err="1">
                  <a:solidFill>
                    <a:srgbClr val="002060"/>
                  </a:solidFill>
                </a:rPr>
                <a:t>dõi</a:t>
              </a:r>
              <a:endParaRPr lang="en-US" sz="4800" b="1" dirty="0">
                <a:solidFill>
                  <a:srgbClr val="002060"/>
                </a:solidFill>
              </a:endParaRPr>
            </a:p>
          </p:txBody>
        </p:sp>
        <p:pic>
          <p:nvPicPr>
            <p:cNvPr id="5" name="Picture 4">
              <a:extLst>
                <a:ext uri="{FF2B5EF4-FFF2-40B4-BE49-F238E27FC236}">
                  <a16:creationId xmlns:a16="http://schemas.microsoft.com/office/drawing/2014/main" id="{D8AEDF2D-0DD7-A7B7-8C86-3B5203C66BBF}"/>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9" name="Group 8">
            <a:extLst>
              <a:ext uri="{FF2B5EF4-FFF2-40B4-BE49-F238E27FC236}">
                <a16:creationId xmlns:a16="http://schemas.microsoft.com/office/drawing/2014/main" id="{976F1540-44A6-B361-449B-CA83F716AFE0}"/>
              </a:ext>
            </a:extLst>
          </p:cNvPr>
          <p:cNvGrpSpPr/>
          <p:nvPr/>
        </p:nvGrpSpPr>
        <p:grpSpPr>
          <a:xfrm>
            <a:off x="4197018" y="2681451"/>
            <a:ext cx="3397434" cy="1559458"/>
            <a:chOff x="4424729" y="3902060"/>
            <a:chExt cx="3397434" cy="1559458"/>
          </a:xfrm>
        </p:grpSpPr>
        <p:sp>
          <p:nvSpPr>
            <p:cNvPr id="10" name="Rectangle: Rounded Corners 9">
              <a:extLst>
                <a:ext uri="{FF2B5EF4-FFF2-40B4-BE49-F238E27FC236}">
                  <a16:creationId xmlns:a16="http://schemas.microsoft.com/office/drawing/2014/main" id="{58F79716-55A5-2BB3-36A1-444B7A411E6B}"/>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Tai </a:t>
              </a:r>
              <a:r>
                <a:rPr lang="en-US" sz="4800" b="1" dirty="0" err="1">
                  <a:solidFill>
                    <a:srgbClr val="002060"/>
                  </a:solidFill>
                </a:rPr>
                <a:t>nghe</a:t>
              </a:r>
              <a:endParaRPr lang="en-US" sz="4800" b="1" dirty="0">
                <a:solidFill>
                  <a:srgbClr val="002060"/>
                </a:solidFill>
              </a:endParaRPr>
            </a:p>
          </p:txBody>
        </p:sp>
        <p:pic>
          <p:nvPicPr>
            <p:cNvPr id="11" name="Picture 10">
              <a:extLst>
                <a:ext uri="{FF2B5EF4-FFF2-40B4-BE49-F238E27FC236}">
                  <a16:creationId xmlns:a16="http://schemas.microsoft.com/office/drawing/2014/main" id="{DBE79D0A-15A1-3FB0-A75E-EB10075E53CA}"/>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2" name="Group 11">
            <a:extLst>
              <a:ext uri="{FF2B5EF4-FFF2-40B4-BE49-F238E27FC236}">
                <a16:creationId xmlns:a16="http://schemas.microsoft.com/office/drawing/2014/main" id="{643B0C79-08D8-AC59-2F97-C8998C0CE3A1}"/>
              </a:ext>
            </a:extLst>
          </p:cNvPr>
          <p:cNvGrpSpPr/>
          <p:nvPr/>
        </p:nvGrpSpPr>
        <p:grpSpPr>
          <a:xfrm>
            <a:off x="8121086" y="1657744"/>
            <a:ext cx="3329164" cy="1371679"/>
            <a:chOff x="8110962" y="1828720"/>
            <a:chExt cx="3329164" cy="1371679"/>
          </a:xfrm>
        </p:grpSpPr>
        <p:sp>
          <p:nvSpPr>
            <p:cNvPr id="13" name="Rectangle: Rounded Corners 12">
              <a:extLst>
                <a:ext uri="{FF2B5EF4-FFF2-40B4-BE49-F238E27FC236}">
                  <a16:creationId xmlns:a16="http://schemas.microsoft.com/office/drawing/2014/main" id="{BB427977-B104-A146-C196-E1531000EF0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rPr>
                <a:t>Tay </a:t>
              </a:r>
              <a:r>
                <a:rPr lang="en-US" sz="4800" b="1" dirty="0" err="1">
                  <a:solidFill>
                    <a:srgbClr val="002060"/>
                  </a:solidFill>
                </a:rPr>
                <a:t>dò</a:t>
              </a:r>
              <a:endParaRPr lang="en-US" sz="4800" b="1" dirty="0">
                <a:solidFill>
                  <a:srgbClr val="002060"/>
                </a:solidFill>
              </a:endParaRPr>
            </a:p>
          </p:txBody>
        </p:sp>
        <p:pic>
          <p:nvPicPr>
            <p:cNvPr id="14" name="Picture 13">
              <a:extLst>
                <a:ext uri="{FF2B5EF4-FFF2-40B4-BE49-F238E27FC236}">
                  <a16:creationId xmlns:a16="http://schemas.microsoft.com/office/drawing/2014/main" id="{6D761CC2-563D-F2B4-A43B-08379D8EDD4E}"/>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5" name="Picture 14">
            <a:extLst>
              <a:ext uri="{FF2B5EF4-FFF2-40B4-BE49-F238E27FC236}">
                <a16:creationId xmlns:a16="http://schemas.microsoft.com/office/drawing/2014/main" id="{E0AAF0DC-9AB9-5069-5B55-3C60CB556D7C}"/>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16" name="Picture 15">
            <a:extLst>
              <a:ext uri="{FF2B5EF4-FFF2-40B4-BE49-F238E27FC236}">
                <a16:creationId xmlns:a16="http://schemas.microsoft.com/office/drawing/2014/main" id="{46DC1666-3F3F-2971-2CE0-05ED1AFBED2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3792739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pic>
        <p:nvPicPr>
          <p:cNvPr id="7" name="Picture 6">
            <a:extLst>
              <a:ext uri="{FF2B5EF4-FFF2-40B4-BE49-F238E27FC236}">
                <a16:creationId xmlns:a16="http://schemas.microsoft.com/office/drawing/2014/main" id="{FA877BD9-6C2B-18A6-BBC5-DF298009DBD5}"/>
              </a:ext>
            </a:extLst>
          </p:cNvPr>
          <p:cNvPicPr>
            <a:picLocks noChangeAspect="1"/>
          </p:cNvPicPr>
          <p:nvPr/>
        </p:nvPicPr>
        <p:blipFill>
          <a:blip r:embed="rId4"/>
          <a:stretch>
            <a:fillRect/>
          </a:stretch>
        </p:blipFill>
        <p:spPr>
          <a:xfrm>
            <a:off x="3771900" y="3677883"/>
            <a:ext cx="5486399" cy="2794354"/>
          </a:xfrm>
          <a:prstGeom prst="rect">
            <a:avLst/>
          </a:prstGeom>
        </p:spPr>
      </p:pic>
      <p:pic>
        <p:nvPicPr>
          <p:cNvPr id="8" name="Picture 7">
            <a:extLst>
              <a:ext uri="{FF2B5EF4-FFF2-40B4-BE49-F238E27FC236}">
                <a16:creationId xmlns:a16="http://schemas.microsoft.com/office/drawing/2014/main" id="{A7736335-3586-18CD-DA79-C4BCB5847C28}"/>
              </a:ext>
            </a:extLst>
          </p:cNvPr>
          <p:cNvPicPr>
            <a:picLocks noChangeAspect="1"/>
          </p:cNvPicPr>
          <p:nvPr/>
        </p:nvPicPr>
        <p:blipFill>
          <a:blip r:embed="rId5"/>
          <a:stretch>
            <a:fillRect/>
          </a:stretch>
        </p:blipFill>
        <p:spPr>
          <a:xfrm>
            <a:off x="4581525" y="279902"/>
            <a:ext cx="3301422" cy="1005560"/>
          </a:xfrm>
          <a:prstGeom prst="rect">
            <a:avLst/>
          </a:prstGeom>
        </p:spPr>
      </p:pic>
      <p:sp>
        <p:nvSpPr>
          <p:cNvPr id="17" name="TextBox 16">
            <a:extLst>
              <a:ext uri="{FF2B5EF4-FFF2-40B4-BE49-F238E27FC236}">
                <a16:creationId xmlns:a16="http://schemas.microsoft.com/office/drawing/2014/main" id="{B508781A-CC42-A488-FC22-BEA64BD6FF5A}"/>
              </a:ext>
            </a:extLst>
          </p:cNvPr>
          <p:cNvSpPr txBox="1"/>
          <p:nvPr/>
        </p:nvSpPr>
        <p:spPr>
          <a:xfrm>
            <a:off x="895350" y="1123950"/>
            <a:ext cx="10248900" cy="2677656"/>
          </a:xfrm>
          <a:prstGeom prst="rect">
            <a:avLst/>
          </a:prstGeom>
          <a:noFill/>
        </p:spPr>
        <p:txBody>
          <a:bodyPr wrap="square" rtlCol="0">
            <a:spAutoFit/>
          </a:bodyPr>
          <a:lstStyle/>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Có một cậu bé mơ ước được bay như chim. Nhìn những cánh chim chao liệng trên trời cao, cậu nghĩ tại sao mình lại không thể bay nhỉ.</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Một hôm, cậu đến công viên chơi và gặp một cậu bé đang ngồi nghịch cát. Hai cậu làm quen với nhau. Cậu bé mơ ước được bay như chim hỏi bạn có ước mơ giống mình không.</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Không! Mình chỉ muốn biết cảm giác đi và chạy giống các cậu sẽ như thế nào. – Người bạn mới mỉm cười, đáp. Thì ra, bạn ấy bị liệt.</a:t>
            </a:r>
          </a:p>
        </p:txBody>
      </p:sp>
    </p:spTree>
    <p:extLst>
      <p:ext uri="{BB962C8B-B14F-4D97-AF65-F5344CB8AC3E}">
        <p14:creationId xmlns:p14="http://schemas.microsoft.com/office/powerpoint/2010/main" val="2078722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
            <a:extLst>
              <a:ext uri="{FF2B5EF4-FFF2-40B4-BE49-F238E27FC236}">
                <a16:creationId xmlns:a16="http://schemas.microsoft.com/office/drawing/2014/main" id="{045BD7A5-2A50-4FB8-827C-659AC2D1653A}"/>
              </a:ext>
            </a:extLst>
          </p:cNvPr>
          <p:cNvSpPr/>
          <p:nvPr/>
        </p:nvSpPr>
        <p:spPr>
          <a:xfrm>
            <a:off x="492367" y="219075"/>
            <a:ext cx="11213857" cy="6381750"/>
          </a:xfrm>
          <a:prstGeom prst="roundRect">
            <a:avLst/>
          </a:prstGeom>
          <a:solidFill>
            <a:schemeClr val="bg1"/>
          </a:solidFill>
          <a:ln w="57150">
            <a:solidFill>
              <a:srgbClr val="00B0F0"/>
            </a:solidFill>
            <a:prstDash val="dash"/>
          </a:ln>
          <a:effectLst>
            <a:glow rad="2286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
        <p:nvSpPr>
          <p:cNvPr id="17" name="TextBox 16">
            <a:extLst>
              <a:ext uri="{FF2B5EF4-FFF2-40B4-BE49-F238E27FC236}">
                <a16:creationId xmlns:a16="http://schemas.microsoft.com/office/drawing/2014/main" id="{B508781A-CC42-A488-FC22-BEA64BD6FF5A}"/>
              </a:ext>
            </a:extLst>
          </p:cNvPr>
          <p:cNvSpPr txBox="1"/>
          <p:nvPr/>
        </p:nvSpPr>
        <p:spPr>
          <a:xfrm>
            <a:off x="1085850" y="762000"/>
            <a:ext cx="10248900" cy="5262979"/>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Ồ, ước gì mình chia sẻ được với cậu cảm giác đó. – Cậu bé muốn bay như chim nói với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Thế rồi hai cậu bé cùng nhau xây những toà lâu đài bằng cát và cười giòn tan. Khi cha của cậu bé bị liệt nói đã tới lúc về, cậu bé mơ ước biết bay đến thầm thì vào tai ông và được ông đồng ý. Cậu bảo bạn:</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 Mình chưa biết làm thế nào để giúp cậu đi và chạy được như mình. Nhưng điều này thì mình làm được.</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Dứt lời, cậu xoay người lại cõng bạn. Người bạn nhỏ ôm ghì lấy cậu. Lúc đầu, cậu đi từng bước ngắn. Rồi như được tiếp thêm sức mạnh, cậu bắt đầu chạy cho tới lúc gió tạt mạnh vào mặt cả hai.</a:t>
            </a:r>
          </a:p>
          <a:p>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Người cha đứng lặng nhìn theo, mắt rưng rưng. Đứa con không đi được của ông đang dang rộng đôi cánh tay, vung vẩy trong gió và luôn miệng hét to:</a:t>
            </a:r>
          </a:p>
          <a:p>
            <a:r>
              <a:rPr lang="vi-VN" sz="2400" dirty="0">
                <a:latin typeface="Cambria" panose="02040503050406030204" pitchFamily="18" charset="0"/>
                <a:ea typeface="Cambria" panose="02040503050406030204" pitchFamily="18" charset="0"/>
              </a:rPr>
              <a:t>– Con đang bay, bố ơi! Con đang bay!</a:t>
            </a:r>
          </a:p>
          <a:p>
            <a:pPr algn="r"/>
            <a:r>
              <a:rPr lang="vi-VN" sz="2400" i="1" dirty="0">
                <a:latin typeface="Cambria" panose="02040503050406030204" pitchFamily="18" charset="0"/>
                <a:ea typeface="Cambria" panose="02040503050406030204" pitchFamily="18" charset="0"/>
              </a:rPr>
              <a:t>(</a:t>
            </a:r>
            <a:r>
              <a:rPr lang="vi-VN" sz="2400" dirty="0">
                <a:latin typeface="Cambria" panose="02040503050406030204" pitchFamily="18" charset="0"/>
                <a:ea typeface="Cambria" panose="02040503050406030204" pitchFamily="18" charset="0"/>
              </a:rPr>
              <a:t>Theo</a:t>
            </a:r>
            <a:r>
              <a:rPr lang="vi-VN" sz="2400" i="1" dirty="0">
                <a:latin typeface="Cambria" panose="02040503050406030204" pitchFamily="18" charset="0"/>
                <a:ea typeface="Cambria" panose="02040503050406030204" pitchFamily="18" charset="0"/>
              </a:rPr>
              <a:t> Hạt giống tâm hồn, </a:t>
            </a:r>
            <a:r>
              <a:rPr lang="vi-VN" sz="2400" dirty="0">
                <a:latin typeface="Cambria" panose="02040503050406030204" pitchFamily="18" charset="0"/>
                <a:ea typeface="Cambria" panose="02040503050406030204" pitchFamily="18" charset="0"/>
              </a:rPr>
              <a:t>Thanh Thuỷ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357153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0</TotalTime>
  <Words>1331</Words>
  <PresentationFormat>Widescreen</PresentationFormat>
  <Paragraphs>88</Paragraphs>
  <Slides>33</Slides>
  <Notes>2</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33</vt:i4>
      </vt:variant>
    </vt:vector>
  </HeadingPairs>
  <TitlesOfParts>
    <vt:vector size="43" baseType="lpstr">
      <vt:lpstr>等线</vt:lpstr>
      <vt:lpstr>#9Slide07 SVNBillo</vt:lpstr>
      <vt:lpstr>Arial</vt:lpstr>
      <vt:lpstr>Calibri</vt:lpstr>
      <vt:lpstr>Calibri Light</vt:lpstr>
      <vt:lpstr>Cambria</vt:lpstr>
      <vt:lpstr>UTM Androgyne</vt:lpstr>
      <vt:lpstr>UTM Duepuntozero</vt:lpstr>
      <vt:lpstr>UVN Banh Mi</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cp:lastModifiedBy/>
  <dcterms:created xsi:type="dcterms:W3CDTF">2023-10-15T09:30:54Z</dcterms:created>
  <dcterms:modified xsi:type="dcterms:W3CDTF">2023-10-15T09:31:04Z</dcterms:modified>
</cp:coreProperties>
</file>