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1" r:id="rId2"/>
    <p:sldId id="263" r:id="rId3"/>
    <p:sldId id="262" r:id="rId4"/>
    <p:sldId id="258" r:id="rId5"/>
  </p:sldIdLst>
  <p:sldSz cx="9144000" cy="6858000" type="screen4x3"/>
  <p:notesSz cx="6858000" cy="9144000"/>
  <p:embeddedFontLst>
    <p:embeddedFont>
      <p:font typeface="Calibri Light" pitchFamily="34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Rồi nhé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Chưa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0106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516"/>
            <a:ext cx="9144000" cy="44994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slide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: ĐÚNG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: ĐÚNG</a:t>
            </a:r>
            <a:b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48</Words>
  <PresentationFormat>On-screen Show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HƯỚNG DẪN: Mình làm mẫu 2 slide - Slide thứ nhất là A : ĐÚNG - Slide thứ hai là B : ĐÚNG Bạn cứ việc copy từng slide dựa theo vị trí đáp án đúng mà bạn soạn nhé!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2018-02-27T23:02:05Z</dcterms:created>
  <dcterms:modified xsi:type="dcterms:W3CDTF">2020-09-11T13:28:45Z</dcterms:modified>
</cp:coreProperties>
</file>