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6" r:id="rId5"/>
  </p:sldMasterIdLst>
  <p:notesMasterIdLst>
    <p:notesMasterId r:id="rId7"/>
  </p:notesMasterIdLst>
  <p:sldIdLst>
    <p:sldId id="299" r:id="rId6"/>
    <p:sldId id="300" r:id="rId8"/>
    <p:sldId id="287" r:id="rId9"/>
    <p:sldId id="295" r:id="rId10"/>
    <p:sldId id="294" r:id="rId11"/>
    <p:sldId id="293" r:id="rId12"/>
    <p:sldId id="296" r:id="rId13"/>
    <p:sldId id="301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BD5303"/>
    <a:srgbClr val="003300"/>
    <a:srgbClr val="B2B2B2"/>
    <a:srgbClr val="808080"/>
    <a:srgbClr val="3333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71" d="100"/>
          <a:sy n="71" d="100"/>
        </p:scale>
        <p:origin x="-7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24815" y="346710"/>
            <a:ext cx="818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cùng nghe bài Bé tập đếm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thiếu nhi cho bé - Bé tập đế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7255" y="1289050"/>
            <a:ext cx="7092315" cy="497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990600"/>
            <a:ext cx="798512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81200" y="47244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46482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46482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 descr="C:\Users\Admin\Downloads\Screenshot_2020-08-15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762000"/>
            <a:ext cx="7162800" cy="4924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9" descr="C:\Users\Admin\Downloads\Screenshot_2020-08-15 CloudBook(2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990600"/>
            <a:ext cx="88646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29000" y="2066925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0574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2066925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2895600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12" descr="C:\Users\Admin\Downloads\Screenshot_2020-08-15 CloudBook(6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1066800"/>
            <a:ext cx="1295400" cy="215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9" descr="C:\Users\Admin\Downloads\Screenshot_2020-08-15 CloudBook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1752600" cy="1925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Box 5"/>
          <p:cNvSpPr txBox="1"/>
          <p:nvPr/>
        </p:nvSpPr>
        <p:spPr>
          <a:xfrm>
            <a:off x="533400" y="609600"/>
            <a:ext cx="8001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Đếm số chân của mỗi con vật sau: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3528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31242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181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7244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5876925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178" name="Picture 10" descr="C:\Users\Admin\Downloads\Screenshot_2020-08-15 CloudBook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0"/>
            <a:ext cx="2281238" cy="132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C:\Users\Admin\Downloads\Screenshot_2020-08-15 CloudBook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743200"/>
            <a:ext cx="1900238" cy="191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Picture 13" descr="C:\Users\Admin\Downloads\Screenshot_2020-08-15 CloudBook(7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733800"/>
            <a:ext cx="1914525" cy="2241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00" name="Picture 8" descr="C:\Users\Admin\Downloads\Screenshot_2020-08-15 CloudBook(9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3962400"/>
            <a:ext cx="7177088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7" descr="C:\Users\Admin\Downloads\Screenshot_2020-08-15 CloudBook(8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678180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Box 5"/>
          <p:cNvSpPr txBox="1"/>
          <p:nvPr/>
        </p:nvSpPr>
        <p:spPr>
          <a:xfrm>
            <a:off x="533400" y="609600"/>
            <a:ext cx="4114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Tìm hình phù hợp: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096125" y="2286000"/>
            <a:ext cx="533400" cy="6096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4343400"/>
            <a:ext cx="228600" cy="685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4343400"/>
            <a:ext cx="228600" cy="6858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7024" y="1954400"/>
            <a:ext cx="2283959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WPS Presentation</Application>
  <PresentationFormat>On-screen Show (4:3)</PresentationFormat>
  <Paragraphs>45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等线</vt:lpstr>
      <vt:lpstr>等线</vt:lpstr>
      <vt:lpstr>汉仪小麦体简</vt:lpstr>
      <vt:lpstr>Calibri Light</vt:lpstr>
      <vt:lpstr>1_Default Design</vt:lpstr>
      <vt:lpstr>Office 主题​​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122</cp:revision>
  <dcterms:created xsi:type="dcterms:W3CDTF">2002-01-01T10:07:35Z</dcterms:created>
  <dcterms:modified xsi:type="dcterms:W3CDTF">2020-09-28T14:26:13Z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