
<file path=[Content_Types].xml><?xml version="1.0" encoding="utf-8"?>
<Types xmlns="http://schemas.openxmlformats.org/package/2006/content-types">
  <Default Extension="jfif" ContentType="image/j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0" r:id="rId2"/>
    <p:sldId id="283" r:id="rId3"/>
    <p:sldId id="282" r:id="rId4"/>
    <p:sldId id="284" r:id="rId5"/>
    <p:sldId id="286" r:id="rId6"/>
    <p:sldId id="287" r:id="rId7"/>
    <p:sldId id="288" r:id="rId8"/>
    <p:sldId id="261" r:id="rId9"/>
    <p:sldId id="271" r:id="rId10"/>
    <p:sldId id="285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2" d="100"/>
          <a:sy n="52" d="100"/>
        </p:scale>
        <p:origin x="1172" y="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E9B15-5938-4172-ACBC-9F4B76460F06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D42F-B996-46F9-BDB3-1B6D9843F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19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798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956858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4020027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9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50199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44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47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70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0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4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57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02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168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7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7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CAA41-7A2E-4FD8-A268-39B9DF3F59DB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1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2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7.png"/><Relationship Id="rId5" Type="http://schemas.openxmlformats.org/officeDocument/2006/relationships/image" Target="../media/image8.sv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D831B04-FB7A-4E51-A191-46F540370208}"/>
              </a:ext>
            </a:extLst>
          </p:cNvPr>
          <p:cNvSpPr txBox="1"/>
          <p:nvPr/>
        </p:nvSpPr>
        <p:spPr>
          <a:xfrm>
            <a:off x="6273568" y="5854967"/>
            <a:ext cx="7029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V1 - </a:t>
            </a:r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KHTN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516"/>
          <p:cNvSpPr txBox="1">
            <a:spLocks/>
          </p:cNvSpPr>
          <p:nvPr/>
        </p:nvSpPr>
        <p:spPr>
          <a:xfrm>
            <a:off x="1605065" y="1535282"/>
            <a:ext cx="8965530" cy="3094466"/>
          </a:xfrm>
          <a:prstGeom prst="rect">
            <a:avLst/>
          </a:prstGeom>
        </p:spPr>
        <p:txBody>
          <a:bodyPr vert="horz" lIns="121900" tIns="121900" rIns="121900" bIns="1219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CHỦ ĐỀ </a:t>
            </a:r>
            <a:r>
              <a:rPr lang="e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e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34: CÁC HÌNH DẠNG NHÌN THẤY CỦA MẶT TRĂNG</a:t>
            </a:r>
            <a:endParaRPr lang="en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08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eil amstro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2219"/>
          </a:xfrm>
        </p:spPr>
      </p:pic>
    </p:spTree>
    <p:extLst>
      <p:ext uri="{BB962C8B-B14F-4D97-AF65-F5344CB8AC3E}">
        <p14:creationId xmlns:p14="http://schemas.microsoft.com/office/powerpoint/2010/main" val="111566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8398" y="1569005"/>
            <a:ext cx="6885773" cy="4690038"/>
          </a:xfrm>
        </p:spPr>
        <p:txBody>
          <a:bodyPr>
            <a:normAutofit lnSpcReduction="10000"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Hình</a:t>
            </a:r>
            <a:r>
              <a:rPr lang="en-US" sz="3200" b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HS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làm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việc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cá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nhân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Nhiệm</a:t>
            </a:r>
            <a:r>
              <a:rPr lang="en-US" sz="3200" b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	2.1.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Tóm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tắt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nội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dung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bài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học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dưới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dạng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sơ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đồ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tư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duy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endParaRPr lang="en-US" sz="3200" dirty="0" smtClean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	2.2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	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Vẽ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sơ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đồ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trí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của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Trái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nhìn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nửa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2BFD7B4-3A14-4F51-8905-A4FC08221223}"/>
              </a:ext>
            </a:extLst>
          </p:cNvPr>
          <p:cNvSpPr txBox="1"/>
          <p:nvPr/>
        </p:nvSpPr>
        <p:spPr>
          <a:xfrm>
            <a:off x="0" y="31357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</a:p>
        </p:txBody>
      </p:sp>
      <p:pic>
        <p:nvPicPr>
          <p:cNvPr id="2" name="Countdown 5 minutes-Nho">
            <a:hlinkClick r:id="" action="ppaction://media"/>
            <a:extLst>
              <a:ext uri="{FF2B5EF4-FFF2-40B4-BE49-F238E27FC236}">
                <a16:creationId xmlns:a16="http://schemas.microsoft.com/office/drawing/2014/main" xmlns="" id="{0B90FF7B-973F-4828-ABF1-97AEFCA6AF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6081" b="6081"/>
          <a:stretch/>
        </p:blipFill>
        <p:spPr>
          <a:xfrm>
            <a:off x="449065" y="4395092"/>
            <a:ext cx="2755773" cy="13605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96A0E7E3-845D-4751-854C-80431DBDF2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49066" y="1135867"/>
            <a:ext cx="2907304" cy="290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0209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4146" y="1664563"/>
            <a:ext cx="7847859" cy="5415378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Hình</a:t>
            </a:r>
            <a:r>
              <a:rPr lang="en-US" sz="3200" b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HS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làm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việc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nhóm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Nhiệm</a:t>
            </a:r>
            <a:r>
              <a:rPr lang="en-US" sz="3200" b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Thực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trò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chơi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thể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hình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dạng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nhìn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b="1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endParaRPr lang="en-US" sz="3200" b="1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Yêu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cầu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sản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phẩm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quay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lại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video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thực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hiện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trò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chơi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gửi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GV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2BFD7B4-3A14-4F51-8905-A4FC08221223}"/>
              </a:ext>
            </a:extLst>
          </p:cNvPr>
          <p:cNvSpPr txBox="1"/>
          <p:nvPr/>
        </p:nvSpPr>
        <p:spPr>
          <a:xfrm>
            <a:off x="162388" y="34589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NHIỆM VỤ VỀ NHÀ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xmlns="" id="{C03D23B8-42A7-4DE8-AFA6-A3C0D0B8B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17099" y="1664563"/>
            <a:ext cx="3244788" cy="324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977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o dau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7246" y="0"/>
            <a:ext cx="12269245" cy="6895633"/>
          </a:xfrm>
        </p:spPr>
      </p:pic>
    </p:spTree>
    <p:extLst>
      <p:ext uri="{BB962C8B-B14F-4D97-AF65-F5344CB8AC3E}">
        <p14:creationId xmlns:p14="http://schemas.microsoft.com/office/powerpoint/2010/main" val="396243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233" y="557793"/>
            <a:ext cx="11299534" cy="5520784"/>
          </a:xfrm>
        </p:spPr>
        <p:txBody>
          <a:bodyPr>
            <a:noAutofit/>
          </a:bodyPr>
          <a:lstStyle/>
          <a:p>
            <a:pPr marL="0" indent="0" algn="ctr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600" b="1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LUẬT CHƠI</a:t>
            </a:r>
          </a:p>
          <a:p>
            <a:pPr algn="just">
              <a:lnSpc>
                <a:spcPct val="140000"/>
              </a:lnSpc>
              <a:spcBef>
                <a:spcPts val="0"/>
              </a:spcBef>
            </a:pPr>
            <a:r>
              <a:rPr lang="en-US" b="1" u="sng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Bước</a:t>
            </a:r>
            <a:r>
              <a:rPr lang="en-US" b="1" u="sng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1</a:t>
            </a:r>
            <a:r>
              <a:rPr lang="en-US" b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Mỗi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HS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viết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3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dung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đã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biết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3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dung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muốn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biết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hình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dạng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nhìn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của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PHT KWL.</a:t>
            </a:r>
          </a:p>
          <a:p>
            <a:pPr algn="just">
              <a:lnSpc>
                <a:spcPct val="140000"/>
              </a:lnSpc>
              <a:spcBef>
                <a:spcPts val="0"/>
              </a:spcBef>
            </a:pPr>
            <a:r>
              <a:rPr lang="en-US" b="1" u="sng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Bước</a:t>
            </a:r>
            <a:r>
              <a:rPr lang="en-US" b="1" u="sng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2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	</a:t>
            </a:r>
            <a:r>
              <a:rPr lang="en-US" u="sng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2.1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Gọi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HS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theo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thức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ngẫu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nhiên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mỗi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HS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chỉ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trình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bày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1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dung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trình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bày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trùng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trình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bày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trước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	</a:t>
            </a:r>
            <a:r>
              <a:rPr lang="en-US" u="sng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2.2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HS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còn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lại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dùng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bút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màu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đỏ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đánh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dấu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dung </a:t>
            </a:r>
            <a:r>
              <a:rPr lang="en-US" dirty="0" err="1" smtClean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trùng</a:t>
            </a:r>
            <a:r>
              <a:rPr lang="en-US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bút</a:t>
            </a:r>
            <a:r>
              <a:rPr lang="en-US" dirty="0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màu</a:t>
            </a:r>
            <a:r>
              <a:rPr lang="en-US" dirty="0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xanh</a:t>
            </a:r>
            <a:r>
              <a:rPr lang="en-US" dirty="0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bổ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sung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dung </a:t>
            </a:r>
            <a:r>
              <a:rPr lang="en-US" dirty="0" err="1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chưa</a:t>
            </a:r>
            <a:r>
              <a:rPr lang="en-US" dirty="0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rgbClr val="4472C4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PHT KWL.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3454CEA-CF79-4B3C-ADC0-8F8E82FD2796}"/>
              </a:ext>
            </a:extLst>
          </p:cNvPr>
          <p:cNvSpPr txBox="1"/>
          <p:nvPr/>
        </p:nvSpPr>
        <p:spPr>
          <a:xfrm>
            <a:off x="0" y="-16415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NHANH HƠN?</a:t>
            </a:r>
          </a:p>
        </p:txBody>
      </p:sp>
      <p:pic>
        <p:nvPicPr>
          <p:cNvPr id="9" name="Graphic 8" descr="Microscope">
            <a:extLst>
              <a:ext uri="{FF2B5EF4-FFF2-40B4-BE49-F238E27FC236}">
                <a16:creationId xmlns:a16="http://schemas.microsoft.com/office/drawing/2014/main" xmlns="" id="{5B3379B0-1E9A-405B-B4FF-18A89BF407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866269" y="18876"/>
            <a:ext cx="1322066" cy="1322066"/>
          </a:xfrm>
          <a:prstGeom prst="rect">
            <a:avLst/>
          </a:prstGeom>
        </p:spPr>
      </p:pic>
      <p:pic>
        <p:nvPicPr>
          <p:cNvPr id="10" name="Countdown 2 minutes-Nho">
            <a:hlinkClick r:id="" action="ppaction://media"/>
            <a:extLst>
              <a:ext uri="{FF2B5EF4-FFF2-40B4-BE49-F238E27FC236}">
                <a16:creationId xmlns:a16="http://schemas.microsoft.com/office/drawing/2014/main" xmlns="" id="{5E67E12D-8903-45FC-B50D-8C7E785A9E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00948" y="5504155"/>
            <a:ext cx="2391052" cy="1343997"/>
          </a:xfrm>
          <a:prstGeom prst="rect">
            <a:avLst/>
          </a:prstGeom>
          <a:solidFill>
            <a:srgbClr val="4472C4"/>
          </a:solidFill>
        </p:spPr>
      </p:pic>
    </p:spTree>
    <p:extLst>
      <p:ext uri="{BB962C8B-B14F-4D97-AF65-F5344CB8AC3E}">
        <p14:creationId xmlns:p14="http://schemas.microsoft.com/office/powerpoint/2010/main" val="387385707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49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inh dang nhin thay cua M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2219"/>
          </a:xfrm>
        </p:spPr>
      </p:pic>
    </p:spTree>
    <p:extLst>
      <p:ext uri="{BB962C8B-B14F-4D97-AF65-F5344CB8AC3E}">
        <p14:creationId xmlns:p14="http://schemas.microsoft.com/office/powerpoint/2010/main" val="162450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2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6743E1-2DFC-4963-A6A7-EC3DF842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0470" y="1166991"/>
            <a:ext cx="7420621" cy="4844152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lnSpc>
                <a:spcPct val="130000"/>
              </a:lnSpc>
              <a:buAutoNum type="arabicPeriod"/>
            </a:pP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Hình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Hoạt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động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nhóm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6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bạn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130000"/>
              </a:lnSpc>
              <a:buAutoNum type="arabicPeriod"/>
            </a:pP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Thời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4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phút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130000"/>
              </a:lnSpc>
              <a:spcBef>
                <a:spcPts val="0"/>
              </a:spcBef>
              <a:buAutoNum type="arabicPeriod"/>
            </a:pP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Nhiệm</a:t>
            </a:r>
            <a:r>
              <a:rPr lang="en-US" sz="3200" b="1" i="1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Trả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lời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câu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hỏi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sau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H1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HS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nói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“Ban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ngày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còn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ban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đêm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”.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Bạn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nói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đúng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không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?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Vì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sao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H2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tuần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giữa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ngày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răng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tròn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này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ngày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tròn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tiếp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sz="3200" b="1" dirty="0">
                <a:solidFill>
                  <a:srgbClr val="C55A11"/>
                </a:solidFill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H3</a:t>
            </a:r>
            <a:r>
              <a:rPr lang="en-US" sz="3200" dirty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Tại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sao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nhìn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Mặt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trăng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lúc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tròn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lúc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khuyết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lúc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thấy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t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răng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lúc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không</a:t>
            </a:r>
            <a:r>
              <a:rPr lang="en-US" sz="3200" dirty="0" smtClean="0">
                <a:highlight>
                  <a:srgbClr val="FFFFFF"/>
                </a:highlight>
                <a:latin typeface="Arial" panose="020B0604020202020204" pitchFamily="34" charset="0"/>
                <a:ea typeface="A3.NotoSans-San" panose="020B0502040504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highlight>
                <a:srgbClr val="FFFFFF"/>
              </a:highlight>
              <a:latin typeface="Arial" panose="020B0604020202020204" pitchFamily="34" charset="0"/>
              <a:ea typeface="A3.NotoSans-San" panose="020B050204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D8307A86-20A6-4131-AAD1-FC9E489470C8}"/>
              </a:ext>
            </a:extLst>
          </p:cNvPr>
          <p:cNvSpPr/>
          <p:nvPr/>
        </p:nvSpPr>
        <p:spPr>
          <a:xfrm rot="1860000">
            <a:off x="-293515" y="-416264"/>
            <a:ext cx="911806" cy="8325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18646F6-A4A8-4746-8FEF-2ECDA34C04CC}"/>
              </a:ext>
            </a:extLst>
          </p:cNvPr>
          <p:cNvSpPr/>
          <p:nvPr/>
        </p:nvSpPr>
        <p:spPr>
          <a:xfrm rot="3480000">
            <a:off x="11116231" y="5883843"/>
            <a:ext cx="2481740" cy="1973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2BFD7B4-3A14-4F51-8905-A4FC08221223}"/>
              </a:ext>
            </a:extLst>
          </p:cNvPr>
          <p:cNvSpPr txBox="1"/>
          <p:nvPr/>
        </p:nvSpPr>
        <p:spPr>
          <a:xfrm>
            <a:off x="0" y="26545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MẶT TRĂNG VÀ HÌNH DẠNG NHÌN THẤY CỦA MẶT TRĂNG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xmlns="" id="{F04B2743-4F8D-42C9-9828-F01FE22CA7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27616" y="901087"/>
            <a:ext cx="2907436" cy="2907436"/>
          </a:xfrm>
          <a:prstGeom prst="rect">
            <a:avLst/>
          </a:prstGeom>
        </p:spPr>
      </p:pic>
      <p:pic>
        <p:nvPicPr>
          <p:cNvPr id="2" name="4 Minute Timer (Nh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9430" y="4117100"/>
            <a:ext cx="3369818" cy="189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4978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96" y="197617"/>
            <a:ext cx="10840213" cy="6535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图片 3096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397" y="197617"/>
            <a:ext cx="6331787" cy="62938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图片 3092" descr="PPT素材-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3298" y="2446085"/>
            <a:ext cx="4631362" cy="4411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942712" y="2559723"/>
            <a:ext cx="53791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1" dirty="0" smtClean="0">
                <a:solidFill>
                  <a:srgbClr val="0000FF"/>
                </a:solidFill>
              </a:rPr>
              <a:t>BÁO CÁO KẾT QUẢ HOẠT ĐỘNG NHÓM</a:t>
            </a:r>
            <a:endParaRPr lang="en-US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1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93791" cy="5193791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791" y="1937069"/>
            <a:ext cx="6990029" cy="49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5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34" y="961995"/>
            <a:ext cx="9781426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 smtClean="0">
                <a:solidFill>
                  <a:srgbClr val="0070C0"/>
                </a:solidFill>
              </a:rPr>
              <a:t>Chúng</a:t>
            </a:r>
            <a:r>
              <a:rPr lang="en-US" sz="3600" b="1" dirty="0" smtClean="0">
                <a:solidFill>
                  <a:srgbClr val="0070C0"/>
                </a:solidFill>
              </a:rPr>
              <a:t> ta </a:t>
            </a:r>
            <a:r>
              <a:rPr lang="en-US" sz="3600" b="1" dirty="0" err="1" smtClean="0">
                <a:solidFill>
                  <a:srgbClr val="0070C0"/>
                </a:solidFill>
              </a:rPr>
              <a:t>thấy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Mặt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Trăng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vì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nó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phản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chiếu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ánh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sáng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từ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Mặt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Trời</a:t>
            </a:r>
            <a:endParaRPr lang="en-US" sz="3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600" b="1" dirty="0" err="1" smtClean="0">
                <a:solidFill>
                  <a:srgbClr val="0070C0"/>
                </a:solidFill>
              </a:rPr>
              <a:t>Khi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Mặt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Trăng</a:t>
            </a:r>
            <a:r>
              <a:rPr lang="en-US" sz="3600" b="1" dirty="0" smtClean="0">
                <a:solidFill>
                  <a:srgbClr val="0070C0"/>
                </a:solidFill>
              </a:rPr>
              <a:t> di </a:t>
            </a:r>
            <a:r>
              <a:rPr lang="en-US" sz="3600" b="1" dirty="0" err="1" smtClean="0">
                <a:solidFill>
                  <a:srgbClr val="0070C0"/>
                </a:solidFill>
              </a:rPr>
              <a:t>chuyển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xung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quanh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Trái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Đất</a:t>
            </a:r>
            <a:r>
              <a:rPr lang="en-US" sz="3600" b="1" dirty="0" smtClean="0">
                <a:solidFill>
                  <a:srgbClr val="0070C0"/>
                </a:solidFill>
              </a:rPr>
              <a:t>, </a:t>
            </a:r>
            <a:r>
              <a:rPr lang="en-US" sz="3600" b="1" dirty="0" err="1" smtClean="0">
                <a:solidFill>
                  <a:srgbClr val="0070C0"/>
                </a:solidFill>
              </a:rPr>
              <a:t>hình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dạng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Mặt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Trăng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thay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đổi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bởi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vì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chúng</a:t>
            </a:r>
            <a:r>
              <a:rPr lang="en-US" sz="3600" b="1" dirty="0" smtClean="0">
                <a:solidFill>
                  <a:srgbClr val="0070C0"/>
                </a:solidFill>
              </a:rPr>
              <a:t> ta </a:t>
            </a:r>
            <a:r>
              <a:rPr lang="en-US" sz="3600" b="1" dirty="0" err="1" smtClean="0">
                <a:solidFill>
                  <a:srgbClr val="0070C0"/>
                </a:solidFill>
              </a:rPr>
              <a:t>nhìn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thấy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nó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từ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các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góc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khác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nhau</a:t>
            </a:r>
            <a:r>
              <a:rPr lang="en-US" sz="3600" b="1" dirty="0" smtClean="0">
                <a:solidFill>
                  <a:srgbClr val="0070C0"/>
                </a:solidFill>
              </a:rPr>
              <a:t>.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3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96" y="197617"/>
            <a:ext cx="10840213" cy="6535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图片 3096" descr="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397" y="197617"/>
            <a:ext cx="6331787" cy="62938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图片 3092" descr="PPT素材-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3298" y="2446085"/>
            <a:ext cx="4631362" cy="4411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942712" y="1654298"/>
            <a:ext cx="5379155" cy="2997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1" dirty="0" smtClean="0">
                <a:solidFill>
                  <a:srgbClr val="0000FF"/>
                </a:solidFill>
              </a:rPr>
              <a:t>THIẾT KẾ MÔ HÌNH THỰC TẾ HOẶC VẼ HÌNH </a:t>
            </a:r>
          </a:p>
          <a:p>
            <a:pPr algn="ctr">
              <a:lnSpc>
                <a:spcPct val="120000"/>
              </a:lnSpc>
            </a:pPr>
            <a:r>
              <a:rPr lang="en-US" sz="4000" b="1" dirty="0" smtClean="0">
                <a:solidFill>
                  <a:srgbClr val="0000FF"/>
                </a:solidFill>
              </a:rPr>
              <a:t>ĐỂ GIẢI THÍCH CHO CÁC CÂU HỎI ĐÃ THẢO LUẬN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286" y="2762294"/>
            <a:ext cx="5379155" cy="85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b="1" dirty="0" smtClean="0">
                <a:solidFill>
                  <a:srgbClr val="FF0000"/>
                </a:solidFill>
              </a:rPr>
              <a:t>TRÌNH BÀY Ý TƯỞNG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5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284</Words>
  <Application>Microsoft Office PowerPoint</Application>
  <PresentationFormat>Widescreen</PresentationFormat>
  <Paragraphs>34</Paragraphs>
  <Slides>12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宋体</vt:lpstr>
      <vt:lpstr>A3.NotoSans-San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50</cp:revision>
  <dcterms:created xsi:type="dcterms:W3CDTF">2021-04-23T02:39:45Z</dcterms:created>
  <dcterms:modified xsi:type="dcterms:W3CDTF">2021-05-14T15:29:51Z</dcterms:modified>
</cp:coreProperties>
</file>