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6C0BD-C22F-49EC-83FF-0035F098D97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F182-D490-492C-8924-C4B90407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2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75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60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672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938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53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7251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0765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3773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600227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894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8731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731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370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256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9593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4180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609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448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47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tư đọc sách báo</a:t>
            </a:r>
          </a:p>
        </p:txBody>
      </p:sp>
    </p:spTree>
    <p:extLst>
      <p:ext uri="{BB962C8B-B14F-4D97-AF65-F5344CB8AC3E}">
        <p14:creationId xmlns:p14="http://schemas.microsoft.com/office/powerpoint/2010/main" val="1947133472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80" y="380344"/>
            <a:ext cx="79914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32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566714" y="3079276"/>
            <a:ext cx="7397115" cy="2492986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571500" marR="0" lvl="0" indent="-57150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Giới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thiệu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tờ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báo</a:t>
            </a:r>
            <a:r>
              <a:rPr lang="en-US" altLang="en-US" sz="4400" noProof="0" dirty="0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noProof="0" dirty="0" err="1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của</a:t>
            </a:r>
            <a:r>
              <a:rPr lang="en-US" altLang="en-US" sz="4400" noProof="0" dirty="0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noProof="0" dirty="0" err="1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em</a:t>
            </a:r>
            <a:r>
              <a:rPr lang="en-US" altLang="en-US" sz="4400" noProof="0" dirty="0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noProof="0" dirty="0" err="1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với</a:t>
            </a:r>
            <a:r>
              <a:rPr lang="en-US" altLang="en-US" sz="4400" noProof="0" dirty="0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noProof="0" dirty="0" err="1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các</a:t>
            </a:r>
            <a:r>
              <a:rPr lang="en-US" altLang="en-US" sz="4400" noProof="0" dirty="0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noProof="0" dirty="0" err="1" smtClean="0">
                <a:solidFill>
                  <a:prstClr val="black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bạn</a:t>
            </a:r>
            <a:endParaRPr lang="en-US" altLang="en-US" sz="4400" noProof="0" dirty="0" smtClean="0">
              <a:solidFill>
                <a:prstClr val="black"/>
              </a:solidFill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  <a:p>
            <a:pPr marL="571500" marR="0" lvl="0" indent="-57150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400" b="0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Tên</a:t>
            </a:r>
            <a:r>
              <a:rPr kumimoji="0" lang="en-US" altLang="en-US" sz="4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báo</a:t>
            </a:r>
            <a:r>
              <a:rPr kumimoji="0" lang="en-US" altLang="en-US" sz="4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, </a:t>
            </a:r>
            <a:r>
              <a:rPr kumimoji="0" lang="en-US" altLang="en-US" sz="4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ai</a:t>
            </a:r>
            <a:r>
              <a:rPr kumimoji="0" lang="en-US" altLang="en-US" sz="4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mua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59524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528" y="0"/>
            <a:ext cx="6677025" cy="465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715" y="4848225"/>
            <a:ext cx="67246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50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50694772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Widescreen</PresentationFormat>
  <Paragraphs>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SimSun</vt:lpstr>
      <vt:lpstr>Arial</vt:lpstr>
      <vt:lpstr>Calibri</vt:lpstr>
      <vt:lpstr>Calibri Light</vt:lpstr>
      <vt:lpstr>UTM Avo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2021-01-19T09:32:08Z</dcterms:created>
  <dcterms:modified xsi:type="dcterms:W3CDTF">2021-01-19T09:32:34Z</dcterms:modified>
</cp:coreProperties>
</file>