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1" r:id="rId11"/>
    <p:sldId id="265" r:id="rId12"/>
    <p:sldId id="266" r:id="rId13"/>
    <p:sldId id="268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2045A-6DAF-4AE2-AFCC-7880984A2B2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5549E-3E41-49CF-A303-50DBDF6E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2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1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65794-CADB-98B7-F280-E61605A28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6D698C-A1B9-74A5-F351-A5D6A856C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1C5E25-DDEC-51E0-6F75-1CD76D1F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>
                <a:solidFill>
                  <a:prstClr val="black"/>
                </a:solidFill>
              </a:rPr>
              <a:pPr/>
              <a:t>04/10/2023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FC3CF4-4AA9-607C-79B9-E315F67C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27FAC1-BC86-D0F8-E06C-7BF272CF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7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83A4B-4F1B-4846-A022-587DE8B7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7B27AA-A490-F918-243F-A3B4044B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FD180-2426-7C83-CFDC-4606B86C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>
                <a:solidFill>
                  <a:prstClr val="black"/>
                </a:solidFill>
              </a:rPr>
              <a:pPr/>
              <a:t>04/10/2023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6A864F-8A1C-955E-512B-61EE8A8D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9C72B-CD95-7237-07DE-E3DB0326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204C3-9BBC-39BF-9991-F68DD4CE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097194-E996-5B10-AFF0-3B50E9108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DA8D6E-C50E-CD04-754C-3621AB83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>
                <a:solidFill>
                  <a:prstClr val="black"/>
                </a:solidFill>
              </a:rPr>
              <a:pPr/>
              <a:t>04/10/2023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3D297-C29F-2DF4-5C88-5E6B917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9A974E-D615-29E9-89C2-FD7055AC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3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39945-C613-EE74-1E95-A1B87062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284065-8340-E30F-0E56-A8227EA41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5FEAE9-FEA2-70D0-DCD0-2970F3FE8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7F132B-48C7-82F9-83DE-81C9181F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>
                <a:solidFill>
                  <a:prstClr val="black"/>
                </a:solidFill>
              </a:rPr>
              <a:pPr/>
              <a:t>04/10/2023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227A6E-ACB2-D140-9A71-D8F14952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DAE76C-EEB4-988F-BD1C-10B002CE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64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F710C-8755-F4F3-2052-54192751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9BD6F-CC07-D84D-0B2C-1A499DFD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75DD52-4EF8-CCE7-391E-D5790AC05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ABDF55-394E-2C0C-FB56-088060AF6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106FF8-A2C4-56E9-9621-D3392658A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4E0528-A1A9-03D9-C137-1F0391A9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>
                <a:solidFill>
                  <a:prstClr val="black"/>
                </a:solidFill>
              </a:rPr>
              <a:pPr/>
              <a:t>04/10/2023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AFC97A-7FA7-126C-7B27-F57AD41A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2E0C615-F6BD-CE7E-F4D5-D11B913B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96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6E523-8DFD-BE73-F576-5345A3F0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0F0D37-6BB6-917E-1583-5E2FF800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>
                <a:solidFill>
                  <a:prstClr val="black"/>
                </a:solidFill>
              </a:rPr>
              <a:pPr/>
              <a:t>04/10/2023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D17970-94AD-EE99-BEF7-60C8FCE2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07B569-FF02-BDAB-F4F1-1C96E819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69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75DF74-C4DD-0AAE-85A9-A994A23D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>
                <a:solidFill>
                  <a:prstClr val="black"/>
                </a:solidFill>
              </a:rPr>
              <a:pPr/>
              <a:t>04/10/2023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7CCDAB-34DB-B2F0-6C62-C864EC4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F97093-6487-D630-9347-7BA2EDDB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0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E9DFF8-6530-268B-4714-6CA98FD0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06FCA-56AB-954A-73CA-DEC104FD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00F039-4573-9391-CCD1-DE28E54DA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BB6BF8-B190-4FF1-5C36-9C5D9178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>
                <a:solidFill>
                  <a:prstClr val="black"/>
                </a:solidFill>
              </a:rPr>
              <a:pPr/>
              <a:t>04/10/2023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F2EEA0-533F-D41C-6928-F8E78474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A9D519-DD58-DD82-10A5-9BCA1C9E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9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A992B-E24A-0164-7B62-43DA94D9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A833C6-9F63-4EED-2CDC-FD23C0431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057EB9-D872-15DC-2E54-31CA838D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EFC5E4-C932-14F7-1AF9-0DF2F6BD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>
                <a:solidFill>
                  <a:prstClr val="black"/>
                </a:solidFill>
              </a:rPr>
              <a:pPr/>
              <a:t>04/10/2023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7EB223-0F3D-3F55-7019-36A4874D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D0EFAB-D0A7-48FB-204C-234CD102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8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24D28-6BB3-3249-1902-419E52C6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0C0EB6-1C6E-E4D6-1E97-36088CE84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5420E3-4AC4-E175-1BA3-89B08FA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>
                <a:solidFill>
                  <a:prstClr val="black"/>
                </a:solidFill>
              </a:rPr>
              <a:pPr/>
              <a:t>04/10/2023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B5DC6A-B52E-FFF7-2097-E881B12F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87DD12-6FB1-8FCD-D986-90B72248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60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132C12-7CF6-86FB-AFB7-5EBEF00A2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50C85-EEAB-C858-CE7F-C1DF8A8E0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5F409B-37E1-42DC-06E4-770F4237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55574B-E672-4B85-A1A9-30185C7149FA}" type="datetimeFigureOut">
              <a:rPr lang="vi-VN" smtClean="0">
                <a:solidFill>
                  <a:prstClr val="black"/>
                </a:solidFill>
              </a:rPr>
              <a:pPr/>
              <a:t>04/10/2023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4C64CC-C45B-9E92-4F09-03F992A1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93A75D-2877-E4B2-B652-F4276CA3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0F39E2-0F44-440B-B3DF-398E9F65A1D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3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F70754FF-08A7-A643-9BC1-54130A05F031}"/>
              </a:ext>
            </a:extLst>
          </p:cNvPr>
          <p:cNvSpPr txBox="1"/>
          <p:nvPr userDrawn="1"/>
        </p:nvSpPr>
        <p:spPr>
          <a:xfrm>
            <a:off x="0" y="-1604665"/>
            <a:ext cx="9144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11507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4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gif"/><Relationship Id="rId5" Type="http://schemas.openxmlformats.org/officeDocument/2006/relationships/image" Target="../media/image9.gif"/><Relationship Id="rId10" Type="http://schemas.openxmlformats.org/officeDocument/2006/relationships/image" Target="../media/image13.jpeg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5" Type="http://schemas.openxmlformats.org/officeDocument/2006/relationships/image" Target="../media/image8.gif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5" Type="http://schemas.openxmlformats.org/officeDocument/2006/relationships/image" Target="../media/image15.gif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Relationship Id="rId1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9144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695BE8-B84A-C319-7199-E4704DEEF312}"/>
              </a:ext>
            </a:extLst>
          </p:cNvPr>
          <p:cNvSpPr txBox="1"/>
          <p:nvPr/>
        </p:nvSpPr>
        <p:spPr>
          <a:xfrm>
            <a:off x="1061114" y="2459505"/>
            <a:ext cx="7021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25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70</a:t>
            </a:r>
            <a:r>
              <a:rPr 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:</a:t>
            </a:r>
            <a:r>
              <a:rPr lang="en-US" sz="40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LUYỆN TẬP CHUNG (TIẾT 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39399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2400" y="1524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52400"/>
            <a:ext cx="914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 4 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    .  .   .	dm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7 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	.  .   .	cm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	.  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	       mm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2969525"/>
            <a:ext cx="1752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3000 000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2024628"/>
            <a:ext cx="1066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4806" y="1219200"/>
            <a:ext cx="1066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83820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 600 cm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    .  .   dm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300 dm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 .  .  .	   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80 000 mm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= 	.  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	cm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5600" y="1066800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2801623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3464" y="1919995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896856"/>
            <a:ext cx="6134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23 dm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    .  .   dm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dm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 .  .  .	   dm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23c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	.  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	         cm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4153889"/>
            <a:ext cx="83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5867400"/>
            <a:ext cx="1752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90 023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4800" y="5029200"/>
            <a:ext cx="139946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 animBg="1"/>
      <p:bldP spid="11" grpId="0" animBg="1"/>
      <p:bldP spid="12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9072"/>
            <a:ext cx="9024582" cy="592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49074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 x 60 = 3 600 (cm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3 600cm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01" y="4114802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80 x 5 = 400 (m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400 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281299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28 x 15= 420 (dm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420 dm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04800"/>
            <a:ext cx="8915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" y="-4549"/>
            <a:ext cx="9029700" cy="6986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68 x 47 = 3 196 (m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47 x 25 = 1 175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68 x 12 =  816 (m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25 x 12 = 300 (m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3 196 + 1 175 + 816 + 300 = 5 487 (m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700" u="sng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7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3 196 m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1 175 m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816 m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2  </a:t>
            </a:r>
          </a:p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300 m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2  </a:t>
            </a:r>
          </a:p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5 487m</a:t>
            </a:r>
            <a:r>
              <a:rPr lang="en-US" sz="27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45511E-7F7E-0148-0DF7-9298AA058478}"/>
              </a:ext>
            </a:extLst>
          </p:cNvPr>
          <p:cNvSpPr txBox="1"/>
          <p:nvPr/>
        </p:nvSpPr>
        <p:spPr>
          <a:xfrm>
            <a:off x="1807111" y="3025694"/>
            <a:ext cx="5677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4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76B70B-0554-E5E1-AB6F-958696813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2721805"/>
            <a:ext cx="8820152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6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xmlns="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61" y="1041644"/>
            <a:ext cx="6361278" cy="44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7C0BFF-C836-C02A-8ACA-9B884616B9FB}"/>
              </a:ext>
            </a:extLst>
          </p:cNvPr>
          <p:cNvSpPr txBox="1"/>
          <p:nvPr/>
        </p:nvSpPr>
        <p:spPr>
          <a:xfrm>
            <a:off x="2604912" y="3658623"/>
            <a:ext cx="4767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252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92" y="5166865"/>
            <a:ext cx="1351796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09" y="4762642"/>
            <a:ext cx="1571518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00" y="4367963"/>
            <a:ext cx="1571518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23" y="3842903"/>
            <a:ext cx="1340278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245999"/>
            <a:ext cx="1686264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070115"/>
            <a:ext cx="2926907" cy="342423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03756" y="258710"/>
            <a:ext cx="8136489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2971" y="581015"/>
            <a:ext cx="7378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Tìm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Đàn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 VỊT CON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26337" y="3957843"/>
            <a:ext cx="4499366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245999"/>
            <a:ext cx="1686264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9" y="5199540"/>
            <a:ext cx="1702121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9" y="4678794"/>
            <a:ext cx="1702121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8" y="4045095"/>
            <a:ext cx="1702121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1816783" y="4865754"/>
            <a:ext cx="1702121" cy="17370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479814" y="5333089"/>
            <a:ext cx="1702121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070115"/>
            <a:ext cx="2926907" cy="3424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8053" y="232852"/>
            <a:ext cx="7875638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vi-VN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0839" y="4104973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Diện</a:t>
            </a:r>
            <a:r>
              <a:rPr lang="en-US" sz="28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tích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719" y="5187885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Khối</a:t>
            </a:r>
            <a:r>
              <a:rPr lang="en-US" sz="28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lượng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60839" y="5187886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8053" y="4153055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Độ</a:t>
            </a:r>
            <a:r>
              <a:rPr lang="en-US" sz="28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dài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40369" y="385247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57313" y="4952934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56005" y="484665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80784" y="3796100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0376" y="1385294"/>
            <a:ext cx="3323555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98550" y="537912"/>
            <a:ext cx="8324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Mét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vuông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Đề</a:t>
            </a:r>
            <a:r>
              <a:rPr lang="en-US" sz="3200" b="1" dirty="0" smtClean="0">
                <a:solidFill>
                  <a:schemeClr val="bg1"/>
                </a:solidFill>
              </a:rPr>
              <a:t> - xi – </a:t>
            </a:r>
            <a:r>
              <a:rPr lang="en-US" sz="3200" b="1" dirty="0" err="1" smtClean="0">
                <a:solidFill>
                  <a:schemeClr val="bg1"/>
                </a:solidFill>
              </a:rPr>
              <a:t>mét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vuông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</a:rPr>
              <a:t>Mi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– li – </a:t>
            </a:r>
            <a:r>
              <a:rPr lang="en-US" sz="3200" b="1" dirty="0" err="1" smtClean="0">
                <a:solidFill>
                  <a:schemeClr val="bg1"/>
                </a:solidFill>
              </a:rPr>
              <a:t>mét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vuông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đơn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vị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đo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7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093 L 0.01549 0.01574 C 0.01653 0.01667 0.01758 0.01806 0.01862 0.01945 C 0.01992 0.02107 0.02122 0.02338 0.02278 0.025 C 0.02539 0.02778 0.02812 0.03056 0.03112 0.03241 C 0.04049 0.03796 0.02552 0.0294 0.03945 0.03611 C 0.05234 0.04236 0.03893 0.03773 0.05195 0.04167 C 0.05403 0.04352 0.05599 0.0456 0.0582 0.04722 C 0.06015 0.04861 0.06237 0.04908 0.06445 0.05093 C 0.06666 0.05278 0.06836 0.05625 0.0707 0.05833 C 0.07396 0.06111 0.07773 0.06273 0.08112 0.06574 C 0.08398 0.06829 0.08646 0.07245 0.08945 0.075 C 0.10026 0.0838 0.10338 0.08403 0.11237 0.08982 C 0.1151 0.09144 0.11784 0.09375 0.1207 0.09537 C 0.1233 0.09676 0.1263 0.09722 0.12903 0.09908 C 0.13112 0.10046 0.13294 0.10347 0.13528 0.10463 C 0.13789 0.10579 0.14075 0.10602 0.14362 0.10648 C 0.14869 0.10718 0.15403 0.10764 0.15924 0.10833 C 0.16159 0.10949 0.16393 0.11111 0.16653 0.11204 C 0.16927 0.11296 0.172 0.1132 0.17487 0.11389 C 0.17955 0.11482 0.18854 0.11597 0.19362 0.11759 C 0.197 0.11852 0.20052 0.12014 0.20403 0.1213 C 0.20703 0.12199 0.21028 0.12245 0.21341 0.12315 C 0.21575 0.12361 0.21823 0.12431 0.2207 0.125 L 0.22903 0.12685 C 0.23945 0.13287 0.23099 0.12847 0.24153 0.13241 C 0.24284 0.13287 0.24427 0.1338 0.2457 0.13426 C 0.25013 0.13565 0.25468 0.13634 0.25924 0.13796 C 0.26198 0.13866 0.26393 0.14005 0.26653 0.14167 C 0.26784 0.14352 0.26927 0.14537 0.2707 0.14722 C 0.27161 0.14838 0.27278 0.14931 0.27383 0.15093 C 0.28177 0.16273 0.27226 0.15093 0.28008 0.16019 C 0.28554 0.175 0.27825 0.15695 0.28528 0.16945 C 0.28646 0.17153 0.28698 0.17477 0.28841 0.17685 C 0.29153 0.18102 0.2957 0.18333 0.29883 0.18796 C 0.30091 0.19097 0.30312 0.19375 0.30508 0.19722 C 0.31198 0.20949 0.30403 0.20023 0.31237 0.21019 C 0.31601 0.21458 0.32057 0.21736 0.32383 0.22315 C 0.3414 0.2544 0.32291 0.22384 0.34049 0.24722 C 0.34205 0.24931 0.3431 0.25208 0.34466 0.25463 C 0.34661 0.25764 0.34869 0.26088 0.35091 0.26389 C 0.35586 0.2706 0.36002 0.27454 0.36445 0.28241 C 0.36562 0.28449 0.36614 0.28773 0.36758 0.28982 C 0.36875 0.29144 0.37031 0.29213 0.37174 0.29352 C 0.37278 0.29445 0.37383 0.2956 0.37487 0.29722 C 0.3763 0.29931 0.37747 0.30232 0.37903 0.30463 C 0.39205 0.32384 0.38255 0.30995 0.39153 0.31945 C 0.39362 0.32153 0.39557 0.32454 0.39778 0.32685 C 0.39909 0.32824 0.40052 0.32917 0.40195 0.33056 C 0.40364 0.33218 0.40547 0.3338 0.40716 0.33611 C 0.40833 0.3375 0.40898 0.34028 0.41028 0.34167 C 0.41185 0.34329 0.4138 0.34375 0.41549 0.34537 C 0.41653 0.3463 0.41744 0.34792 0.41862 0.34908 C 0.41992 0.35023 0.42135 0.35116 0.42278 0.35278 C 0.42487 0.35486 0.42656 0.35857 0.42903 0.36019 L 0.43216 0.36204 " pathEditMode="relative" ptsTypes="AAAAAAAAAAAAAAAAA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245999"/>
            <a:ext cx="1686264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9" y="5199540"/>
            <a:ext cx="1702121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9" y="4678794"/>
            <a:ext cx="1702121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8" y="4045095"/>
            <a:ext cx="1702121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070115"/>
            <a:ext cx="2926907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5191775"/>
            <a:ext cx="1351796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305370" y="5323499"/>
            <a:ext cx="1702121" cy="173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" y="552712"/>
            <a:ext cx="9143999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2091" y="4424833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dm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5972" y="5507745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mm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02091" y="5507746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305" y="4472915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81622" y="417233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8567" y="5272794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97258" y="516651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22037" y="4115960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7850" y="1424967"/>
            <a:ext cx="3323555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" y="632932"/>
            <a:ext cx="9409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noProof="0" dirty="0" err="1" smtClean="0">
                <a:solidFill>
                  <a:schemeClr val="bg1"/>
                </a:solidFill>
              </a:rPr>
              <a:t>Đề</a:t>
            </a:r>
            <a:r>
              <a:rPr lang="en-US" sz="4800" b="1" noProof="0" dirty="0" smtClean="0">
                <a:solidFill>
                  <a:schemeClr val="bg1"/>
                </a:solidFill>
              </a:rPr>
              <a:t> - xi – </a:t>
            </a:r>
            <a:r>
              <a:rPr lang="en-US" sz="4800" b="1" noProof="0" dirty="0" err="1" smtClean="0">
                <a:solidFill>
                  <a:schemeClr val="bg1"/>
                </a:solidFill>
              </a:rPr>
              <a:t>mét</a:t>
            </a:r>
            <a:r>
              <a:rPr lang="en-US" sz="4800" b="1" noProof="0" dirty="0" smtClean="0">
                <a:solidFill>
                  <a:schemeClr val="bg1"/>
                </a:solidFill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</a:rPr>
              <a:t>vuông</a:t>
            </a:r>
            <a:r>
              <a:rPr lang="en-US" sz="4800" b="1" noProof="0" dirty="0" smtClean="0">
                <a:solidFill>
                  <a:schemeClr val="bg1"/>
                </a:solidFill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</a:rPr>
              <a:t>viết</a:t>
            </a:r>
            <a:r>
              <a:rPr lang="en-US" sz="4800" b="1" noProof="0" dirty="0" smtClean="0">
                <a:solidFill>
                  <a:schemeClr val="bg1"/>
                </a:solidFill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</a:rPr>
              <a:t>tắt</a:t>
            </a:r>
            <a:r>
              <a:rPr lang="en-US" sz="4800" b="1" noProof="0" dirty="0" smtClean="0">
                <a:solidFill>
                  <a:schemeClr val="bg1"/>
                </a:solidFill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</a:rPr>
              <a:t>là</a:t>
            </a:r>
            <a:r>
              <a:rPr lang="en-US" sz="4800" b="1" noProof="0" dirty="0" smtClean="0">
                <a:solidFill>
                  <a:schemeClr val="bg1"/>
                </a:solidFill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7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55" y="3885936"/>
            <a:ext cx="1340278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245999"/>
            <a:ext cx="1686264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9" y="5199540"/>
            <a:ext cx="1702121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9" y="4678794"/>
            <a:ext cx="1702121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298579" y="4160210"/>
            <a:ext cx="1702121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070115"/>
            <a:ext cx="2926907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5191775"/>
            <a:ext cx="1351796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2436" y="515202"/>
            <a:ext cx="9101564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6922" y="4387323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801" y="5470235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1 000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6922" y="5470236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10 000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136" y="4435405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56451" y="413482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73396" y="5235284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72088" y="5129005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096867" y="4078450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680" y="1387457"/>
            <a:ext cx="3323555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" y="595422"/>
            <a:ext cx="9101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smtClean="0">
                <a:solidFill>
                  <a:schemeClr val="bg1"/>
                </a:solidFill>
              </a:rPr>
              <a:t>1 m</a:t>
            </a:r>
            <a:r>
              <a:rPr lang="en-US" sz="60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6000" b="1" dirty="0" smtClean="0">
                <a:solidFill>
                  <a:schemeClr val="bg1"/>
                </a:solidFill>
              </a:rPr>
              <a:t> = ……..dm</a:t>
            </a:r>
            <a:r>
              <a:rPr lang="en-US" sz="6000" b="1" baseline="30000" dirty="0" smtClean="0">
                <a:solidFill>
                  <a:schemeClr val="bg1"/>
                </a:solidFill>
              </a:rPr>
              <a:t>2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Alternate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92593E-6 L -2.29167E-6 5.92593E-6 C 0.00235 0.00487 0.00534 0.00904 0.00716 0.01482 C 0.00886 0.01968 0.00899 0.02592 0.01029 0.03149 C 0.0125 0.04029 0.01459 0.04931 0.01758 0.05741 C 0.02357 0.07269 0.02787 0.08195 0.03216 0.09816 C 0.03451 0.10649 0.03555 0.11621 0.03841 0.12408 C 0.04115 0.13126 0.0448 0.14029 0.04675 0.14816 C 0.04779 0.15163 0.04792 0.15556 0.04883 0.15927 C 0.05 0.16366 0.0517 0.16783 0.053 0.17223 C 0.05456 0.17709 0.0556 0.18218 0.05716 0.18704 C 0.05912 0.19214 0.06159 0.19654 0.06341 0.20186 C 0.06537 0.20718 0.06667 0.2132 0.06862 0.21853 C 0.07253 0.22871 0.07709 0.2382 0.08112 0.24816 C 0.08295 0.25232 0.08464 0.25672 0.08633 0.26112 C 0.08881 0.26714 0.09102 0.27362 0.09362 0.27964 C 0.09545 0.28334 0.0974 0.28658 0.09883 0.29075 C 0.10091 0.29584 0.10209 0.30209 0.10404 0.30741 C 0.10625 0.31274 0.10925 0.31667 0.11133 0.32223 C 0.12552 0.35765 0.10834 0.32177 0.12175 0.35186 C 0.14271 0.39839 0.11823 0.33959 0.13321 0.37964 C 0.13451 0.38288 0.1362 0.38542 0.13737 0.3889 C 0.13907 0.39353 0.13998 0.39885 0.14154 0.40371 C 0.15482 0.44283 0.13646 0.39005 0.14779 0.41853 C 0.15521 0.43681 0.14323 0.4139 0.15404 0.43334 C 0.1569 0.44839 0.15196 0.42501 0.16133 0.45001 C 0.16628 0.46297 0.16016 0.44677 0.16654 0.46297 C 0.16732 0.46459 0.16784 0.46667 0.16862 0.46853 C 0.17058 0.47223 0.17318 0.47524 0.17487 0.47964 L 0.18425 0.50186 C 0.18529 0.50417 0.1862 0.50695 0.18737 0.50927 C 0.18946 0.51297 0.19206 0.51598 0.19362 0.52038 C 0.1944 0.52223 0.19519 0.52385 0.19571 0.52593 C 0.19649 0.52825 0.19688 0.53103 0.19779 0.53334 C 0.19961 0.53774 0.20157 0.53959 0.20404 0.5426 C 0.20482 0.54445 0.20521 0.54654 0.20612 0.54816 C 0.20938 0.55279 0.21016 0.5507 0.21341 0.55371 C 0.21459 0.55464 0.2155 0.55603 0.21654 0.55741 C 0.23112 0.55672 0.24571 0.55649 0.26029 0.55556 C 0.28868 0.55325 0.24675 0.55371 0.2655 0.55371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245999"/>
            <a:ext cx="1686264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070115"/>
            <a:ext cx="2926907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59" y="5237431"/>
            <a:ext cx="1351796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32" y="4786034"/>
            <a:ext cx="1571518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82" y="4005636"/>
            <a:ext cx="1340278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692136" y="5245293"/>
            <a:ext cx="1702121" cy="173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19112"/>
            <a:ext cx="9144000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76482" y="4091236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1 mm</a:t>
            </a:r>
            <a:r>
              <a:rPr lang="en-US" sz="2800" baseline="30000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361" y="5174148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76482" y="5174149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 dm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3696" y="4139318"/>
            <a:ext cx="3512852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 mm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56012" y="3838738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57457" y="4685814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71648" y="4832918"/>
            <a:ext cx="81915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39103" y="3626784"/>
            <a:ext cx="1004699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747" y="1100445"/>
            <a:ext cx="3323555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10993" y="340717"/>
            <a:ext cx="7678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Mi</a:t>
            </a:r>
            <a:r>
              <a:rPr lang="en-US" sz="4400" b="1" dirty="0" smtClean="0">
                <a:solidFill>
                  <a:schemeClr val="bg1"/>
                </a:solidFill>
              </a:rPr>
              <a:t> – li – </a:t>
            </a:r>
            <a:r>
              <a:rPr lang="en-US" sz="4400" b="1" dirty="0" err="1" smtClean="0">
                <a:solidFill>
                  <a:schemeClr val="bg1"/>
                </a:solidFill>
              </a:rPr>
              <a:t>mét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vuông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là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diện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tích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của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hình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vuông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có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cạnh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dài</a:t>
            </a:r>
            <a:r>
              <a:rPr lang="en-US" sz="4400" b="1" dirty="0" smtClean="0">
                <a:solidFill>
                  <a:schemeClr val="bg1"/>
                </a:solidFill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86" y="721250"/>
            <a:ext cx="3690460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3.7037E-7 C 0.00339 -0.00046 0.0069 -0.00162 0.01042 -0.00162 C 0.01146 -0.00162 0.01237 -0.00023 0.01354 3.7037E-7 C 0.0181 0.00185 0.02708 0.00301 0.03125 0.0037 C 0.03333 0.00555 0.03516 0.00833 0.0375 0.00926 C 0.04154 0.01134 0.04583 0.01157 0.05 0.01296 C 0.05234 0.01389 0.05482 0.01551 0.05729 0.01666 C 0.06042 0.01852 0.06354 0.02037 0.06667 0.02222 C 0.06914 0.02407 0.07135 0.02639 0.07396 0.02778 C 0.07591 0.02893 0.07813 0.02893 0.08021 0.02963 C 0.08438 0.03148 0.08854 0.03287 0.09271 0.03518 C 0.09479 0.03657 0.09674 0.03796 0.09896 0.03889 C 0.10091 0.03981 0.10313 0.04028 0.10521 0.04074 C 0.12943 0.05694 0.09909 0.03727 0.12083 0.05 C 0.12357 0.05185 0.1263 0.05416 0.12917 0.05555 C 0.13112 0.05671 0.13333 0.05648 0.13542 0.05741 C 0.14661 0.0625 0.13711 0.05926 0.14583 0.06481 C 0.14844 0.06666 0.15052 0.06643 0.15313 0.06852 C 0.15859 0.07361 0.15391 0.07106 0.15938 0.07778 C 0.16302 0.08264 0.16758 0.08518 0.17083 0.09074 C 0.17188 0.09259 0.17266 0.09491 0.17396 0.09629 C 0.17552 0.09815 0.17747 0.09861 0.17917 0.1 C 0.18073 0.10162 0.18529 0.10787 0.18646 0.10926 C 0.18841 0.11204 0.19193 0.11551 0.19375 0.11852 C 0.1944 0.11991 0.19818 0.12916 0.19896 0.13148 C 0.2 0.13518 0.20078 0.13912 0.20208 0.14259 C 0.20326 0.14653 0.20482 0.15 0.20625 0.1537 C 0.20755 0.15741 0.20938 0.16065 0.21042 0.16481 C 0.21107 0.16805 0.21146 0.17129 0.2125 0.17407 C 0.21315 0.17639 0.21458 0.17778 0.21563 0.17963 C 0.21849 0.18565 0.22188 0.1912 0.22396 0.19815 C 0.22461 0.20069 0.225 0.20347 0.22604 0.20555 C 0.22904 0.21296 0.2306 0.21296 0.23438 0.21852 C 0.23997 0.22708 0.23828 0.23079 0.24896 0.23704 C 0.25 0.23773 0.25104 0.23796 0.25208 0.23889 C 0.25768 0.24421 0.26263 0.25185 0.26875 0.25555 C 0.27565 0.25995 0.28294 0.26273 0.28958 0.26852 C 0.29375 0.27222 0.29779 0.27616 0.30208 0.27963 C 0.30508 0.28217 0.30833 0.28449 0.31146 0.28704 C 0.31484 0.29004 0.3181 0.29444 0.32188 0.29629 C 0.32995 0.30069 0.33854 0.30231 0.34688 0.30555 C 0.35833 0.30995 0.34154 0.30416 0.35729 0.31111 C 0.36302 0.31366 0.36471 0.31296 0.37083 0.31296 " pathEditMode="relative" ptsTypes="AAAA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9144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695BE8-B84A-C319-7199-E4704DEEF312}"/>
              </a:ext>
            </a:extLst>
          </p:cNvPr>
          <p:cNvSpPr txBox="1"/>
          <p:nvPr/>
        </p:nvSpPr>
        <p:spPr>
          <a:xfrm>
            <a:off x="1061114" y="2459505"/>
            <a:ext cx="7021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70: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LUYỆN TẬP CHUNG (TIẾT 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29332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 rot="19312649">
            <a:off x="900911" y="2106176"/>
            <a:ext cx="6705600" cy="180265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normalizeH="0" baseline="0" noProof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字魂64号-萌趣软糖体"/>
                <a:cs typeface="Times New Roman" pitchFamily="18" charset="0"/>
              </a:rPr>
              <a:t>Luyện</a:t>
            </a:r>
            <a:r>
              <a:rPr kumimoji="0" lang="en-US" altLang="zh-CN" sz="5400" b="1" i="0" u="none" strike="noStrike" kern="1200" cap="all" normalizeH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字魂64号-萌趣软糖体"/>
                <a:cs typeface="Times New Roman" pitchFamily="18" charset="0"/>
              </a:rPr>
              <a:t> </a:t>
            </a:r>
            <a:r>
              <a:rPr kumimoji="0" lang="en-US" altLang="zh-CN" sz="5400" b="1" i="0" u="none" strike="noStrike" kern="1200" cap="all" normalizeH="0" noProof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字魂64号-萌趣软糖体"/>
                <a:cs typeface="Times New Roman" pitchFamily="18" charset="0"/>
              </a:rPr>
              <a:t>tập</a:t>
            </a:r>
            <a:r>
              <a:rPr kumimoji="0" lang="en-US" altLang="zh-CN" sz="5400" b="1" i="0" u="none" strike="noStrike" kern="1200" cap="all" normalizeH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字魂64号-萌趣软糖体"/>
                <a:cs typeface="Times New Roman" pitchFamily="18" charset="0"/>
              </a:rPr>
              <a:t> – </a:t>
            </a:r>
            <a:r>
              <a:rPr kumimoji="0" lang="en-US" altLang="zh-CN" sz="5400" b="1" i="0" u="none" strike="noStrike" kern="1200" cap="all" normalizeH="0" noProof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字魂64号-萌趣软糖体"/>
                <a:cs typeface="Times New Roman" pitchFamily="18" charset="0"/>
              </a:rPr>
              <a:t>Thực</a:t>
            </a:r>
            <a:r>
              <a:rPr kumimoji="0" lang="en-US" altLang="zh-CN" sz="5400" b="1" i="0" u="none" strike="noStrike" kern="1200" cap="all" normalizeH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字魂64号-萌趣软糖体"/>
                <a:cs typeface="Times New Roman" pitchFamily="18" charset="0"/>
              </a:rPr>
              <a:t> </a:t>
            </a:r>
            <a:r>
              <a:rPr kumimoji="0" lang="en-US" altLang="zh-CN" sz="5400" b="1" i="0" u="none" strike="noStrike" kern="1200" cap="all" normalizeH="0" noProof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字魂64号-萌趣软糖体"/>
                <a:cs typeface="Times New Roman" pitchFamily="18" charset="0"/>
              </a:rPr>
              <a:t>hành</a:t>
            </a:r>
            <a:endParaRPr kumimoji="0" lang="zh-CN" altLang="en-US" sz="5400" b="1" i="0" u="none" strike="noStrike" kern="1200" cap="all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字魂64号-萌趣软糖体"/>
              <a:cs typeface="Times New Roman" pitchFamily="18" charset="0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310" y="4399280"/>
            <a:ext cx="9144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3663"/>
            <a:ext cx="1492091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7461410" y="3796668"/>
            <a:ext cx="1682591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159104" y="1561059"/>
            <a:ext cx="2760821" cy="58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2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343</Words>
  <PresentationFormat>On-screen Show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2023-10-04T02:39:38Z</dcterms:modified>
</cp:coreProperties>
</file>