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6" r:id="rId3"/>
    <p:sldId id="256" r:id="rId4"/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Nava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7" y="519813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24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1953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45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VNDCCH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Duẩn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1890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1900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1800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1980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30/4/1975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diễn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phóng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20/11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niệm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9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Giỗ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76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sĩ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Giơnev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ơ,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16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1945,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cứu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lễ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9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chèn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Bế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Giót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2533" y="3584278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2/1951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9/1960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1/1951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12/1960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508</Words>
  <Application>Microsoft Office PowerPoint</Application>
  <PresentationFormat>Custom</PresentationFormat>
  <Paragraphs>53</Paragraphs>
  <Slides>12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85</cp:revision>
  <dcterms:created xsi:type="dcterms:W3CDTF">2018-12-15T04:43:26Z</dcterms:created>
  <dcterms:modified xsi:type="dcterms:W3CDTF">2020-06-03T00:14:49Z</dcterms:modified>
</cp:coreProperties>
</file>