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3" r:id="rId3"/>
    <p:sldMasterId id="2147483738" r:id="rId4"/>
  </p:sldMasterIdLst>
  <p:notesMasterIdLst>
    <p:notesMasterId r:id="rId33"/>
  </p:notesMasterIdLst>
  <p:sldIdLst>
    <p:sldId id="257" r:id="rId5"/>
    <p:sldId id="293" r:id="rId6"/>
    <p:sldId id="283" r:id="rId7"/>
    <p:sldId id="321" r:id="rId8"/>
    <p:sldId id="335" r:id="rId9"/>
    <p:sldId id="287" r:id="rId10"/>
    <p:sldId id="260" r:id="rId11"/>
    <p:sldId id="339" r:id="rId12"/>
    <p:sldId id="337" r:id="rId13"/>
    <p:sldId id="340" r:id="rId14"/>
    <p:sldId id="341" r:id="rId15"/>
    <p:sldId id="342" r:id="rId16"/>
    <p:sldId id="344" r:id="rId17"/>
    <p:sldId id="345" r:id="rId18"/>
    <p:sldId id="346" r:id="rId19"/>
    <p:sldId id="348" r:id="rId20"/>
    <p:sldId id="349" r:id="rId21"/>
    <p:sldId id="350" r:id="rId22"/>
    <p:sldId id="306" r:id="rId23"/>
    <p:sldId id="352" r:id="rId24"/>
    <p:sldId id="256" r:id="rId25"/>
    <p:sldId id="354" r:id="rId26"/>
    <p:sldId id="262" r:id="rId27"/>
    <p:sldId id="355" r:id="rId28"/>
    <p:sldId id="317" r:id="rId29"/>
    <p:sldId id="325" r:id="rId30"/>
    <p:sldId id="310" r:id="rId31"/>
    <p:sldId id="280" r:id="rId32"/>
  </p:sldIdLst>
  <p:sldSz cx="9144000" cy="5143500" type="screen16x9"/>
  <p:notesSz cx="6858000" cy="9144000"/>
  <p:defaultTextStyle>
    <a:defPPr>
      <a:defRPr lang="zh-CN"/>
    </a:defPPr>
    <a:lvl1pPr marL="0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6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22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77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29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286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43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2" userDrawn="1">
          <p15:clr>
            <a:srgbClr val="A4A3A4"/>
          </p15:clr>
        </p15:guide>
        <p15:guide id="6" orient="horz" pos="2988" userDrawn="1">
          <p15:clr>
            <a:srgbClr val="A4A3A4"/>
          </p15:clr>
        </p15:guide>
        <p15:guide id="7" orient="horz" pos="324" userDrawn="1">
          <p15:clr>
            <a:srgbClr val="A4A3A4"/>
          </p15:clr>
        </p15:guide>
        <p15:guide id="8" orient="horz" pos="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DCFF"/>
    <a:srgbClr val="69D8FF"/>
    <a:srgbClr val="FF3399"/>
    <a:srgbClr val="B3EBFF"/>
    <a:srgbClr val="D1F3FF"/>
    <a:srgbClr val="CCFF66"/>
    <a:srgbClr val="FFCC99"/>
    <a:srgbClr val="FFFFFF"/>
    <a:srgbClr val="E1F7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5" autoAdjust="0"/>
    <p:restoredTop sz="93307" autoAdjust="0"/>
  </p:normalViewPr>
  <p:slideViewPr>
    <p:cSldViewPr snapToGrid="0" showGuides="1">
      <p:cViewPr>
        <p:scale>
          <a:sx n="75" d="100"/>
          <a:sy n="75" d="100"/>
        </p:scale>
        <p:origin x="640" y="212"/>
      </p:cViewPr>
      <p:guideLst>
        <p:guide orient="horz" pos="1644"/>
        <p:guide pos="2880"/>
        <p:guide pos="385"/>
        <p:guide pos="5375"/>
        <p:guide orient="horz" pos="252"/>
        <p:guide orient="horz" pos="2988"/>
        <p:guide orient="horz" pos="324"/>
        <p:guide orient="horz" pos="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6/17/23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463BD-115C-4086-BB4D-DDF30F17AD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7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463BD-115C-4086-BB4D-DDF30F17AD5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23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463BD-115C-4086-BB4D-DDF30F17AD5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16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463BD-115C-4086-BB4D-DDF30F17AD5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43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6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54665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70419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8879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6263"/>
      </p:ext>
    </p:extLst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1224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61046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8625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4361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3021"/>
      </p:ext>
    </p:extLst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5070"/>
      </p:ext>
    </p:extLst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138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24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428"/>
      </p:ext>
    </p:extLst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90044"/>
      </p:ext>
    </p:extLst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4154"/>
      </p:ext>
    </p:extLst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9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6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0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5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4" indent="0">
              <a:buNone/>
              <a:defRPr sz="2000"/>
            </a:lvl5pPr>
            <a:lvl6pPr marL="2285630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1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1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1"/>
            <a:ext cx="6858130" cy="1790760"/>
          </a:xfrm>
          <a:prstGeom prst="rect">
            <a:avLst/>
          </a:prstGeom>
        </p:spPr>
        <p:txBody>
          <a:bodyPr lIns="49757" tIns="24878" rIns="49757" bIns="24878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21"/>
            <a:ext cx="6858130" cy="124186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 algn="ctr">
              <a:buNone/>
              <a:defRPr sz="1800"/>
            </a:lvl1pPr>
            <a:lvl2pPr marL="342424" indent="0" algn="ctr">
              <a:buNone/>
              <a:defRPr sz="1500"/>
            </a:lvl2pPr>
            <a:lvl3pPr marL="684847" indent="0" algn="ctr">
              <a:buNone/>
              <a:defRPr sz="1300"/>
            </a:lvl3pPr>
            <a:lvl4pPr marL="1027271" indent="0" algn="ctr">
              <a:buNone/>
              <a:defRPr sz="1200"/>
            </a:lvl4pPr>
            <a:lvl5pPr marL="1369348" indent="0" algn="ctr">
              <a:buNone/>
              <a:defRPr sz="1200"/>
            </a:lvl5pPr>
            <a:lvl6pPr marL="1711771" indent="0" algn="ctr">
              <a:buNone/>
              <a:defRPr sz="1200"/>
            </a:lvl6pPr>
            <a:lvl7pPr marL="2054195" indent="0" algn="ctr">
              <a:buNone/>
              <a:defRPr sz="1200"/>
            </a:lvl7pPr>
            <a:lvl8pPr marL="2396619" indent="0" algn="ctr">
              <a:buNone/>
              <a:defRPr sz="1200"/>
            </a:lvl8pPr>
            <a:lvl9pPr marL="2739043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3871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538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2" y="1282346"/>
            <a:ext cx="7886849" cy="2139624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2" y="3442213"/>
            <a:ext cx="7886849" cy="1125178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2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7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6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385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1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979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273853"/>
            <a:ext cx="7886849" cy="994206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01" y="1333876"/>
            <a:ext cx="3655249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01" y="1999104"/>
            <a:ext cx="3655249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5" y="1333876"/>
            <a:ext cx="3673251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5" y="1999104"/>
            <a:ext cx="3673251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599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62351"/>
      </p:ext>
    </p:extLst>
  </p:cSld>
  <p:clrMapOvr>
    <a:masterClrMapping/>
  </p:clrMapOvr>
  <p:transition spd="med" advClick="0" advTm="0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611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6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2949233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5"/>
            <a:ext cx="4629238" cy="3655341"/>
          </a:xfrm>
          <a:prstGeom prst="rect">
            <a:avLst/>
          </a:prstGeom>
        </p:spPr>
        <p:txBody>
          <a:bodyPr lIns="49757" tIns="24878" rIns="49757" bIns="24878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5"/>
            <a:ext cx="2949233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200"/>
            </a:lvl1pPr>
            <a:lvl2pPr marL="342424" indent="0">
              <a:buNone/>
              <a:defRPr sz="1000"/>
            </a:lvl2pPr>
            <a:lvl3pPr marL="684847" indent="0">
              <a:buNone/>
              <a:defRPr sz="900"/>
            </a:lvl3pPr>
            <a:lvl4pPr marL="1027271" indent="0">
              <a:buNone/>
              <a:defRPr sz="700"/>
            </a:lvl4pPr>
            <a:lvl5pPr marL="1369348" indent="0">
              <a:buNone/>
              <a:defRPr sz="700"/>
            </a:lvl5pPr>
            <a:lvl6pPr marL="1711771" indent="0">
              <a:buNone/>
              <a:defRPr sz="700"/>
            </a:lvl6pPr>
            <a:lvl7pPr marL="2054195" indent="0">
              <a:buNone/>
              <a:defRPr sz="700"/>
            </a:lvl7pPr>
            <a:lvl8pPr marL="2396619" indent="0">
              <a:buNone/>
              <a:defRPr sz="700"/>
            </a:lvl8pPr>
            <a:lvl9pPr marL="2739043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46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342912"/>
            <a:ext cx="3124071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2"/>
            <a:ext cx="4629238" cy="405302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2400"/>
            </a:lvl1pPr>
            <a:lvl2pPr marL="342424" indent="0">
              <a:buNone/>
              <a:defRPr sz="2100"/>
            </a:lvl2pPr>
            <a:lvl3pPr marL="684847" indent="0">
              <a:buNone/>
              <a:defRPr sz="1800"/>
            </a:lvl3pPr>
            <a:lvl4pPr marL="1027271" indent="0">
              <a:buNone/>
              <a:defRPr sz="1500"/>
            </a:lvl4pPr>
            <a:lvl5pPr marL="1369348" indent="0">
              <a:buNone/>
              <a:defRPr sz="1500"/>
            </a:lvl5pPr>
            <a:lvl6pPr marL="1711771" indent="0">
              <a:buNone/>
              <a:defRPr sz="1500"/>
            </a:lvl6pPr>
            <a:lvl7pPr marL="2054195" indent="0">
              <a:buNone/>
              <a:defRPr sz="1500"/>
            </a:lvl7pPr>
            <a:lvl8pPr marL="2396619" indent="0">
              <a:buNone/>
              <a:defRPr sz="1500"/>
            </a:lvl8pPr>
            <a:lvl9pPr marL="2739043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6" y="1543105"/>
            <a:ext cx="3124071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500"/>
            </a:lvl1pPr>
            <a:lvl2pPr marL="342424" indent="0">
              <a:buNone/>
              <a:defRPr sz="1300"/>
            </a:lvl2pPr>
            <a:lvl3pPr marL="684847" indent="0">
              <a:buNone/>
              <a:defRPr sz="1200"/>
            </a:lvl3pPr>
            <a:lvl4pPr marL="1027271" indent="0">
              <a:buNone/>
              <a:defRPr sz="1000"/>
            </a:lvl4pPr>
            <a:lvl5pPr marL="1369348" indent="0">
              <a:buNone/>
              <a:defRPr sz="1000"/>
            </a:lvl5pPr>
            <a:lvl6pPr marL="1711771" indent="0">
              <a:buNone/>
              <a:defRPr sz="1000"/>
            </a:lvl6pPr>
            <a:lvl7pPr marL="2054195" indent="0">
              <a:buNone/>
              <a:defRPr sz="1000"/>
            </a:lvl7pPr>
            <a:lvl8pPr marL="2396619" indent="0">
              <a:buNone/>
              <a:defRPr sz="1000"/>
            </a:lvl8pPr>
            <a:lvl9pPr marL="273904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67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474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3"/>
            <a:ext cx="1971712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3"/>
            <a:ext cx="5800835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598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1" y="1369264"/>
            <a:ext cx="3886273" cy="1574059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1" y="3057627"/>
            <a:ext cx="3886273" cy="1575250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540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31860"/>
      </p:ext>
    </p:extLst>
  </p:cSld>
  <p:clrMapOvr>
    <a:masterClrMapping/>
  </p:clrMapOvr>
  <p:transition spd="med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31904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1779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0346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2023/6/17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2730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/>
              <a:pPr/>
              <a:t>2023/6/17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6/17/23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4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9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9" y="862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563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hf sldNum="0" hdr="0"/>
  <p:txStyles>
    <p:titleStyle>
      <a:lvl1pPr marL="0" lvl="0" indent="0" algn="ctr" defTabSz="81649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797" lvl="0" indent="-30579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424" lvl="1" indent="-255696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0360" lvl="2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8781" lvl="3" indent="-20455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6510" lvl="4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8313" lvl="5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7096" lvl="6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5879" lvl="7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4663" lvl="8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784" lvl="1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7568" lvl="2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6353" lvl="3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5137" lvl="4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3920" lvl="5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2703" lvl="6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1490" lvl="7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0271" lvl="8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5.png"/><Relationship Id="rId3" Type="http://schemas.openxmlformats.org/officeDocument/2006/relationships/audio" Target="../media/media1.mp3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microsoft.com/office/2007/relationships/hdphoto" Target="../media/hdphoto1.wdp"/><Relationship Id="rId5" Type="http://schemas.openxmlformats.org/officeDocument/2006/relationships/audio" Target="../media/media2.mp3"/><Relationship Id="rId10" Type="http://schemas.openxmlformats.org/officeDocument/2006/relationships/image" Target="../media/image13.png"/><Relationship Id="rId4" Type="http://schemas.microsoft.com/office/2007/relationships/media" Target="../media/media2.mp3"/><Relationship Id="rId9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microsoft.com/office/2007/relationships/hdphoto" Target="../media/hdphoto3.wdp"/><Relationship Id="rId3" Type="http://schemas.openxmlformats.org/officeDocument/2006/relationships/audio" Target="../media/media3.mp3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19.png"/><Relationship Id="rId2" Type="http://schemas.microsoft.com/office/2007/relationships/media" Target="../media/media3.mp3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11" Type="http://schemas.microsoft.com/office/2007/relationships/hdphoto" Target="../media/hdphoto2.wdp"/><Relationship Id="rId5" Type="http://schemas.openxmlformats.org/officeDocument/2006/relationships/audio" Target="../media/media4.mp3"/><Relationship Id="rId1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microsoft.com/office/2007/relationships/media" Target="../media/media4.mp3"/><Relationship Id="rId9" Type="http://schemas.openxmlformats.org/officeDocument/2006/relationships/image" Target="../media/image17.jpg"/><Relationship Id="rId1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microsoft.com/office/2007/relationships/hdphoto" Target="../media/hdphoto3.wdp"/><Relationship Id="rId3" Type="http://schemas.openxmlformats.org/officeDocument/2006/relationships/audio" Target="../media/media3.mp3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19.png"/><Relationship Id="rId2" Type="http://schemas.microsoft.com/office/2007/relationships/media" Target="../media/media3.mp3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11" Type="http://schemas.microsoft.com/office/2007/relationships/hdphoto" Target="../media/hdphoto2.wdp"/><Relationship Id="rId5" Type="http://schemas.openxmlformats.org/officeDocument/2006/relationships/audio" Target="../media/media4.mp3"/><Relationship Id="rId1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microsoft.com/office/2007/relationships/media" Target="../media/media4.mp3"/><Relationship Id="rId9" Type="http://schemas.openxmlformats.org/officeDocument/2006/relationships/image" Target="../media/image17.jpg"/><Relationship Id="rId1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20202184">
            <a:off x="241186" y="571812"/>
            <a:ext cx="5220858" cy="2677628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NHIỆT LIỆT CHÀO MỪNG CÁC THẦY CÔ VỀ DỰ TIẾT CHUYÊN ĐỀ MÔN TIN HỌC LỚP 4</a:t>
            </a:r>
            <a:endParaRPr lang="zh-CN" altLang="en-US" sz="2400" b="1" dirty="0">
              <a:solidFill>
                <a:schemeClr val="bg1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22525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04.jpeg">
            <a:extLst>
              <a:ext uri="{FF2B5EF4-FFF2-40B4-BE49-F238E27FC236}">
                <a16:creationId xmlns:a16="http://schemas.microsoft.com/office/drawing/2014/main" id="{A16B6F6D-24D5-B186-C104-52CCE55151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7929"/>
          <a:stretch/>
        </p:blipFill>
        <p:spPr>
          <a:xfrm>
            <a:off x="1228090" y="594360"/>
            <a:ext cx="5561330" cy="39547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DAEB2E-624A-C603-694B-DB04EF88D796}"/>
              </a:ext>
            </a:extLst>
          </p:cNvPr>
          <p:cNvSpPr txBox="1"/>
          <p:nvPr/>
        </p:nvSpPr>
        <p:spPr>
          <a:xfrm>
            <a:off x="6789420" y="4201314"/>
            <a:ext cx="2133600" cy="646331"/>
          </a:xfrm>
          <a:prstGeom prst="rect">
            <a:avLst/>
          </a:prstGeom>
          <a:solidFill>
            <a:srgbClr val="79DCFF"/>
          </a:solidFill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Nháy chuột chọn Start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0586F-670D-48DA-E14C-2DDF3F7AA4F6}"/>
              </a:ext>
            </a:extLst>
          </p:cNvPr>
          <p:cNvSpPr txBox="1"/>
          <p:nvPr/>
        </p:nvSpPr>
        <p:spPr>
          <a:xfrm>
            <a:off x="6789420" y="910396"/>
            <a:ext cx="2133600" cy="923330"/>
          </a:xfrm>
          <a:prstGeom prst="rect">
            <a:avLst/>
          </a:prstGeom>
          <a:solidFill>
            <a:srgbClr val="79DCFF"/>
          </a:solidFill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Nháy chuột chọn thư mục Microsoft ofice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18A2B-6BE3-92BC-D0A1-77CCE1F0D70B}"/>
              </a:ext>
            </a:extLst>
          </p:cNvPr>
          <p:cNvSpPr txBox="1"/>
          <p:nvPr/>
        </p:nvSpPr>
        <p:spPr>
          <a:xfrm>
            <a:off x="6789420" y="2149762"/>
            <a:ext cx="2133600" cy="923330"/>
          </a:xfrm>
          <a:prstGeom prst="rect">
            <a:avLst/>
          </a:prstGeom>
          <a:solidFill>
            <a:srgbClr val="79DCFF"/>
          </a:solidFill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Nháy chuột chọn biểu tượng PowerPoint</a:t>
            </a:r>
          </a:p>
        </p:txBody>
      </p:sp>
    </p:spTree>
    <p:extLst>
      <p:ext uri="{BB962C8B-B14F-4D97-AF65-F5344CB8AC3E}">
        <p14:creationId xmlns:p14="http://schemas.microsoft.com/office/powerpoint/2010/main" val="12091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EAE1E3-7725-C545-440B-DDB0942DA2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852"/>
          <a:stretch/>
        </p:blipFill>
        <p:spPr>
          <a:xfrm>
            <a:off x="214948" y="460375"/>
            <a:ext cx="5545772" cy="4337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6B94E7-6B43-EBF5-61FA-4345A92FE70C}"/>
              </a:ext>
            </a:extLst>
          </p:cNvPr>
          <p:cNvSpPr txBox="1"/>
          <p:nvPr/>
        </p:nvSpPr>
        <p:spPr>
          <a:xfrm>
            <a:off x="6118860" y="460375"/>
            <a:ext cx="2240280" cy="7386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Thoát khỏi phần mềm trình chiếu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E9CD0A-33AF-530E-7CC6-BE76785E24D0}"/>
              </a:ext>
            </a:extLst>
          </p:cNvPr>
          <p:cNvCxnSpPr>
            <a:cxnSpLocks/>
          </p:cNvCxnSpPr>
          <p:nvPr/>
        </p:nvCxnSpPr>
        <p:spPr>
          <a:xfrm flipH="1">
            <a:off x="5760720" y="601980"/>
            <a:ext cx="35814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97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60" name="组合 17"/>
          <p:cNvGrpSpPr/>
          <p:nvPr/>
        </p:nvGrpSpPr>
        <p:grpSpPr>
          <a:xfrm>
            <a:off x="4320654" y="2090036"/>
            <a:ext cx="4643867" cy="1638618"/>
            <a:chOff x="5141551" y="2177211"/>
            <a:chExt cx="4744350" cy="1354295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568948" y="2177211"/>
              <a:ext cx="4203075" cy="58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Tạo các trang trình chiếu có bố cụ khác nhau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3">
              <a:extLst>
                <a:ext uri="{FF2B5EF4-FFF2-40B4-BE49-F238E27FC236}">
                  <a16:creationId xmlns:a16="http://schemas.microsoft.com/office/drawing/2014/main" id="{883611D6-ED60-C6BC-1F85-F3A5CAA3CFB3}"/>
                </a:ext>
              </a:extLst>
            </p:cNvPr>
            <p:cNvSpPr txBox="1"/>
            <p:nvPr/>
          </p:nvSpPr>
          <p:spPr>
            <a:xfrm>
              <a:off x="5568948" y="2946448"/>
              <a:ext cx="4203075" cy="58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Tạo các trang trình chiếu có bố cụ hác nhau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83568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57" y="-703364"/>
            <a:ext cx="6026227" cy="4502822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41761" y="1325261"/>
            <a:ext cx="3902680" cy="92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Em hãy thực hiện các bước như hướng dẫn ở Hình 2 để tạo được trang chiếu có bố cục phù hợp.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3516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57" y="-703364"/>
            <a:ext cx="6026227" cy="481816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64621" y="1165110"/>
            <a:ext cx="3902680" cy="203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hiện: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Nháy chọn chuột dải lệnh Home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Nháy chuột chọn nút lệnh New slide để chèn trang chiếu mới.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Nháy chuột chọn kiểu bố cục phù hợp cho trang chiếu.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0436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833" y="298578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25" name="组合 16">
            <a:extLst>
              <a:ext uri="{FF2B5EF4-FFF2-40B4-BE49-F238E27FC236}">
                <a16:creationId xmlns:a16="http://schemas.microsoft.com/office/drawing/2014/main" id="{5435CEB4-84DC-FA09-758D-331F0E28DD43}"/>
              </a:ext>
            </a:extLst>
          </p:cNvPr>
          <p:cNvGrpSpPr/>
          <p:nvPr/>
        </p:nvGrpSpPr>
        <p:grpSpPr>
          <a:xfrm>
            <a:off x="4314324" y="2112453"/>
            <a:ext cx="4729192" cy="499195"/>
            <a:chOff x="4085721" y="1971269"/>
            <a:chExt cx="4729192" cy="499195"/>
          </a:xfrm>
        </p:grpSpPr>
        <p:grpSp>
          <p:nvGrpSpPr>
            <p:cNvPr id="26" name="组合 13">
              <a:extLst>
                <a:ext uri="{FF2B5EF4-FFF2-40B4-BE49-F238E27FC236}">
                  <a16:creationId xmlns:a16="http://schemas.microsoft.com/office/drawing/2014/main" id="{6B498C3B-FB2E-D996-2B78-20370DDA9497}"/>
                </a:ext>
              </a:extLst>
            </p:cNvPr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30" name="五边形 10">
                <a:extLst>
                  <a:ext uri="{FF2B5EF4-FFF2-40B4-BE49-F238E27FC236}">
                    <a16:creationId xmlns:a16="http://schemas.microsoft.com/office/drawing/2014/main" id="{2ED9EABF-D3FA-A7E7-E292-F897BEB8003A}"/>
                  </a:ext>
                </a:extLst>
              </p:cNvPr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12">
                <a:extLst>
                  <a:ext uri="{FF2B5EF4-FFF2-40B4-BE49-F238E27FC236}">
                    <a16:creationId xmlns:a16="http://schemas.microsoft.com/office/drawing/2014/main" id="{39613D02-785D-368F-A30B-E5F7943A2CEE}"/>
                  </a:ext>
                </a:extLst>
              </p:cNvPr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3">
              <a:extLst>
                <a:ext uri="{FF2B5EF4-FFF2-40B4-BE49-F238E27FC236}">
                  <a16:creationId xmlns:a16="http://schemas.microsoft.com/office/drawing/2014/main" id="{DDE857FE-B6BA-FD5E-8645-A532C97BB90C}"/>
                </a:ext>
              </a:extLst>
            </p:cNvPr>
            <p:cNvSpPr txBox="1"/>
            <p:nvPr/>
          </p:nvSpPr>
          <p:spPr>
            <a:xfrm>
              <a:off x="4848874" y="2008095"/>
              <a:ext cx="2948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Chèn ảnh vào trang chiếu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8" name="文本框 3">
              <a:extLst>
                <a:ext uri="{FF2B5EF4-FFF2-40B4-BE49-F238E27FC236}">
                  <a16:creationId xmlns:a16="http://schemas.microsoft.com/office/drawing/2014/main" id="{20B3728D-336E-A829-076C-B1FF76A6E84C}"/>
                </a:ext>
              </a:extLst>
            </p:cNvPr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83592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57" y="-703364"/>
            <a:ext cx="6026227" cy="481816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64621" y="1165110"/>
            <a:ext cx="3902680" cy="203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hiện: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Nháy chọn chuột dải lệnh Home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Nháy chuột chọn nút lệnh New slide để chèn trang chiếu mới.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Nháy chuột chọn kiểu bố cục phù hợp cho trang chiếu.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33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6670"/>
            <a:ext cx="6026227" cy="4215060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061773" y="1804381"/>
            <a:ext cx="3902680" cy="92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cách chèn ảnh vào trang trình chiếu đã học ở lớp 3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0044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6670"/>
            <a:ext cx="6026227" cy="4215060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924208" y="1246030"/>
            <a:ext cx="3902680" cy="224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chèn ảnh vào trang chiếu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+ Bước 1: Nháy chuột chọn biểu tượng Pictures.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+ Bước 2: Chọn thư mục chứa ảnh muốn chèn.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+ Bước 3: Chọn ảnh muốn chèn.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+ Bước 4: Nháy chuột chọn Insert.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8140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82021" y="2277578"/>
            <a:ext cx="2355077" cy="738640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843721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383408" y="2277578"/>
            <a:ext cx="2552295" cy="738662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KHỞI ĐỘNG 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930482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36670"/>
            <a:ext cx="6026227" cy="4215060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061773" y="1804381"/>
            <a:ext cx="3902680" cy="92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pt-BR" sz="1800"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cách chèn ảnh vào trang trình chiếu đã học ở lớp 3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1528" y="562077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9260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E5FE66-20F7-8F7C-D375-EF0109BAE6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9012" y="1714500"/>
            <a:ext cx="541348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Chú Sóc nâu đang cố gắng nhặt những hạt dẻ để mang về tổ. Các em hãy giúp đỡ chú Sóc bằng cách trả lời đúng các câu hỏi nhé.</a:t>
            </a:r>
          </a:p>
        </p:txBody>
      </p:sp>
      <p:pic>
        <p:nvPicPr>
          <p:cNvPr id="5" name="Picture 5" descr="C:\Users\ADMIN\Desktop\Tai nguyen thiet ke tro choi\Bảng gỗ\choi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8819"/>
            <a:ext cx="1310970" cy="50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7300" y="-32163"/>
            <a:ext cx="457200" cy="457200"/>
          </a:xfrm>
          <a:prstGeom prst="rect">
            <a:avLst/>
          </a:prstGeom>
        </p:spPr>
      </p:pic>
      <p:pic>
        <p:nvPicPr>
          <p:cNvPr id="2" name="Giọng nói">
            <a:hlinkClick r:id="" action="ppaction://media"/>
            <a:extLst>
              <a:ext uri="{FF2B5EF4-FFF2-40B4-BE49-F238E27FC236}">
                <a16:creationId xmlns:a16="http://schemas.microsoft.com/office/drawing/2014/main" id="{82522B10-BD91-EE6F-44D7-4552DBBC2343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19600" y="1714500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1924209"/>
      </p:ext>
    </p:extLst>
  </p:cSld>
  <p:clrMapOvr>
    <a:masterClrMapping/>
  </p:clrMapOvr>
  <p:transition spd="med" advClick="0" advTm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1429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28AAEF-1CD7-5C3C-0A54-408B8DDCDE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21" y="0"/>
            <a:ext cx="9271221" cy="51435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00300" y="114300"/>
            <a:ext cx="4514850" cy="15430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TextBox 2"/>
          <p:cNvSpPr txBox="1"/>
          <p:nvPr/>
        </p:nvSpPr>
        <p:spPr>
          <a:xfrm>
            <a:off x="2686050" y="666534"/>
            <a:ext cx="4430486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>
                <a:latin typeface="Times New Roman" pitchFamily="18" charset="0"/>
                <a:cs typeface="Times New Roman" pitchFamily="18" charset="0"/>
              </a:rPr>
              <a:t>Kích hoạt phần mềm trình chiếu bằng?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7206" y="2565074"/>
            <a:ext cx="2099253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latin typeface="Times New Roman" pitchFamily="18" charset="0"/>
                <a:cs typeface="Times New Roman" pitchFamily="18" charset="0"/>
              </a:rPr>
              <a:t>A: bảng chọn Start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2545" y="3431163"/>
            <a:ext cx="1937905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latin typeface="Times New Roman" pitchFamily="18" charset="0"/>
                <a:cs typeface="Times New Roman" pitchFamily="18" charset="0"/>
              </a:rPr>
              <a:t>C: nút Insert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6764" y="3377216"/>
            <a:ext cx="2166506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latin typeface="Times New Roman" pitchFamily="18" charset="0"/>
                <a:cs typeface="Times New Roman" pitchFamily="18" charset="0"/>
              </a:rPr>
              <a:t>D: nút Home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5896" y="2540965"/>
            <a:ext cx="2171700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latin typeface="Times New Roman" pitchFamily="18" charset="0"/>
                <a:cs typeface="Times New Roman" pitchFamily="18" charset="0"/>
              </a:rPr>
              <a:t>B: nút pictures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322867" y="3648291"/>
            <a:ext cx="1652156" cy="1445902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3013364" y="1027635"/>
            <a:ext cx="3351068" cy="4115865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592532" y="1598248"/>
            <a:ext cx="3600451" cy="3620021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706832" y="1712548"/>
            <a:ext cx="3600451" cy="3620021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553567" y="1567206"/>
            <a:ext cx="3600451" cy="3620021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15450" y="162575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45386" y="876515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42664" y="1712548"/>
            <a:ext cx="457200" cy="4572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15450" y="2628368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66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816A59-EB3D-D7C0-1300-65BEE77552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95" y="-275745"/>
            <a:ext cx="9338732" cy="51435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00299" y="114300"/>
            <a:ext cx="4643439" cy="15430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6050" y="666534"/>
            <a:ext cx="440055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 chèn ảnh trên trang trình chiếu em nháy chuột chọn nút lện?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06536" y="3384246"/>
            <a:ext cx="2076276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Nút Pictures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2544" y="3431163"/>
            <a:ext cx="2041814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Nút Close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3327" y="2609850"/>
            <a:ext cx="1787237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Nút Insert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6603" y="2602730"/>
            <a:ext cx="2041814" cy="38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75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Nút Start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6374824" y="3650453"/>
            <a:ext cx="1652156" cy="1445902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3013364" y="1027635"/>
            <a:ext cx="3351068" cy="4115865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592532" y="1598248"/>
            <a:ext cx="3600451" cy="3620021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810046" y="1552104"/>
            <a:ext cx="3600451" cy="3620021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400300" y="1580730"/>
            <a:ext cx="3600451" cy="3620021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15450" y="162575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45386" y="876515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42664" y="1712548"/>
            <a:ext cx="457200" cy="4572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15450" y="2628368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6723AF-A3B4-E56E-1239-762ECCB76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78C0C0-EF9F-A72D-61E7-9F1774ED8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0"/>
            <a:ext cx="6429375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8F3834-FAC2-FA50-E267-66FC30929BC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1458090" y="-294528"/>
            <a:ext cx="5349110" cy="46813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220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535727" y="2277579"/>
            <a:ext cx="2247664" cy="738633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VẬN DỤNG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615840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34943" y="-367741"/>
            <a:ext cx="7167543" cy="569434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810838" y="2134480"/>
            <a:ext cx="4334219" cy="185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Em hãy tạo một bài trình chiếu giới thiệu về tên và hình ảnh của một số địa điểm nổi tiếng ở quê hương em (gồm một trang tiêu đề và ba trang nội dung). Em lưu tệp trình chiếu với tên Que huong cua em.</a:t>
            </a:r>
            <a:endParaRPr lang="en-US" altLang="zh-CN" sz="1800" b="1" kern="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01937" y="991159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45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74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5D0239-833F-3220-9783-C13E8479E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9"/>
            <a:ext cx="9144000" cy="510456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15838" y="1146705"/>
            <a:ext cx="6512324" cy="3044714"/>
          </a:xfrm>
          <a:prstGeom prst="rect">
            <a:avLst/>
          </a:prstGeom>
        </p:spPr>
        <p:txBody>
          <a:bodyPr wrap="square" lIns="49755" tIns="24877" rIns="49755" bIns="24877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  <a:p>
            <a:pPr marL="285723" indent="-28572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Kích hoạt phần mềm trình chiếubằng biểu tượng hoặc bảng chọn Start. Ra khỏi phần mềm trình chiếu bằng nút lệnh </a:t>
            </a:r>
            <a:r>
              <a:rPr 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marL="285723" indent="-28572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1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 lựa chọn bố cục trang trình chiếu sao cho phù hợp với nội dung.</a:t>
            </a:r>
          </a:p>
          <a:p>
            <a:pPr marL="285723" indent="-28572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b="1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 chuột chọn lệnh Pictures trên trang trình chiếu để chèn ảnh</a:t>
            </a:r>
            <a:endParaRPr lang="en-US" sz="1900" b="1" dirty="0">
              <a:ln w="0"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8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 rot="20516974">
            <a:off x="80495" y="1003148"/>
            <a:ext cx="8239869" cy="1828349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i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XIN CÁM ƠN CÁC THẦY CÔ GIÁO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i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 CÁC EM HỌC SINH</a:t>
            </a:r>
          </a:p>
        </p:txBody>
      </p:sp>
    </p:spTree>
  </p:cSld>
  <p:clrMapOvr>
    <a:masterClrMapping/>
  </p:clrMapOvr>
  <p:transition spd="med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8559" y="373443"/>
            <a:ext cx="4559252" cy="4071966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696599" y="1873641"/>
            <a:ext cx="3040654" cy="164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en-US" altLang="zh-CN" sz="4000" b="1" ker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AI NHANH HƠN</a:t>
            </a:r>
            <a:endParaRPr lang="en-US" altLang="zh-CN" sz="4000" b="1" kern="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65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01688" y="1328567"/>
            <a:ext cx="4065223" cy="271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98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559478"/>
            <a:ext cx="6026227" cy="390861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332665" y="2315704"/>
            <a:ext cx="3823603" cy="119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Em đã biết những cách nào để kích hoạt và ra khỏi một phần mềm trình chiếu?</a:t>
            </a:r>
            <a:endParaRPr lang="en-US" altLang="zh-CN" sz="1900" b="1" kern="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6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F6547B-8203-641E-E1A5-B55DF1910D55}"/>
              </a:ext>
            </a:extLst>
          </p:cNvPr>
          <p:cNvSpPr txBox="1"/>
          <p:nvPr/>
        </p:nvSpPr>
        <p:spPr>
          <a:xfrm>
            <a:off x="2103120" y="915492"/>
            <a:ext cx="44881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 đề E: ỨNG DỤNG TIN HỌC</a:t>
            </a:r>
          </a:p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Chủ đề E1: TẠO BÀI TRÌNH CHIẾU</a:t>
            </a:r>
            <a:endParaRPr lang="en-US" sz="200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 1: Bố cục của trang trình chiếu</a:t>
            </a:r>
            <a:endParaRPr lang="en-US" sz="20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14786"/>
      </p:ext>
    </p:extLst>
  </p:cSld>
  <p:clrMapOvr>
    <a:masterClrMapping/>
  </p:clrMapOvr>
  <p:transition spd="med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314324" y="1045966"/>
            <a:ext cx="5369338" cy="928503"/>
            <a:chOff x="4085721" y="1971269"/>
            <a:chExt cx="5369338" cy="714857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273099" y="1978240"/>
              <a:ext cx="51819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Kích hoạt và ra khỏi phần mềm trình </a:t>
              </a:r>
            </a:p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chiếu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230952" y="2008799"/>
              <a:ext cx="409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17"/>
          <p:cNvGrpSpPr/>
          <p:nvPr/>
        </p:nvGrpSpPr>
        <p:grpSpPr>
          <a:xfrm>
            <a:off x="4320654" y="2090036"/>
            <a:ext cx="4643867" cy="1638618"/>
            <a:chOff x="5141551" y="2177211"/>
            <a:chExt cx="4744350" cy="1354295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568948" y="2177211"/>
              <a:ext cx="4203075" cy="58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Tạo các trang trình chiếu có bố cụ khác nhau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3">
              <a:extLst>
                <a:ext uri="{FF2B5EF4-FFF2-40B4-BE49-F238E27FC236}">
                  <a16:creationId xmlns:a16="http://schemas.microsoft.com/office/drawing/2014/main" id="{883611D6-ED60-C6BC-1F85-F3A5CAA3CFB3}"/>
                </a:ext>
              </a:extLst>
            </p:cNvPr>
            <p:cNvSpPr txBox="1"/>
            <p:nvPr/>
          </p:nvSpPr>
          <p:spPr>
            <a:xfrm>
              <a:off x="5568948" y="2946448"/>
              <a:ext cx="4203075" cy="58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Tạo các trang trình chiếu có bố cụ khác nhau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25" name="组合 16">
            <a:extLst>
              <a:ext uri="{FF2B5EF4-FFF2-40B4-BE49-F238E27FC236}">
                <a16:creationId xmlns:a16="http://schemas.microsoft.com/office/drawing/2014/main" id="{5435CEB4-84DC-FA09-758D-331F0E28DD43}"/>
              </a:ext>
            </a:extLst>
          </p:cNvPr>
          <p:cNvGrpSpPr/>
          <p:nvPr/>
        </p:nvGrpSpPr>
        <p:grpSpPr>
          <a:xfrm>
            <a:off x="4314324" y="3050707"/>
            <a:ext cx="4729192" cy="499195"/>
            <a:chOff x="4085721" y="1971269"/>
            <a:chExt cx="4729192" cy="499195"/>
          </a:xfrm>
        </p:grpSpPr>
        <p:grpSp>
          <p:nvGrpSpPr>
            <p:cNvPr id="26" name="组合 13">
              <a:extLst>
                <a:ext uri="{FF2B5EF4-FFF2-40B4-BE49-F238E27FC236}">
                  <a16:creationId xmlns:a16="http://schemas.microsoft.com/office/drawing/2014/main" id="{6B498C3B-FB2E-D996-2B78-20370DDA9497}"/>
                </a:ext>
              </a:extLst>
            </p:cNvPr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30" name="五边形 10">
                <a:extLst>
                  <a:ext uri="{FF2B5EF4-FFF2-40B4-BE49-F238E27FC236}">
                    <a16:creationId xmlns:a16="http://schemas.microsoft.com/office/drawing/2014/main" id="{2ED9EABF-D3FA-A7E7-E292-F897BEB8003A}"/>
                  </a:ext>
                </a:extLst>
              </p:cNvPr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12">
                <a:extLst>
                  <a:ext uri="{FF2B5EF4-FFF2-40B4-BE49-F238E27FC236}">
                    <a16:creationId xmlns:a16="http://schemas.microsoft.com/office/drawing/2014/main" id="{39613D02-785D-368F-A30B-E5F7943A2CEE}"/>
                  </a:ext>
                </a:extLst>
              </p:cNvPr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3">
              <a:extLst>
                <a:ext uri="{FF2B5EF4-FFF2-40B4-BE49-F238E27FC236}">
                  <a16:creationId xmlns:a16="http://schemas.microsoft.com/office/drawing/2014/main" id="{DDE857FE-B6BA-FD5E-8645-A532C97BB90C}"/>
                </a:ext>
              </a:extLst>
            </p:cNvPr>
            <p:cNvSpPr txBox="1"/>
            <p:nvPr/>
          </p:nvSpPr>
          <p:spPr>
            <a:xfrm>
              <a:off x="4848874" y="2008095"/>
              <a:ext cx="2948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Chèn ảnh vào trang chiếu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8" name="文本框 3">
              <a:extLst>
                <a:ext uri="{FF2B5EF4-FFF2-40B4-BE49-F238E27FC236}">
                  <a16:creationId xmlns:a16="http://schemas.microsoft.com/office/drawing/2014/main" id="{20B3728D-336E-A829-076C-B1FF76A6E84C}"/>
                </a:ext>
              </a:extLst>
            </p:cNvPr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314324" y="1259326"/>
            <a:ext cx="5369338" cy="928503"/>
            <a:chOff x="4085721" y="1971269"/>
            <a:chExt cx="5369338" cy="714857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273099" y="1978240"/>
              <a:ext cx="51819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Kích hoạt và ra khỏi phần mềm trình </a:t>
              </a:r>
            </a:p>
            <a:p>
              <a:pPr algn="ctr"/>
              <a:r>
                <a:rPr lang="en-US" altLang="zh-CN" sz="2000" b="1" i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chiếu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230952" y="2008799"/>
              <a:ext cx="409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8928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41760" y="1325261"/>
            <a:ext cx="4065223" cy="132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 hãy tìm biểu tượng của phần mềm trình chiếu trên màn hình máy tính của mình và kích hoạt phần mềm đó?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8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85F667-C722-48AD-8EB6-3853CE0BA3A8}: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CBA859-2814-483F-9033-8FB18DB4F92D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EBC0F7-ED78-4604-B191-CD2C4555CF6E}: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36314B-B1A0-4C25-859D-5C6A0C195D42}:325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6033</TotalTime>
  <Words>676</Words>
  <PresentationFormat>On-screen Show (16:9)</PresentationFormat>
  <Paragraphs>76</Paragraphs>
  <Slides>28</Slides>
  <Notes>5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Open Sans</vt:lpstr>
      <vt:lpstr>Segoe Print</vt:lpstr>
      <vt:lpstr>Times New Roman</vt:lpstr>
      <vt:lpstr>Office 主题​​</vt:lpstr>
      <vt:lpstr>1_Office 主题​​</vt:lpstr>
      <vt:lpstr>Custom Design</vt:lpstr>
      <vt:lpstr>1_默认设计模板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2017-06-11T12:45:34Z</dcterms:created>
  <dcterms:modified xsi:type="dcterms:W3CDTF">2023-06-17T12:07:38Z</dcterms:modified>
</cp:coreProperties>
</file>