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http://customooxmlschemas.google.com/">
      <go:slidesCustomData xmlns:go="http://customooxmlschemas.google.com/" r:id="rId72" roundtripDataSignature="AMtx7miwCea1BjccGyZZK8JYvJgKPu9g9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AD61118-1272-4FE3-94A8-AC1D03410DD0}">
  <a:tblStyle styleId="{DAD61118-1272-4FE3-94A8-AC1D03410DD0}"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a:tcStyle>
        <a:fill>
          <a:solidFill>
            <a:srgbClr val="CFD7E7"/>
          </a:solidFill>
        </a:fill>
      </a:tcStyle>
    </a:band1H>
    <a:band2H>
      <a:tcTxStyle/>
    </a:band2H>
    <a:band1V>
      <a:tcTxStyle/>
      <a:tcStyle>
        <a:fill>
          <a:solidFill>
            <a:srgbClr val="CFD7E7"/>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2" Type="http://customschemas.google.com/relationships/presentationmetadata" Target="meta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 name="Google Shape;92;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1" name="Google Shape;281;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 name="Google Shape;310;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9" name="Google Shape;329;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2" name="Google Shape;342;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p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3" name="Google Shape;353;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4" name="Google Shape;364;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2" name="Google Shape;392;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6" name="Google Shape;406;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4" name="Google Shape;414;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9" name="Google Shape;429;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0" name="Google Shape;440;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2" name="Google Shape;472;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8" name="Google Shape;498;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p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5" name="Google Shape;515;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7" name="Google Shape;527;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2" name="Google Shape;542;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1" name="Google Shape;561;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6" name="Google Shape;576;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8" name="Google Shape;588;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2" name="Google Shape;602;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 name="Google Shape;114;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p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7" name="Google Shape;617;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p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2" name="Google Shape;632;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p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9" name="Google Shape;649;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p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4" name="Google Shape;664;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p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0" name="Google Shape;700;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p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6" name="Google Shape;736;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p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3" name="Google Shape;753;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p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5" name="Google Shape;765;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p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8" name="Google Shape;778;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p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1" name="Google Shape;791;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p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0" name="Google Shape;810;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p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1" name="Google Shape;831;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p4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2" name="Google Shape;842;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p4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8" name="Google Shape;858;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p4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9" name="Google Shape;869;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p4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4" name="Google Shape;884;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p4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2" name="Google Shape;892;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p4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4" name="Google Shape;904;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p4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7" name="Google Shape;917;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p4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3" name="Google Shape;953;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p5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8" name="Google Shape;968;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p5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4" name="Google Shape;984;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4" name="Shape 994"/>
        <p:cNvGrpSpPr/>
        <p:nvPr/>
      </p:nvGrpSpPr>
      <p:grpSpPr>
        <a:xfrm>
          <a:off x="0" y="0"/>
          <a:ext cx="0" cy="0"/>
          <a:chOff x="0" y="0"/>
          <a:chExt cx="0" cy="0"/>
        </a:xfrm>
      </p:grpSpPr>
      <p:sp>
        <p:nvSpPr>
          <p:cNvPr id="995" name="Google Shape;995;p5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6" name="Google Shape;996;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p5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2" name="Google Shape;1012;p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p5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8" name="Google Shape;1048;p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3" name="Shape 1063"/>
        <p:cNvGrpSpPr/>
        <p:nvPr/>
      </p:nvGrpSpPr>
      <p:grpSpPr>
        <a:xfrm>
          <a:off x="0" y="0"/>
          <a:ext cx="0" cy="0"/>
          <a:chOff x="0" y="0"/>
          <a:chExt cx="0" cy="0"/>
        </a:xfrm>
      </p:grpSpPr>
      <p:sp>
        <p:nvSpPr>
          <p:cNvPr id="1064" name="Google Shape;1064;p5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5" name="Google Shape;1065;p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6" name="Shape 1086"/>
        <p:cNvGrpSpPr/>
        <p:nvPr/>
      </p:nvGrpSpPr>
      <p:grpSpPr>
        <a:xfrm>
          <a:off x="0" y="0"/>
          <a:ext cx="0" cy="0"/>
          <a:chOff x="0" y="0"/>
          <a:chExt cx="0" cy="0"/>
        </a:xfrm>
      </p:grpSpPr>
      <p:sp>
        <p:nvSpPr>
          <p:cNvPr id="1087" name="Google Shape;1087;p5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8" name="Google Shape;1088;p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p5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4" name="Google Shape;1124;p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9" name="Shape 1139"/>
        <p:cNvGrpSpPr/>
        <p:nvPr/>
      </p:nvGrpSpPr>
      <p:grpSpPr>
        <a:xfrm>
          <a:off x="0" y="0"/>
          <a:ext cx="0" cy="0"/>
          <a:chOff x="0" y="0"/>
          <a:chExt cx="0" cy="0"/>
        </a:xfrm>
      </p:grpSpPr>
      <p:sp>
        <p:nvSpPr>
          <p:cNvPr id="1140" name="Google Shape;1140;p5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1" name="Google Shape;1141;p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2" name="Shape 1152"/>
        <p:cNvGrpSpPr/>
        <p:nvPr/>
      </p:nvGrpSpPr>
      <p:grpSpPr>
        <a:xfrm>
          <a:off x="0" y="0"/>
          <a:ext cx="0" cy="0"/>
          <a:chOff x="0" y="0"/>
          <a:chExt cx="0" cy="0"/>
        </a:xfrm>
      </p:grpSpPr>
      <p:sp>
        <p:nvSpPr>
          <p:cNvPr id="1153" name="Google Shape;1153;p5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4" name="Google Shape;1154;p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 name="Google Shape;170;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8" name="Shape 1188"/>
        <p:cNvGrpSpPr/>
        <p:nvPr/>
      </p:nvGrpSpPr>
      <p:grpSpPr>
        <a:xfrm>
          <a:off x="0" y="0"/>
          <a:ext cx="0" cy="0"/>
          <a:chOff x="0" y="0"/>
          <a:chExt cx="0" cy="0"/>
        </a:xfrm>
      </p:grpSpPr>
      <p:sp>
        <p:nvSpPr>
          <p:cNvPr id="1189" name="Google Shape;1189;p6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0" name="Google Shape;1190;p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6" name="Shape 1206"/>
        <p:cNvGrpSpPr/>
        <p:nvPr/>
      </p:nvGrpSpPr>
      <p:grpSpPr>
        <a:xfrm>
          <a:off x="0" y="0"/>
          <a:ext cx="0" cy="0"/>
          <a:chOff x="0" y="0"/>
          <a:chExt cx="0" cy="0"/>
        </a:xfrm>
      </p:grpSpPr>
      <p:sp>
        <p:nvSpPr>
          <p:cNvPr id="1207" name="Google Shape;1207;p6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8" name="Google Shape;1208;p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2" name="Shape 1212"/>
        <p:cNvGrpSpPr/>
        <p:nvPr/>
      </p:nvGrpSpPr>
      <p:grpSpPr>
        <a:xfrm>
          <a:off x="0" y="0"/>
          <a:ext cx="0" cy="0"/>
          <a:chOff x="0" y="0"/>
          <a:chExt cx="0" cy="0"/>
        </a:xfrm>
      </p:grpSpPr>
      <p:sp>
        <p:nvSpPr>
          <p:cNvPr id="1213" name="Google Shape;1213;p6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4" name="Google Shape;1214;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6" name="Shape 1236"/>
        <p:cNvGrpSpPr/>
        <p:nvPr/>
      </p:nvGrpSpPr>
      <p:grpSpPr>
        <a:xfrm>
          <a:off x="0" y="0"/>
          <a:ext cx="0" cy="0"/>
          <a:chOff x="0" y="0"/>
          <a:chExt cx="0" cy="0"/>
        </a:xfrm>
      </p:grpSpPr>
      <p:sp>
        <p:nvSpPr>
          <p:cNvPr id="1237" name="Google Shape;1237;p6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8" name="Google Shape;1238;p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2" name="Shape 1272"/>
        <p:cNvGrpSpPr/>
        <p:nvPr/>
      </p:nvGrpSpPr>
      <p:grpSpPr>
        <a:xfrm>
          <a:off x="0" y="0"/>
          <a:ext cx="0" cy="0"/>
          <a:chOff x="0" y="0"/>
          <a:chExt cx="0" cy="0"/>
        </a:xfrm>
      </p:grpSpPr>
      <p:sp>
        <p:nvSpPr>
          <p:cNvPr id="1273" name="Google Shape;1273;p6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4" name="Google Shape;1274;p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7" name="Shape 1287"/>
        <p:cNvGrpSpPr/>
        <p:nvPr/>
      </p:nvGrpSpPr>
      <p:grpSpPr>
        <a:xfrm>
          <a:off x="0" y="0"/>
          <a:ext cx="0" cy="0"/>
          <a:chOff x="0" y="0"/>
          <a:chExt cx="0" cy="0"/>
        </a:xfrm>
      </p:grpSpPr>
      <p:sp>
        <p:nvSpPr>
          <p:cNvPr id="1288" name="Google Shape;1288;p6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9" name="Google Shape;1289;p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 name="Google Shape;217;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6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 name="Google Shape;17;p6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 name="Google Shape;18;p6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6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0" i="0" sz="1200" u="none" cap="none" strike="noStrike">
                <a:solidFill>
                  <a:srgbClr val="888888"/>
                </a:solidFill>
                <a:latin typeface="Calibri"/>
                <a:ea typeface="Calibri"/>
                <a:cs typeface="Calibri"/>
                <a:sym typeface="Calibri"/>
              </a:defRPr>
            </a:lvl1pPr>
            <a:lvl2pPr indent="0" lvl="1" marL="0" marR="0" algn="r">
              <a:spcBef>
                <a:spcPts val="0"/>
              </a:spcBef>
              <a:buNone/>
              <a:defRPr b="0" i="0" sz="1200" u="none" cap="none" strike="noStrike">
                <a:solidFill>
                  <a:srgbClr val="888888"/>
                </a:solidFill>
                <a:latin typeface="Calibri"/>
                <a:ea typeface="Calibri"/>
                <a:cs typeface="Calibri"/>
                <a:sym typeface="Calibri"/>
              </a:defRPr>
            </a:lvl2pPr>
            <a:lvl3pPr indent="0" lvl="2" marL="0" marR="0" algn="r">
              <a:spcBef>
                <a:spcPts val="0"/>
              </a:spcBef>
              <a:buNone/>
              <a:defRPr b="0" i="0" sz="1200" u="none" cap="none" strike="noStrike">
                <a:solidFill>
                  <a:srgbClr val="888888"/>
                </a:solidFill>
                <a:latin typeface="Calibri"/>
                <a:ea typeface="Calibri"/>
                <a:cs typeface="Calibri"/>
                <a:sym typeface="Calibri"/>
              </a:defRPr>
            </a:lvl3pPr>
            <a:lvl4pPr indent="0" lvl="3" marL="0" marR="0" algn="r">
              <a:spcBef>
                <a:spcPts val="0"/>
              </a:spcBef>
              <a:buNone/>
              <a:defRPr b="0" i="0" sz="1200" u="none" cap="none" strike="noStrike">
                <a:solidFill>
                  <a:srgbClr val="888888"/>
                </a:solidFill>
                <a:latin typeface="Calibri"/>
                <a:ea typeface="Calibri"/>
                <a:cs typeface="Calibri"/>
                <a:sym typeface="Calibri"/>
              </a:defRPr>
            </a:lvl4pPr>
            <a:lvl5pPr indent="0" lvl="4" marL="0" marR="0" algn="r">
              <a:spcBef>
                <a:spcPts val="0"/>
              </a:spcBef>
              <a:buNone/>
              <a:defRPr b="0" i="0" sz="1200" u="none" cap="none" strike="noStrike">
                <a:solidFill>
                  <a:srgbClr val="888888"/>
                </a:solidFill>
                <a:latin typeface="Calibri"/>
                <a:ea typeface="Calibri"/>
                <a:cs typeface="Calibri"/>
                <a:sym typeface="Calibri"/>
              </a:defRPr>
            </a:lvl5pPr>
            <a:lvl6pPr indent="0" lvl="5" marL="0" marR="0" algn="r">
              <a:spcBef>
                <a:spcPts val="0"/>
              </a:spcBef>
              <a:buNone/>
              <a:defRPr b="0" i="0" sz="1200" u="none" cap="none" strike="noStrike">
                <a:solidFill>
                  <a:srgbClr val="888888"/>
                </a:solidFill>
                <a:latin typeface="Calibri"/>
                <a:ea typeface="Calibri"/>
                <a:cs typeface="Calibri"/>
                <a:sym typeface="Calibri"/>
              </a:defRPr>
            </a:lvl6pPr>
            <a:lvl7pPr indent="0" lvl="6" marL="0" marR="0" algn="r">
              <a:spcBef>
                <a:spcPts val="0"/>
              </a:spcBef>
              <a:buNone/>
              <a:defRPr b="0" i="0" sz="1200" u="none" cap="none" strike="noStrike">
                <a:solidFill>
                  <a:srgbClr val="888888"/>
                </a:solidFill>
                <a:latin typeface="Calibri"/>
                <a:ea typeface="Calibri"/>
                <a:cs typeface="Calibri"/>
                <a:sym typeface="Calibri"/>
              </a:defRPr>
            </a:lvl7pPr>
            <a:lvl8pPr indent="0" lvl="7" marL="0" marR="0" algn="r">
              <a:spcBef>
                <a:spcPts val="0"/>
              </a:spcBef>
              <a:buNone/>
              <a:defRPr b="0" i="0" sz="1200" u="none" cap="none" strike="noStrike">
                <a:solidFill>
                  <a:srgbClr val="888888"/>
                </a:solidFill>
                <a:latin typeface="Calibri"/>
                <a:ea typeface="Calibri"/>
                <a:cs typeface="Calibri"/>
                <a:sym typeface="Calibri"/>
              </a:defRPr>
            </a:lvl8pPr>
            <a:lvl9pPr indent="0" lvl="8" marL="0" marR="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7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4" name="Google Shape;74;p76"/>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7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7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7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a:solidFill>
                  <a:srgbClr val="888888"/>
                </a:solidFill>
                <a:latin typeface="Calibri"/>
                <a:ea typeface="Calibri"/>
                <a:cs typeface="Calibri"/>
                <a:sym typeface="Calibri"/>
              </a:defRPr>
            </a:lvl1pPr>
            <a:lvl2pPr indent="0" lvl="1" marL="0" marR="0" algn="r">
              <a:spcBef>
                <a:spcPts val="0"/>
              </a:spcBef>
              <a:buNone/>
              <a:defRPr sz="1200">
                <a:solidFill>
                  <a:srgbClr val="888888"/>
                </a:solidFill>
                <a:latin typeface="Calibri"/>
                <a:ea typeface="Calibri"/>
                <a:cs typeface="Calibri"/>
                <a:sym typeface="Calibri"/>
              </a:defRPr>
            </a:lvl2pPr>
            <a:lvl3pPr indent="0" lvl="2" marL="0" marR="0" algn="r">
              <a:spcBef>
                <a:spcPts val="0"/>
              </a:spcBef>
              <a:buNone/>
              <a:defRPr sz="1200">
                <a:solidFill>
                  <a:srgbClr val="888888"/>
                </a:solidFill>
                <a:latin typeface="Calibri"/>
                <a:ea typeface="Calibri"/>
                <a:cs typeface="Calibri"/>
                <a:sym typeface="Calibri"/>
              </a:defRPr>
            </a:lvl3pPr>
            <a:lvl4pPr indent="0" lvl="3" marL="0" marR="0" algn="r">
              <a:spcBef>
                <a:spcPts val="0"/>
              </a:spcBef>
              <a:buNone/>
              <a:defRPr sz="1200">
                <a:solidFill>
                  <a:srgbClr val="888888"/>
                </a:solidFill>
                <a:latin typeface="Calibri"/>
                <a:ea typeface="Calibri"/>
                <a:cs typeface="Calibri"/>
                <a:sym typeface="Calibri"/>
              </a:defRPr>
            </a:lvl4pPr>
            <a:lvl5pPr indent="0" lvl="4" marL="0" marR="0" algn="r">
              <a:spcBef>
                <a:spcPts val="0"/>
              </a:spcBef>
              <a:buNone/>
              <a:defRPr sz="1200">
                <a:solidFill>
                  <a:srgbClr val="888888"/>
                </a:solidFill>
                <a:latin typeface="Calibri"/>
                <a:ea typeface="Calibri"/>
                <a:cs typeface="Calibri"/>
                <a:sym typeface="Calibri"/>
              </a:defRPr>
            </a:lvl5pPr>
            <a:lvl6pPr indent="0" lvl="5" marL="0" marR="0" algn="r">
              <a:spcBef>
                <a:spcPts val="0"/>
              </a:spcBef>
              <a:buNone/>
              <a:defRPr sz="1200">
                <a:solidFill>
                  <a:srgbClr val="888888"/>
                </a:solidFill>
                <a:latin typeface="Calibri"/>
                <a:ea typeface="Calibri"/>
                <a:cs typeface="Calibri"/>
                <a:sym typeface="Calibri"/>
              </a:defRPr>
            </a:lvl6pPr>
            <a:lvl7pPr indent="0" lvl="6" marL="0" marR="0" algn="r">
              <a:spcBef>
                <a:spcPts val="0"/>
              </a:spcBef>
              <a:buNone/>
              <a:defRPr sz="1200">
                <a:solidFill>
                  <a:srgbClr val="888888"/>
                </a:solidFill>
                <a:latin typeface="Calibri"/>
                <a:ea typeface="Calibri"/>
                <a:cs typeface="Calibri"/>
                <a:sym typeface="Calibri"/>
              </a:defRPr>
            </a:lvl7pPr>
            <a:lvl8pPr indent="0" lvl="7" marL="0" marR="0" algn="r">
              <a:spcBef>
                <a:spcPts val="0"/>
              </a:spcBef>
              <a:buNone/>
              <a:defRPr sz="1200">
                <a:solidFill>
                  <a:srgbClr val="888888"/>
                </a:solidFill>
                <a:latin typeface="Calibri"/>
                <a:ea typeface="Calibri"/>
                <a:cs typeface="Calibri"/>
                <a:sym typeface="Calibri"/>
              </a:defRPr>
            </a:lvl8pPr>
            <a:lvl9pPr indent="0" lvl="8" marL="0" marR="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77"/>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0" name="Google Shape;80;p77"/>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7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7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7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a:solidFill>
                  <a:srgbClr val="888888"/>
                </a:solidFill>
                <a:latin typeface="Calibri"/>
                <a:ea typeface="Calibri"/>
                <a:cs typeface="Calibri"/>
                <a:sym typeface="Calibri"/>
              </a:defRPr>
            </a:lvl1pPr>
            <a:lvl2pPr indent="0" lvl="1" marL="0" marR="0" algn="r">
              <a:spcBef>
                <a:spcPts val="0"/>
              </a:spcBef>
              <a:buNone/>
              <a:defRPr sz="1200">
                <a:solidFill>
                  <a:srgbClr val="888888"/>
                </a:solidFill>
                <a:latin typeface="Calibri"/>
                <a:ea typeface="Calibri"/>
                <a:cs typeface="Calibri"/>
                <a:sym typeface="Calibri"/>
              </a:defRPr>
            </a:lvl2pPr>
            <a:lvl3pPr indent="0" lvl="2" marL="0" marR="0" algn="r">
              <a:spcBef>
                <a:spcPts val="0"/>
              </a:spcBef>
              <a:buNone/>
              <a:defRPr sz="1200">
                <a:solidFill>
                  <a:srgbClr val="888888"/>
                </a:solidFill>
                <a:latin typeface="Calibri"/>
                <a:ea typeface="Calibri"/>
                <a:cs typeface="Calibri"/>
                <a:sym typeface="Calibri"/>
              </a:defRPr>
            </a:lvl3pPr>
            <a:lvl4pPr indent="0" lvl="3" marL="0" marR="0" algn="r">
              <a:spcBef>
                <a:spcPts val="0"/>
              </a:spcBef>
              <a:buNone/>
              <a:defRPr sz="1200">
                <a:solidFill>
                  <a:srgbClr val="888888"/>
                </a:solidFill>
                <a:latin typeface="Calibri"/>
                <a:ea typeface="Calibri"/>
                <a:cs typeface="Calibri"/>
                <a:sym typeface="Calibri"/>
              </a:defRPr>
            </a:lvl4pPr>
            <a:lvl5pPr indent="0" lvl="4" marL="0" marR="0" algn="r">
              <a:spcBef>
                <a:spcPts val="0"/>
              </a:spcBef>
              <a:buNone/>
              <a:defRPr sz="1200">
                <a:solidFill>
                  <a:srgbClr val="888888"/>
                </a:solidFill>
                <a:latin typeface="Calibri"/>
                <a:ea typeface="Calibri"/>
                <a:cs typeface="Calibri"/>
                <a:sym typeface="Calibri"/>
              </a:defRPr>
            </a:lvl5pPr>
            <a:lvl6pPr indent="0" lvl="5" marL="0" marR="0" algn="r">
              <a:spcBef>
                <a:spcPts val="0"/>
              </a:spcBef>
              <a:buNone/>
              <a:defRPr sz="1200">
                <a:solidFill>
                  <a:srgbClr val="888888"/>
                </a:solidFill>
                <a:latin typeface="Calibri"/>
                <a:ea typeface="Calibri"/>
                <a:cs typeface="Calibri"/>
                <a:sym typeface="Calibri"/>
              </a:defRPr>
            </a:lvl6pPr>
            <a:lvl7pPr indent="0" lvl="6" marL="0" marR="0" algn="r">
              <a:spcBef>
                <a:spcPts val="0"/>
              </a:spcBef>
              <a:buNone/>
              <a:defRPr sz="1200">
                <a:solidFill>
                  <a:srgbClr val="888888"/>
                </a:solidFill>
                <a:latin typeface="Calibri"/>
                <a:ea typeface="Calibri"/>
                <a:cs typeface="Calibri"/>
                <a:sym typeface="Calibri"/>
              </a:defRPr>
            </a:lvl7pPr>
            <a:lvl8pPr indent="0" lvl="7" marL="0" marR="0" algn="r">
              <a:spcBef>
                <a:spcPts val="0"/>
              </a:spcBef>
              <a:buNone/>
              <a:defRPr sz="1200">
                <a:solidFill>
                  <a:srgbClr val="888888"/>
                </a:solidFill>
                <a:latin typeface="Calibri"/>
                <a:ea typeface="Calibri"/>
                <a:cs typeface="Calibri"/>
                <a:sym typeface="Calibri"/>
              </a:defRPr>
            </a:lvl8pPr>
            <a:lvl9pPr indent="0" lvl="8" marL="0" marR="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type="tx">
  <p:cSld name="TITLE_AND_BODY">
    <p:spTree>
      <p:nvGrpSpPr>
        <p:cNvPr id="84" name="Shape 84"/>
        <p:cNvGrpSpPr/>
        <p:nvPr/>
      </p:nvGrpSpPr>
      <p:grpSpPr>
        <a:xfrm>
          <a:off x="0" y="0"/>
          <a:ext cx="0" cy="0"/>
          <a:chOff x="0" y="0"/>
          <a:chExt cx="0" cy="0"/>
        </a:xfrm>
      </p:grpSpPr>
      <p:sp>
        <p:nvSpPr>
          <p:cNvPr id="85" name="Google Shape;85;p7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6" name="Google Shape;86;p78"/>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7" name="Google Shape;87;p7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7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7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solidFill>
                  <a:srgbClr val="888888"/>
                </a:solidFill>
                <a:latin typeface="Arial"/>
                <a:ea typeface="Arial"/>
                <a:cs typeface="Arial"/>
                <a:sym typeface="Arial"/>
              </a:defRPr>
            </a:lvl1pPr>
            <a:lvl2pPr indent="0" lvl="1" marL="0" algn="r">
              <a:spcBef>
                <a:spcPts val="0"/>
              </a:spcBef>
              <a:spcAft>
                <a:spcPts val="0"/>
              </a:spcAft>
              <a:buNone/>
              <a:defRPr>
                <a:solidFill>
                  <a:srgbClr val="888888"/>
                </a:solidFill>
                <a:latin typeface="Arial"/>
                <a:ea typeface="Arial"/>
                <a:cs typeface="Arial"/>
                <a:sym typeface="Arial"/>
              </a:defRPr>
            </a:lvl2pPr>
            <a:lvl3pPr indent="0" lvl="2" marL="0" algn="r">
              <a:spcBef>
                <a:spcPts val="0"/>
              </a:spcBef>
              <a:spcAft>
                <a:spcPts val="0"/>
              </a:spcAft>
              <a:buNone/>
              <a:defRPr>
                <a:solidFill>
                  <a:srgbClr val="888888"/>
                </a:solidFill>
                <a:latin typeface="Arial"/>
                <a:ea typeface="Arial"/>
                <a:cs typeface="Arial"/>
                <a:sym typeface="Arial"/>
              </a:defRPr>
            </a:lvl3pPr>
            <a:lvl4pPr indent="0" lvl="3" marL="0" algn="r">
              <a:spcBef>
                <a:spcPts val="0"/>
              </a:spcBef>
              <a:spcAft>
                <a:spcPts val="0"/>
              </a:spcAft>
              <a:buNone/>
              <a:defRPr>
                <a:solidFill>
                  <a:srgbClr val="888888"/>
                </a:solidFill>
                <a:latin typeface="Arial"/>
                <a:ea typeface="Arial"/>
                <a:cs typeface="Arial"/>
                <a:sym typeface="Arial"/>
              </a:defRPr>
            </a:lvl4pPr>
            <a:lvl5pPr indent="0" lvl="4" marL="0" algn="r">
              <a:spcBef>
                <a:spcPts val="0"/>
              </a:spcBef>
              <a:spcAft>
                <a:spcPts val="0"/>
              </a:spcAft>
              <a:buNone/>
              <a:defRPr>
                <a:solidFill>
                  <a:srgbClr val="888888"/>
                </a:solidFill>
                <a:latin typeface="Arial"/>
                <a:ea typeface="Arial"/>
                <a:cs typeface="Arial"/>
                <a:sym typeface="Arial"/>
              </a:defRPr>
            </a:lvl5pPr>
            <a:lvl6pPr indent="0" lvl="5" marL="0" algn="r">
              <a:spcBef>
                <a:spcPts val="0"/>
              </a:spcBef>
              <a:spcAft>
                <a:spcPts val="0"/>
              </a:spcAft>
              <a:buNone/>
              <a:defRPr>
                <a:solidFill>
                  <a:srgbClr val="888888"/>
                </a:solidFill>
                <a:latin typeface="Arial"/>
                <a:ea typeface="Arial"/>
                <a:cs typeface="Arial"/>
                <a:sym typeface="Arial"/>
              </a:defRPr>
            </a:lvl6pPr>
            <a:lvl7pPr indent="0" lvl="6" marL="0" algn="r">
              <a:spcBef>
                <a:spcPts val="0"/>
              </a:spcBef>
              <a:spcAft>
                <a:spcPts val="0"/>
              </a:spcAft>
              <a:buNone/>
              <a:defRPr>
                <a:solidFill>
                  <a:srgbClr val="888888"/>
                </a:solidFill>
                <a:latin typeface="Arial"/>
                <a:ea typeface="Arial"/>
                <a:cs typeface="Arial"/>
                <a:sym typeface="Arial"/>
              </a:defRPr>
            </a:lvl7pPr>
            <a:lvl8pPr indent="0" lvl="7" marL="0" algn="r">
              <a:spcBef>
                <a:spcPts val="0"/>
              </a:spcBef>
              <a:spcAft>
                <a:spcPts val="0"/>
              </a:spcAft>
              <a:buNone/>
              <a:defRPr>
                <a:solidFill>
                  <a:srgbClr val="888888"/>
                </a:solidFill>
                <a:latin typeface="Arial"/>
                <a:ea typeface="Arial"/>
                <a:cs typeface="Arial"/>
                <a:sym typeface="Arial"/>
              </a:defRPr>
            </a:lvl8pPr>
            <a:lvl9pPr indent="0" lvl="8" marL="0" algn="r">
              <a:spcBef>
                <a:spcPts val="0"/>
              </a:spcBef>
              <a:spcAft>
                <a:spcPts val="0"/>
              </a:spcAft>
              <a:buNone/>
              <a:defRPr>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 name="Shape 21"/>
        <p:cNvGrpSpPr/>
        <p:nvPr/>
      </p:nvGrpSpPr>
      <p:grpSpPr>
        <a:xfrm>
          <a:off x="0" y="0"/>
          <a:ext cx="0" cy="0"/>
          <a:chOff x="0" y="0"/>
          <a:chExt cx="0" cy="0"/>
        </a:xfrm>
      </p:grpSpPr>
      <p:sp>
        <p:nvSpPr>
          <p:cNvPr id="22" name="Google Shape;22;p6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3" name="Google Shape;23;p6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6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6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a:solidFill>
                  <a:srgbClr val="888888"/>
                </a:solidFill>
                <a:latin typeface="Calibri"/>
                <a:ea typeface="Calibri"/>
                <a:cs typeface="Calibri"/>
                <a:sym typeface="Calibri"/>
              </a:defRPr>
            </a:lvl1pPr>
            <a:lvl2pPr indent="0" lvl="1" marL="0" marR="0" algn="r">
              <a:spcBef>
                <a:spcPts val="0"/>
              </a:spcBef>
              <a:buNone/>
              <a:defRPr sz="1200">
                <a:solidFill>
                  <a:srgbClr val="888888"/>
                </a:solidFill>
                <a:latin typeface="Calibri"/>
                <a:ea typeface="Calibri"/>
                <a:cs typeface="Calibri"/>
                <a:sym typeface="Calibri"/>
              </a:defRPr>
            </a:lvl2pPr>
            <a:lvl3pPr indent="0" lvl="2" marL="0" marR="0" algn="r">
              <a:spcBef>
                <a:spcPts val="0"/>
              </a:spcBef>
              <a:buNone/>
              <a:defRPr sz="1200">
                <a:solidFill>
                  <a:srgbClr val="888888"/>
                </a:solidFill>
                <a:latin typeface="Calibri"/>
                <a:ea typeface="Calibri"/>
                <a:cs typeface="Calibri"/>
                <a:sym typeface="Calibri"/>
              </a:defRPr>
            </a:lvl3pPr>
            <a:lvl4pPr indent="0" lvl="3" marL="0" marR="0" algn="r">
              <a:spcBef>
                <a:spcPts val="0"/>
              </a:spcBef>
              <a:buNone/>
              <a:defRPr sz="1200">
                <a:solidFill>
                  <a:srgbClr val="888888"/>
                </a:solidFill>
                <a:latin typeface="Calibri"/>
                <a:ea typeface="Calibri"/>
                <a:cs typeface="Calibri"/>
                <a:sym typeface="Calibri"/>
              </a:defRPr>
            </a:lvl4pPr>
            <a:lvl5pPr indent="0" lvl="4" marL="0" marR="0" algn="r">
              <a:spcBef>
                <a:spcPts val="0"/>
              </a:spcBef>
              <a:buNone/>
              <a:defRPr sz="1200">
                <a:solidFill>
                  <a:srgbClr val="888888"/>
                </a:solidFill>
                <a:latin typeface="Calibri"/>
                <a:ea typeface="Calibri"/>
                <a:cs typeface="Calibri"/>
                <a:sym typeface="Calibri"/>
              </a:defRPr>
            </a:lvl5pPr>
            <a:lvl6pPr indent="0" lvl="5" marL="0" marR="0" algn="r">
              <a:spcBef>
                <a:spcPts val="0"/>
              </a:spcBef>
              <a:buNone/>
              <a:defRPr sz="1200">
                <a:solidFill>
                  <a:srgbClr val="888888"/>
                </a:solidFill>
                <a:latin typeface="Calibri"/>
                <a:ea typeface="Calibri"/>
                <a:cs typeface="Calibri"/>
                <a:sym typeface="Calibri"/>
              </a:defRPr>
            </a:lvl6pPr>
            <a:lvl7pPr indent="0" lvl="6" marL="0" marR="0" algn="r">
              <a:spcBef>
                <a:spcPts val="0"/>
              </a:spcBef>
              <a:buNone/>
              <a:defRPr sz="1200">
                <a:solidFill>
                  <a:srgbClr val="888888"/>
                </a:solidFill>
                <a:latin typeface="Calibri"/>
                <a:ea typeface="Calibri"/>
                <a:cs typeface="Calibri"/>
                <a:sym typeface="Calibri"/>
              </a:defRPr>
            </a:lvl7pPr>
            <a:lvl8pPr indent="0" lvl="7" marL="0" marR="0" algn="r">
              <a:spcBef>
                <a:spcPts val="0"/>
              </a:spcBef>
              <a:buNone/>
              <a:defRPr sz="1200">
                <a:solidFill>
                  <a:srgbClr val="888888"/>
                </a:solidFill>
                <a:latin typeface="Calibri"/>
                <a:ea typeface="Calibri"/>
                <a:cs typeface="Calibri"/>
                <a:sym typeface="Calibri"/>
              </a:defRPr>
            </a:lvl8pPr>
            <a:lvl9pPr indent="0" lvl="8" marL="0" marR="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6" name="Shape 26"/>
        <p:cNvGrpSpPr/>
        <p:nvPr/>
      </p:nvGrpSpPr>
      <p:grpSpPr>
        <a:xfrm>
          <a:off x="0" y="0"/>
          <a:ext cx="0" cy="0"/>
          <a:chOff x="0" y="0"/>
          <a:chExt cx="0" cy="0"/>
        </a:xfrm>
      </p:grpSpPr>
      <p:sp>
        <p:nvSpPr>
          <p:cNvPr id="27" name="Google Shape;27;p69"/>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8" name="Google Shape;28;p69"/>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9" name="Google Shape;29;p6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6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a:solidFill>
                  <a:srgbClr val="888888"/>
                </a:solidFill>
                <a:latin typeface="Calibri"/>
                <a:ea typeface="Calibri"/>
                <a:cs typeface="Calibri"/>
                <a:sym typeface="Calibri"/>
              </a:defRPr>
            </a:lvl1pPr>
            <a:lvl2pPr indent="0" lvl="1" marL="0" marR="0" algn="r">
              <a:spcBef>
                <a:spcPts val="0"/>
              </a:spcBef>
              <a:buNone/>
              <a:defRPr sz="1200">
                <a:solidFill>
                  <a:srgbClr val="888888"/>
                </a:solidFill>
                <a:latin typeface="Calibri"/>
                <a:ea typeface="Calibri"/>
                <a:cs typeface="Calibri"/>
                <a:sym typeface="Calibri"/>
              </a:defRPr>
            </a:lvl2pPr>
            <a:lvl3pPr indent="0" lvl="2" marL="0" marR="0" algn="r">
              <a:spcBef>
                <a:spcPts val="0"/>
              </a:spcBef>
              <a:buNone/>
              <a:defRPr sz="1200">
                <a:solidFill>
                  <a:srgbClr val="888888"/>
                </a:solidFill>
                <a:latin typeface="Calibri"/>
                <a:ea typeface="Calibri"/>
                <a:cs typeface="Calibri"/>
                <a:sym typeface="Calibri"/>
              </a:defRPr>
            </a:lvl3pPr>
            <a:lvl4pPr indent="0" lvl="3" marL="0" marR="0" algn="r">
              <a:spcBef>
                <a:spcPts val="0"/>
              </a:spcBef>
              <a:buNone/>
              <a:defRPr sz="1200">
                <a:solidFill>
                  <a:srgbClr val="888888"/>
                </a:solidFill>
                <a:latin typeface="Calibri"/>
                <a:ea typeface="Calibri"/>
                <a:cs typeface="Calibri"/>
                <a:sym typeface="Calibri"/>
              </a:defRPr>
            </a:lvl4pPr>
            <a:lvl5pPr indent="0" lvl="4" marL="0" marR="0" algn="r">
              <a:spcBef>
                <a:spcPts val="0"/>
              </a:spcBef>
              <a:buNone/>
              <a:defRPr sz="1200">
                <a:solidFill>
                  <a:srgbClr val="888888"/>
                </a:solidFill>
                <a:latin typeface="Calibri"/>
                <a:ea typeface="Calibri"/>
                <a:cs typeface="Calibri"/>
                <a:sym typeface="Calibri"/>
              </a:defRPr>
            </a:lvl5pPr>
            <a:lvl6pPr indent="0" lvl="5" marL="0" marR="0" algn="r">
              <a:spcBef>
                <a:spcPts val="0"/>
              </a:spcBef>
              <a:buNone/>
              <a:defRPr sz="1200">
                <a:solidFill>
                  <a:srgbClr val="888888"/>
                </a:solidFill>
                <a:latin typeface="Calibri"/>
                <a:ea typeface="Calibri"/>
                <a:cs typeface="Calibri"/>
                <a:sym typeface="Calibri"/>
              </a:defRPr>
            </a:lvl6pPr>
            <a:lvl7pPr indent="0" lvl="6" marL="0" marR="0" algn="r">
              <a:spcBef>
                <a:spcPts val="0"/>
              </a:spcBef>
              <a:buNone/>
              <a:defRPr sz="1200">
                <a:solidFill>
                  <a:srgbClr val="888888"/>
                </a:solidFill>
                <a:latin typeface="Calibri"/>
                <a:ea typeface="Calibri"/>
                <a:cs typeface="Calibri"/>
                <a:sym typeface="Calibri"/>
              </a:defRPr>
            </a:lvl7pPr>
            <a:lvl8pPr indent="0" lvl="7" marL="0" marR="0" algn="r">
              <a:spcBef>
                <a:spcPts val="0"/>
              </a:spcBef>
              <a:buNone/>
              <a:defRPr sz="1200">
                <a:solidFill>
                  <a:srgbClr val="888888"/>
                </a:solidFill>
                <a:latin typeface="Calibri"/>
                <a:ea typeface="Calibri"/>
                <a:cs typeface="Calibri"/>
                <a:sym typeface="Calibri"/>
              </a:defRPr>
            </a:lvl8pPr>
            <a:lvl9pPr indent="0" lvl="8" marL="0" marR="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 name="Shape 32"/>
        <p:cNvGrpSpPr/>
        <p:nvPr/>
      </p:nvGrpSpPr>
      <p:grpSpPr>
        <a:xfrm>
          <a:off x="0" y="0"/>
          <a:ext cx="0" cy="0"/>
          <a:chOff x="0" y="0"/>
          <a:chExt cx="0" cy="0"/>
        </a:xfrm>
      </p:grpSpPr>
      <p:sp>
        <p:nvSpPr>
          <p:cNvPr id="33" name="Google Shape;33;p70"/>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4" name="Google Shape;34;p70"/>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5" name="Google Shape;35;p7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7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7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a:solidFill>
                  <a:srgbClr val="888888"/>
                </a:solidFill>
                <a:latin typeface="Calibri"/>
                <a:ea typeface="Calibri"/>
                <a:cs typeface="Calibri"/>
                <a:sym typeface="Calibri"/>
              </a:defRPr>
            </a:lvl1pPr>
            <a:lvl2pPr indent="0" lvl="1" marL="0" marR="0" algn="r">
              <a:spcBef>
                <a:spcPts val="0"/>
              </a:spcBef>
              <a:buNone/>
              <a:defRPr sz="1200">
                <a:solidFill>
                  <a:srgbClr val="888888"/>
                </a:solidFill>
                <a:latin typeface="Calibri"/>
                <a:ea typeface="Calibri"/>
                <a:cs typeface="Calibri"/>
                <a:sym typeface="Calibri"/>
              </a:defRPr>
            </a:lvl2pPr>
            <a:lvl3pPr indent="0" lvl="2" marL="0" marR="0" algn="r">
              <a:spcBef>
                <a:spcPts val="0"/>
              </a:spcBef>
              <a:buNone/>
              <a:defRPr sz="1200">
                <a:solidFill>
                  <a:srgbClr val="888888"/>
                </a:solidFill>
                <a:latin typeface="Calibri"/>
                <a:ea typeface="Calibri"/>
                <a:cs typeface="Calibri"/>
                <a:sym typeface="Calibri"/>
              </a:defRPr>
            </a:lvl3pPr>
            <a:lvl4pPr indent="0" lvl="3" marL="0" marR="0" algn="r">
              <a:spcBef>
                <a:spcPts val="0"/>
              </a:spcBef>
              <a:buNone/>
              <a:defRPr sz="1200">
                <a:solidFill>
                  <a:srgbClr val="888888"/>
                </a:solidFill>
                <a:latin typeface="Calibri"/>
                <a:ea typeface="Calibri"/>
                <a:cs typeface="Calibri"/>
                <a:sym typeface="Calibri"/>
              </a:defRPr>
            </a:lvl4pPr>
            <a:lvl5pPr indent="0" lvl="4" marL="0" marR="0" algn="r">
              <a:spcBef>
                <a:spcPts val="0"/>
              </a:spcBef>
              <a:buNone/>
              <a:defRPr sz="1200">
                <a:solidFill>
                  <a:srgbClr val="888888"/>
                </a:solidFill>
                <a:latin typeface="Calibri"/>
                <a:ea typeface="Calibri"/>
                <a:cs typeface="Calibri"/>
                <a:sym typeface="Calibri"/>
              </a:defRPr>
            </a:lvl5pPr>
            <a:lvl6pPr indent="0" lvl="5" marL="0" marR="0" algn="r">
              <a:spcBef>
                <a:spcPts val="0"/>
              </a:spcBef>
              <a:buNone/>
              <a:defRPr sz="1200">
                <a:solidFill>
                  <a:srgbClr val="888888"/>
                </a:solidFill>
                <a:latin typeface="Calibri"/>
                <a:ea typeface="Calibri"/>
                <a:cs typeface="Calibri"/>
                <a:sym typeface="Calibri"/>
              </a:defRPr>
            </a:lvl6pPr>
            <a:lvl7pPr indent="0" lvl="6" marL="0" marR="0" algn="r">
              <a:spcBef>
                <a:spcPts val="0"/>
              </a:spcBef>
              <a:buNone/>
              <a:defRPr sz="1200">
                <a:solidFill>
                  <a:srgbClr val="888888"/>
                </a:solidFill>
                <a:latin typeface="Calibri"/>
                <a:ea typeface="Calibri"/>
                <a:cs typeface="Calibri"/>
                <a:sym typeface="Calibri"/>
              </a:defRPr>
            </a:lvl7pPr>
            <a:lvl8pPr indent="0" lvl="7" marL="0" marR="0" algn="r">
              <a:spcBef>
                <a:spcPts val="0"/>
              </a:spcBef>
              <a:buNone/>
              <a:defRPr sz="1200">
                <a:solidFill>
                  <a:srgbClr val="888888"/>
                </a:solidFill>
                <a:latin typeface="Calibri"/>
                <a:ea typeface="Calibri"/>
                <a:cs typeface="Calibri"/>
                <a:sym typeface="Calibri"/>
              </a:defRPr>
            </a:lvl8pPr>
            <a:lvl9pPr indent="0" lvl="8" marL="0" marR="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8" name="Shape 38"/>
        <p:cNvGrpSpPr/>
        <p:nvPr/>
      </p:nvGrpSpPr>
      <p:grpSpPr>
        <a:xfrm>
          <a:off x="0" y="0"/>
          <a:ext cx="0" cy="0"/>
          <a:chOff x="0" y="0"/>
          <a:chExt cx="0" cy="0"/>
        </a:xfrm>
      </p:grpSpPr>
      <p:sp>
        <p:nvSpPr>
          <p:cNvPr id="39" name="Google Shape;39;p7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0" name="Google Shape;40;p71"/>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71"/>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2" name="Google Shape;42;p7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7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7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a:solidFill>
                  <a:srgbClr val="888888"/>
                </a:solidFill>
                <a:latin typeface="Calibri"/>
                <a:ea typeface="Calibri"/>
                <a:cs typeface="Calibri"/>
                <a:sym typeface="Calibri"/>
              </a:defRPr>
            </a:lvl1pPr>
            <a:lvl2pPr indent="0" lvl="1" marL="0" marR="0" algn="r">
              <a:spcBef>
                <a:spcPts val="0"/>
              </a:spcBef>
              <a:buNone/>
              <a:defRPr sz="1200">
                <a:solidFill>
                  <a:srgbClr val="888888"/>
                </a:solidFill>
                <a:latin typeface="Calibri"/>
                <a:ea typeface="Calibri"/>
                <a:cs typeface="Calibri"/>
                <a:sym typeface="Calibri"/>
              </a:defRPr>
            </a:lvl2pPr>
            <a:lvl3pPr indent="0" lvl="2" marL="0" marR="0" algn="r">
              <a:spcBef>
                <a:spcPts val="0"/>
              </a:spcBef>
              <a:buNone/>
              <a:defRPr sz="1200">
                <a:solidFill>
                  <a:srgbClr val="888888"/>
                </a:solidFill>
                <a:latin typeface="Calibri"/>
                <a:ea typeface="Calibri"/>
                <a:cs typeface="Calibri"/>
                <a:sym typeface="Calibri"/>
              </a:defRPr>
            </a:lvl3pPr>
            <a:lvl4pPr indent="0" lvl="3" marL="0" marR="0" algn="r">
              <a:spcBef>
                <a:spcPts val="0"/>
              </a:spcBef>
              <a:buNone/>
              <a:defRPr sz="1200">
                <a:solidFill>
                  <a:srgbClr val="888888"/>
                </a:solidFill>
                <a:latin typeface="Calibri"/>
                <a:ea typeface="Calibri"/>
                <a:cs typeface="Calibri"/>
                <a:sym typeface="Calibri"/>
              </a:defRPr>
            </a:lvl4pPr>
            <a:lvl5pPr indent="0" lvl="4" marL="0" marR="0" algn="r">
              <a:spcBef>
                <a:spcPts val="0"/>
              </a:spcBef>
              <a:buNone/>
              <a:defRPr sz="1200">
                <a:solidFill>
                  <a:srgbClr val="888888"/>
                </a:solidFill>
                <a:latin typeface="Calibri"/>
                <a:ea typeface="Calibri"/>
                <a:cs typeface="Calibri"/>
                <a:sym typeface="Calibri"/>
              </a:defRPr>
            </a:lvl5pPr>
            <a:lvl6pPr indent="0" lvl="5" marL="0" marR="0" algn="r">
              <a:spcBef>
                <a:spcPts val="0"/>
              </a:spcBef>
              <a:buNone/>
              <a:defRPr sz="1200">
                <a:solidFill>
                  <a:srgbClr val="888888"/>
                </a:solidFill>
                <a:latin typeface="Calibri"/>
                <a:ea typeface="Calibri"/>
                <a:cs typeface="Calibri"/>
                <a:sym typeface="Calibri"/>
              </a:defRPr>
            </a:lvl6pPr>
            <a:lvl7pPr indent="0" lvl="6" marL="0" marR="0" algn="r">
              <a:spcBef>
                <a:spcPts val="0"/>
              </a:spcBef>
              <a:buNone/>
              <a:defRPr sz="1200">
                <a:solidFill>
                  <a:srgbClr val="888888"/>
                </a:solidFill>
                <a:latin typeface="Calibri"/>
                <a:ea typeface="Calibri"/>
                <a:cs typeface="Calibri"/>
                <a:sym typeface="Calibri"/>
              </a:defRPr>
            </a:lvl7pPr>
            <a:lvl8pPr indent="0" lvl="7" marL="0" marR="0" algn="r">
              <a:spcBef>
                <a:spcPts val="0"/>
              </a:spcBef>
              <a:buNone/>
              <a:defRPr sz="1200">
                <a:solidFill>
                  <a:srgbClr val="888888"/>
                </a:solidFill>
                <a:latin typeface="Calibri"/>
                <a:ea typeface="Calibri"/>
                <a:cs typeface="Calibri"/>
                <a:sym typeface="Calibri"/>
              </a:defRPr>
            </a:lvl8pPr>
            <a:lvl9pPr indent="0" lvl="8" marL="0" marR="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5" name="Shape 45"/>
        <p:cNvGrpSpPr/>
        <p:nvPr/>
      </p:nvGrpSpPr>
      <p:grpSpPr>
        <a:xfrm>
          <a:off x="0" y="0"/>
          <a:ext cx="0" cy="0"/>
          <a:chOff x="0" y="0"/>
          <a:chExt cx="0" cy="0"/>
        </a:xfrm>
      </p:grpSpPr>
      <p:sp>
        <p:nvSpPr>
          <p:cNvPr id="46" name="Google Shape;46;p7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7" name="Google Shape;47;p72"/>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8" name="Google Shape;48;p72"/>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9" name="Google Shape;49;p72"/>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50" name="Google Shape;50;p72"/>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1" name="Google Shape;51;p7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7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a:solidFill>
                  <a:srgbClr val="888888"/>
                </a:solidFill>
                <a:latin typeface="Calibri"/>
                <a:ea typeface="Calibri"/>
                <a:cs typeface="Calibri"/>
                <a:sym typeface="Calibri"/>
              </a:defRPr>
            </a:lvl1pPr>
            <a:lvl2pPr indent="0" lvl="1" marL="0" marR="0" algn="r">
              <a:spcBef>
                <a:spcPts val="0"/>
              </a:spcBef>
              <a:buNone/>
              <a:defRPr sz="1200">
                <a:solidFill>
                  <a:srgbClr val="888888"/>
                </a:solidFill>
                <a:latin typeface="Calibri"/>
                <a:ea typeface="Calibri"/>
                <a:cs typeface="Calibri"/>
                <a:sym typeface="Calibri"/>
              </a:defRPr>
            </a:lvl2pPr>
            <a:lvl3pPr indent="0" lvl="2" marL="0" marR="0" algn="r">
              <a:spcBef>
                <a:spcPts val="0"/>
              </a:spcBef>
              <a:buNone/>
              <a:defRPr sz="1200">
                <a:solidFill>
                  <a:srgbClr val="888888"/>
                </a:solidFill>
                <a:latin typeface="Calibri"/>
                <a:ea typeface="Calibri"/>
                <a:cs typeface="Calibri"/>
                <a:sym typeface="Calibri"/>
              </a:defRPr>
            </a:lvl3pPr>
            <a:lvl4pPr indent="0" lvl="3" marL="0" marR="0" algn="r">
              <a:spcBef>
                <a:spcPts val="0"/>
              </a:spcBef>
              <a:buNone/>
              <a:defRPr sz="1200">
                <a:solidFill>
                  <a:srgbClr val="888888"/>
                </a:solidFill>
                <a:latin typeface="Calibri"/>
                <a:ea typeface="Calibri"/>
                <a:cs typeface="Calibri"/>
                <a:sym typeface="Calibri"/>
              </a:defRPr>
            </a:lvl4pPr>
            <a:lvl5pPr indent="0" lvl="4" marL="0" marR="0" algn="r">
              <a:spcBef>
                <a:spcPts val="0"/>
              </a:spcBef>
              <a:buNone/>
              <a:defRPr sz="1200">
                <a:solidFill>
                  <a:srgbClr val="888888"/>
                </a:solidFill>
                <a:latin typeface="Calibri"/>
                <a:ea typeface="Calibri"/>
                <a:cs typeface="Calibri"/>
                <a:sym typeface="Calibri"/>
              </a:defRPr>
            </a:lvl5pPr>
            <a:lvl6pPr indent="0" lvl="5" marL="0" marR="0" algn="r">
              <a:spcBef>
                <a:spcPts val="0"/>
              </a:spcBef>
              <a:buNone/>
              <a:defRPr sz="1200">
                <a:solidFill>
                  <a:srgbClr val="888888"/>
                </a:solidFill>
                <a:latin typeface="Calibri"/>
                <a:ea typeface="Calibri"/>
                <a:cs typeface="Calibri"/>
                <a:sym typeface="Calibri"/>
              </a:defRPr>
            </a:lvl6pPr>
            <a:lvl7pPr indent="0" lvl="6" marL="0" marR="0" algn="r">
              <a:spcBef>
                <a:spcPts val="0"/>
              </a:spcBef>
              <a:buNone/>
              <a:defRPr sz="1200">
                <a:solidFill>
                  <a:srgbClr val="888888"/>
                </a:solidFill>
                <a:latin typeface="Calibri"/>
                <a:ea typeface="Calibri"/>
                <a:cs typeface="Calibri"/>
                <a:sym typeface="Calibri"/>
              </a:defRPr>
            </a:lvl7pPr>
            <a:lvl8pPr indent="0" lvl="7" marL="0" marR="0" algn="r">
              <a:spcBef>
                <a:spcPts val="0"/>
              </a:spcBef>
              <a:buNone/>
              <a:defRPr sz="1200">
                <a:solidFill>
                  <a:srgbClr val="888888"/>
                </a:solidFill>
                <a:latin typeface="Calibri"/>
                <a:ea typeface="Calibri"/>
                <a:cs typeface="Calibri"/>
                <a:sym typeface="Calibri"/>
              </a:defRPr>
            </a:lvl8pPr>
            <a:lvl9pPr indent="0" lvl="8" marL="0" marR="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7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7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7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a:solidFill>
                  <a:srgbClr val="888888"/>
                </a:solidFill>
                <a:latin typeface="Calibri"/>
                <a:ea typeface="Calibri"/>
                <a:cs typeface="Calibri"/>
                <a:sym typeface="Calibri"/>
              </a:defRPr>
            </a:lvl1pPr>
            <a:lvl2pPr indent="0" lvl="1" marL="0" marR="0" algn="r">
              <a:spcBef>
                <a:spcPts val="0"/>
              </a:spcBef>
              <a:buNone/>
              <a:defRPr sz="1200">
                <a:solidFill>
                  <a:srgbClr val="888888"/>
                </a:solidFill>
                <a:latin typeface="Calibri"/>
                <a:ea typeface="Calibri"/>
                <a:cs typeface="Calibri"/>
                <a:sym typeface="Calibri"/>
              </a:defRPr>
            </a:lvl2pPr>
            <a:lvl3pPr indent="0" lvl="2" marL="0" marR="0" algn="r">
              <a:spcBef>
                <a:spcPts val="0"/>
              </a:spcBef>
              <a:buNone/>
              <a:defRPr sz="1200">
                <a:solidFill>
                  <a:srgbClr val="888888"/>
                </a:solidFill>
                <a:latin typeface="Calibri"/>
                <a:ea typeface="Calibri"/>
                <a:cs typeface="Calibri"/>
                <a:sym typeface="Calibri"/>
              </a:defRPr>
            </a:lvl3pPr>
            <a:lvl4pPr indent="0" lvl="3" marL="0" marR="0" algn="r">
              <a:spcBef>
                <a:spcPts val="0"/>
              </a:spcBef>
              <a:buNone/>
              <a:defRPr sz="1200">
                <a:solidFill>
                  <a:srgbClr val="888888"/>
                </a:solidFill>
                <a:latin typeface="Calibri"/>
                <a:ea typeface="Calibri"/>
                <a:cs typeface="Calibri"/>
                <a:sym typeface="Calibri"/>
              </a:defRPr>
            </a:lvl4pPr>
            <a:lvl5pPr indent="0" lvl="4" marL="0" marR="0" algn="r">
              <a:spcBef>
                <a:spcPts val="0"/>
              </a:spcBef>
              <a:buNone/>
              <a:defRPr sz="1200">
                <a:solidFill>
                  <a:srgbClr val="888888"/>
                </a:solidFill>
                <a:latin typeface="Calibri"/>
                <a:ea typeface="Calibri"/>
                <a:cs typeface="Calibri"/>
                <a:sym typeface="Calibri"/>
              </a:defRPr>
            </a:lvl5pPr>
            <a:lvl6pPr indent="0" lvl="5" marL="0" marR="0" algn="r">
              <a:spcBef>
                <a:spcPts val="0"/>
              </a:spcBef>
              <a:buNone/>
              <a:defRPr sz="1200">
                <a:solidFill>
                  <a:srgbClr val="888888"/>
                </a:solidFill>
                <a:latin typeface="Calibri"/>
                <a:ea typeface="Calibri"/>
                <a:cs typeface="Calibri"/>
                <a:sym typeface="Calibri"/>
              </a:defRPr>
            </a:lvl6pPr>
            <a:lvl7pPr indent="0" lvl="6" marL="0" marR="0" algn="r">
              <a:spcBef>
                <a:spcPts val="0"/>
              </a:spcBef>
              <a:buNone/>
              <a:defRPr sz="1200">
                <a:solidFill>
                  <a:srgbClr val="888888"/>
                </a:solidFill>
                <a:latin typeface="Calibri"/>
                <a:ea typeface="Calibri"/>
                <a:cs typeface="Calibri"/>
                <a:sym typeface="Calibri"/>
              </a:defRPr>
            </a:lvl7pPr>
            <a:lvl8pPr indent="0" lvl="7" marL="0" marR="0" algn="r">
              <a:spcBef>
                <a:spcPts val="0"/>
              </a:spcBef>
              <a:buNone/>
              <a:defRPr sz="1200">
                <a:solidFill>
                  <a:srgbClr val="888888"/>
                </a:solidFill>
                <a:latin typeface="Calibri"/>
                <a:ea typeface="Calibri"/>
                <a:cs typeface="Calibri"/>
                <a:sym typeface="Calibri"/>
              </a:defRPr>
            </a:lvl8pPr>
            <a:lvl9pPr indent="0" lvl="8" marL="0" marR="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74"/>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0" name="Google Shape;60;p74"/>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74"/>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7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7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7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a:solidFill>
                  <a:srgbClr val="888888"/>
                </a:solidFill>
                <a:latin typeface="Calibri"/>
                <a:ea typeface="Calibri"/>
                <a:cs typeface="Calibri"/>
                <a:sym typeface="Calibri"/>
              </a:defRPr>
            </a:lvl1pPr>
            <a:lvl2pPr indent="0" lvl="1" marL="0" marR="0" algn="r">
              <a:spcBef>
                <a:spcPts val="0"/>
              </a:spcBef>
              <a:buNone/>
              <a:defRPr sz="1200">
                <a:solidFill>
                  <a:srgbClr val="888888"/>
                </a:solidFill>
                <a:latin typeface="Calibri"/>
                <a:ea typeface="Calibri"/>
                <a:cs typeface="Calibri"/>
                <a:sym typeface="Calibri"/>
              </a:defRPr>
            </a:lvl2pPr>
            <a:lvl3pPr indent="0" lvl="2" marL="0" marR="0" algn="r">
              <a:spcBef>
                <a:spcPts val="0"/>
              </a:spcBef>
              <a:buNone/>
              <a:defRPr sz="1200">
                <a:solidFill>
                  <a:srgbClr val="888888"/>
                </a:solidFill>
                <a:latin typeface="Calibri"/>
                <a:ea typeface="Calibri"/>
                <a:cs typeface="Calibri"/>
                <a:sym typeface="Calibri"/>
              </a:defRPr>
            </a:lvl3pPr>
            <a:lvl4pPr indent="0" lvl="3" marL="0" marR="0" algn="r">
              <a:spcBef>
                <a:spcPts val="0"/>
              </a:spcBef>
              <a:buNone/>
              <a:defRPr sz="1200">
                <a:solidFill>
                  <a:srgbClr val="888888"/>
                </a:solidFill>
                <a:latin typeface="Calibri"/>
                <a:ea typeface="Calibri"/>
                <a:cs typeface="Calibri"/>
                <a:sym typeface="Calibri"/>
              </a:defRPr>
            </a:lvl4pPr>
            <a:lvl5pPr indent="0" lvl="4" marL="0" marR="0" algn="r">
              <a:spcBef>
                <a:spcPts val="0"/>
              </a:spcBef>
              <a:buNone/>
              <a:defRPr sz="1200">
                <a:solidFill>
                  <a:srgbClr val="888888"/>
                </a:solidFill>
                <a:latin typeface="Calibri"/>
                <a:ea typeface="Calibri"/>
                <a:cs typeface="Calibri"/>
                <a:sym typeface="Calibri"/>
              </a:defRPr>
            </a:lvl5pPr>
            <a:lvl6pPr indent="0" lvl="5" marL="0" marR="0" algn="r">
              <a:spcBef>
                <a:spcPts val="0"/>
              </a:spcBef>
              <a:buNone/>
              <a:defRPr sz="1200">
                <a:solidFill>
                  <a:srgbClr val="888888"/>
                </a:solidFill>
                <a:latin typeface="Calibri"/>
                <a:ea typeface="Calibri"/>
                <a:cs typeface="Calibri"/>
                <a:sym typeface="Calibri"/>
              </a:defRPr>
            </a:lvl6pPr>
            <a:lvl7pPr indent="0" lvl="6" marL="0" marR="0" algn="r">
              <a:spcBef>
                <a:spcPts val="0"/>
              </a:spcBef>
              <a:buNone/>
              <a:defRPr sz="1200">
                <a:solidFill>
                  <a:srgbClr val="888888"/>
                </a:solidFill>
                <a:latin typeface="Calibri"/>
                <a:ea typeface="Calibri"/>
                <a:cs typeface="Calibri"/>
                <a:sym typeface="Calibri"/>
              </a:defRPr>
            </a:lvl7pPr>
            <a:lvl8pPr indent="0" lvl="7" marL="0" marR="0" algn="r">
              <a:spcBef>
                <a:spcPts val="0"/>
              </a:spcBef>
              <a:buNone/>
              <a:defRPr sz="1200">
                <a:solidFill>
                  <a:srgbClr val="888888"/>
                </a:solidFill>
                <a:latin typeface="Calibri"/>
                <a:ea typeface="Calibri"/>
                <a:cs typeface="Calibri"/>
                <a:sym typeface="Calibri"/>
              </a:defRPr>
            </a:lvl8pPr>
            <a:lvl9pPr indent="0" lvl="8" marL="0" marR="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75"/>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7" name="Google Shape;67;p75"/>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rm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75"/>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7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7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7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a:solidFill>
                  <a:srgbClr val="888888"/>
                </a:solidFill>
                <a:latin typeface="Calibri"/>
                <a:ea typeface="Calibri"/>
                <a:cs typeface="Calibri"/>
                <a:sym typeface="Calibri"/>
              </a:defRPr>
            </a:lvl1pPr>
            <a:lvl2pPr indent="0" lvl="1" marL="0" marR="0" algn="r">
              <a:spcBef>
                <a:spcPts val="0"/>
              </a:spcBef>
              <a:buNone/>
              <a:defRPr sz="1200">
                <a:solidFill>
                  <a:srgbClr val="888888"/>
                </a:solidFill>
                <a:latin typeface="Calibri"/>
                <a:ea typeface="Calibri"/>
                <a:cs typeface="Calibri"/>
                <a:sym typeface="Calibri"/>
              </a:defRPr>
            </a:lvl2pPr>
            <a:lvl3pPr indent="0" lvl="2" marL="0" marR="0" algn="r">
              <a:spcBef>
                <a:spcPts val="0"/>
              </a:spcBef>
              <a:buNone/>
              <a:defRPr sz="1200">
                <a:solidFill>
                  <a:srgbClr val="888888"/>
                </a:solidFill>
                <a:latin typeface="Calibri"/>
                <a:ea typeface="Calibri"/>
                <a:cs typeface="Calibri"/>
                <a:sym typeface="Calibri"/>
              </a:defRPr>
            </a:lvl3pPr>
            <a:lvl4pPr indent="0" lvl="3" marL="0" marR="0" algn="r">
              <a:spcBef>
                <a:spcPts val="0"/>
              </a:spcBef>
              <a:buNone/>
              <a:defRPr sz="1200">
                <a:solidFill>
                  <a:srgbClr val="888888"/>
                </a:solidFill>
                <a:latin typeface="Calibri"/>
                <a:ea typeface="Calibri"/>
                <a:cs typeface="Calibri"/>
                <a:sym typeface="Calibri"/>
              </a:defRPr>
            </a:lvl4pPr>
            <a:lvl5pPr indent="0" lvl="4" marL="0" marR="0" algn="r">
              <a:spcBef>
                <a:spcPts val="0"/>
              </a:spcBef>
              <a:buNone/>
              <a:defRPr sz="1200">
                <a:solidFill>
                  <a:srgbClr val="888888"/>
                </a:solidFill>
                <a:latin typeface="Calibri"/>
                <a:ea typeface="Calibri"/>
                <a:cs typeface="Calibri"/>
                <a:sym typeface="Calibri"/>
              </a:defRPr>
            </a:lvl5pPr>
            <a:lvl6pPr indent="0" lvl="5" marL="0" marR="0" algn="r">
              <a:spcBef>
                <a:spcPts val="0"/>
              </a:spcBef>
              <a:buNone/>
              <a:defRPr sz="1200">
                <a:solidFill>
                  <a:srgbClr val="888888"/>
                </a:solidFill>
                <a:latin typeface="Calibri"/>
                <a:ea typeface="Calibri"/>
                <a:cs typeface="Calibri"/>
                <a:sym typeface="Calibri"/>
              </a:defRPr>
            </a:lvl6pPr>
            <a:lvl7pPr indent="0" lvl="6" marL="0" marR="0" algn="r">
              <a:spcBef>
                <a:spcPts val="0"/>
              </a:spcBef>
              <a:buNone/>
              <a:defRPr sz="1200">
                <a:solidFill>
                  <a:srgbClr val="888888"/>
                </a:solidFill>
                <a:latin typeface="Calibri"/>
                <a:ea typeface="Calibri"/>
                <a:cs typeface="Calibri"/>
                <a:sym typeface="Calibri"/>
              </a:defRPr>
            </a:lvl7pPr>
            <a:lvl8pPr indent="0" lvl="7" marL="0" marR="0" algn="r">
              <a:spcBef>
                <a:spcPts val="0"/>
              </a:spcBef>
              <a:buNone/>
              <a:defRPr sz="1200">
                <a:solidFill>
                  <a:srgbClr val="888888"/>
                </a:solidFill>
                <a:latin typeface="Calibri"/>
                <a:ea typeface="Calibri"/>
                <a:cs typeface="Calibri"/>
                <a:sym typeface="Calibri"/>
              </a:defRPr>
            </a:lvl8pPr>
            <a:lvl9pPr indent="0" lvl="8" marL="0" marR="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1" name="Google Shape;11;p6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6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6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Arial"/>
                <a:ea typeface="Arial"/>
                <a:cs typeface="Arial"/>
                <a:sym typeface="Arial"/>
              </a:defRPr>
            </a:lvl1pPr>
            <a:lvl2pPr indent="0" lvl="1" marL="0" marR="0" rtl="0" algn="r">
              <a:spcBef>
                <a:spcPts val="0"/>
              </a:spcBef>
              <a:spcAft>
                <a:spcPts val="0"/>
              </a:spcAft>
              <a:buNone/>
              <a:defRPr b="0" i="0" sz="1200" u="none" cap="none" strike="noStrike">
                <a:solidFill>
                  <a:srgbClr val="888888"/>
                </a:solidFill>
                <a:latin typeface="Arial"/>
                <a:ea typeface="Arial"/>
                <a:cs typeface="Arial"/>
                <a:sym typeface="Arial"/>
              </a:defRPr>
            </a:lvl2pPr>
            <a:lvl3pPr indent="0" lvl="2" marL="0" marR="0" rtl="0" algn="r">
              <a:spcBef>
                <a:spcPts val="0"/>
              </a:spcBef>
              <a:spcAft>
                <a:spcPts val="0"/>
              </a:spcAft>
              <a:buNone/>
              <a:defRPr b="0" i="0" sz="1200" u="none" cap="none" strike="noStrike">
                <a:solidFill>
                  <a:srgbClr val="888888"/>
                </a:solidFill>
                <a:latin typeface="Arial"/>
                <a:ea typeface="Arial"/>
                <a:cs typeface="Arial"/>
                <a:sym typeface="Arial"/>
              </a:defRPr>
            </a:lvl3pPr>
            <a:lvl4pPr indent="0" lvl="3" marL="0" marR="0" rtl="0" algn="r">
              <a:spcBef>
                <a:spcPts val="0"/>
              </a:spcBef>
              <a:spcAft>
                <a:spcPts val="0"/>
              </a:spcAft>
              <a:buNone/>
              <a:defRPr b="0" i="0" sz="1200" u="none" cap="none" strike="noStrike">
                <a:solidFill>
                  <a:srgbClr val="888888"/>
                </a:solidFill>
                <a:latin typeface="Arial"/>
                <a:ea typeface="Arial"/>
                <a:cs typeface="Arial"/>
                <a:sym typeface="Arial"/>
              </a:defRPr>
            </a:lvl4pPr>
            <a:lvl5pPr indent="0" lvl="4" marL="0" marR="0" rtl="0" algn="r">
              <a:spcBef>
                <a:spcPts val="0"/>
              </a:spcBef>
              <a:spcAft>
                <a:spcPts val="0"/>
              </a:spcAft>
              <a:buNone/>
              <a:defRPr b="0" i="0" sz="1200" u="none" cap="none" strike="noStrike">
                <a:solidFill>
                  <a:srgbClr val="888888"/>
                </a:solidFill>
                <a:latin typeface="Arial"/>
                <a:ea typeface="Arial"/>
                <a:cs typeface="Arial"/>
                <a:sym typeface="Arial"/>
              </a:defRPr>
            </a:lvl5pPr>
            <a:lvl6pPr indent="0" lvl="5" marL="0" marR="0" rtl="0" algn="r">
              <a:spcBef>
                <a:spcPts val="0"/>
              </a:spcBef>
              <a:spcAft>
                <a:spcPts val="0"/>
              </a:spcAft>
              <a:buNone/>
              <a:defRPr b="0" i="0" sz="1200" u="none" cap="none" strike="noStrike">
                <a:solidFill>
                  <a:srgbClr val="888888"/>
                </a:solidFill>
                <a:latin typeface="Arial"/>
                <a:ea typeface="Arial"/>
                <a:cs typeface="Arial"/>
                <a:sym typeface="Arial"/>
              </a:defRPr>
            </a:lvl6pPr>
            <a:lvl7pPr indent="0" lvl="6" marL="0" marR="0" rtl="0" algn="r">
              <a:spcBef>
                <a:spcPts val="0"/>
              </a:spcBef>
              <a:spcAft>
                <a:spcPts val="0"/>
              </a:spcAft>
              <a:buNone/>
              <a:defRPr b="0" i="0" sz="1200" u="none" cap="none" strike="noStrike">
                <a:solidFill>
                  <a:srgbClr val="888888"/>
                </a:solidFill>
                <a:latin typeface="Arial"/>
                <a:ea typeface="Arial"/>
                <a:cs typeface="Arial"/>
                <a:sym typeface="Arial"/>
              </a:defRPr>
            </a:lvl7pPr>
            <a:lvl8pPr indent="0" lvl="7" marL="0" marR="0" rtl="0" algn="r">
              <a:spcBef>
                <a:spcPts val="0"/>
              </a:spcBef>
              <a:spcAft>
                <a:spcPts val="0"/>
              </a:spcAft>
              <a:buNone/>
              <a:defRPr b="0" i="0" sz="1200" u="none" cap="none" strike="noStrike">
                <a:solidFill>
                  <a:srgbClr val="888888"/>
                </a:solidFill>
                <a:latin typeface="Arial"/>
                <a:ea typeface="Arial"/>
                <a:cs typeface="Arial"/>
                <a:sym typeface="Arial"/>
              </a:defRPr>
            </a:lvl8pPr>
            <a:lvl9pPr indent="0" lvl="8" marL="0" marR="0" rtl="0" algn="r">
              <a:spcBef>
                <a:spcPts val="0"/>
              </a:spcBef>
              <a:spcAft>
                <a:spcPts val="0"/>
              </a:spcAft>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g"/><Relationship Id="rId4" Type="http://schemas.openxmlformats.org/officeDocument/2006/relationships/image" Target="../media/image39.jpg"/><Relationship Id="rId5" Type="http://schemas.openxmlformats.org/officeDocument/2006/relationships/image" Target="../media/image21.jpg"/><Relationship Id="rId6" Type="http://schemas.openxmlformats.org/officeDocument/2006/relationships/image" Target="../media/image41.jpg"/><Relationship Id="rId7" Type="http://schemas.openxmlformats.org/officeDocument/2006/relationships/image" Target="../media/image4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3.jpg"/><Relationship Id="rId4" Type="http://schemas.openxmlformats.org/officeDocument/2006/relationships/image" Target="../media/image48.jpg"/><Relationship Id="rId5" Type="http://schemas.openxmlformats.org/officeDocument/2006/relationships/image" Target="../media/image39.jpg"/><Relationship Id="rId6" Type="http://schemas.openxmlformats.org/officeDocument/2006/relationships/image" Target="../media/image4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2.png"/><Relationship Id="rId4" Type="http://schemas.openxmlformats.org/officeDocument/2006/relationships/image" Target="../media/image54.jpg"/><Relationship Id="rId5" Type="http://schemas.openxmlformats.org/officeDocument/2006/relationships/image" Target="../media/image51.jpg"/><Relationship Id="rId6" Type="http://schemas.openxmlformats.org/officeDocument/2006/relationships/image" Target="../media/image5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0.jpg"/><Relationship Id="rId4" Type="http://schemas.openxmlformats.org/officeDocument/2006/relationships/image" Target="../media/image5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5.jpg"/><Relationship Id="rId4" Type="http://schemas.openxmlformats.org/officeDocument/2006/relationships/image" Target="../media/image57.jpg"/><Relationship Id="rId5" Type="http://schemas.openxmlformats.org/officeDocument/2006/relationships/image" Target="../media/image5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3.jpg"/><Relationship Id="rId4" Type="http://schemas.openxmlformats.org/officeDocument/2006/relationships/image" Target="../media/image65.png"/><Relationship Id="rId5" Type="http://schemas.openxmlformats.org/officeDocument/2006/relationships/image" Target="../media/image5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1.jpg"/><Relationship Id="rId4" Type="http://schemas.openxmlformats.org/officeDocument/2006/relationships/image" Target="../media/image59.jpg"/><Relationship Id="rId5" Type="http://schemas.openxmlformats.org/officeDocument/2006/relationships/image" Target="../media/image6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4.jpg"/><Relationship Id="rId4" Type="http://schemas.openxmlformats.org/officeDocument/2006/relationships/image" Target="../media/image6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1.jpg"/><Relationship Id="rId4" Type="http://schemas.openxmlformats.org/officeDocument/2006/relationships/image" Target="../media/image6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14.jpg"/><Relationship Id="rId5" Type="http://schemas.openxmlformats.org/officeDocument/2006/relationships/image" Target="../media/image1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6.jpg"/><Relationship Id="rId4" Type="http://schemas.openxmlformats.org/officeDocument/2006/relationships/image" Target="../media/image70.jpg"/><Relationship Id="rId9" Type="http://schemas.openxmlformats.org/officeDocument/2006/relationships/image" Target="../media/image76.jpg"/><Relationship Id="rId5" Type="http://schemas.openxmlformats.org/officeDocument/2006/relationships/image" Target="../media/image67.jpg"/><Relationship Id="rId6" Type="http://schemas.openxmlformats.org/officeDocument/2006/relationships/image" Target="../media/image74.jpg"/><Relationship Id="rId7" Type="http://schemas.openxmlformats.org/officeDocument/2006/relationships/image" Target="../media/image73.jpg"/><Relationship Id="rId8" Type="http://schemas.openxmlformats.org/officeDocument/2006/relationships/image" Target="../media/image7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74.jpg"/><Relationship Id="rId4" Type="http://schemas.openxmlformats.org/officeDocument/2006/relationships/image" Target="../media/image72.jpg"/><Relationship Id="rId5" Type="http://schemas.openxmlformats.org/officeDocument/2006/relationships/image" Target="../media/image21.jpg"/><Relationship Id="rId6" Type="http://schemas.openxmlformats.org/officeDocument/2006/relationships/image" Target="../media/image70.jpg"/><Relationship Id="rId7" Type="http://schemas.openxmlformats.org/officeDocument/2006/relationships/image" Target="../media/image6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79.jpg"/><Relationship Id="rId4" Type="http://schemas.openxmlformats.org/officeDocument/2006/relationships/image" Target="../media/image77.jpg"/><Relationship Id="rId5" Type="http://schemas.openxmlformats.org/officeDocument/2006/relationships/image" Target="../media/image71.jpg"/><Relationship Id="rId6" Type="http://schemas.openxmlformats.org/officeDocument/2006/relationships/image" Target="../media/image80.jpg"/><Relationship Id="rId7" Type="http://schemas.openxmlformats.org/officeDocument/2006/relationships/image" Target="../media/image9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77.jpg"/><Relationship Id="rId4" Type="http://schemas.openxmlformats.org/officeDocument/2006/relationships/image" Target="../media/image8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83.jpg"/><Relationship Id="rId4" Type="http://schemas.openxmlformats.org/officeDocument/2006/relationships/image" Target="../media/image84.jpg"/><Relationship Id="rId5" Type="http://schemas.openxmlformats.org/officeDocument/2006/relationships/image" Target="../media/image85.jpg"/><Relationship Id="rId6" Type="http://schemas.openxmlformats.org/officeDocument/2006/relationships/image" Target="../media/image82.jpg"/><Relationship Id="rId7" Type="http://schemas.openxmlformats.org/officeDocument/2006/relationships/image" Target="../media/image8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77.jpg"/><Relationship Id="rId4" Type="http://schemas.openxmlformats.org/officeDocument/2006/relationships/image" Target="../media/image88.jpg"/><Relationship Id="rId5" Type="http://schemas.openxmlformats.org/officeDocument/2006/relationships/image" Target="../media/image4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68.jpg"/><Relationship Id="rId4" Type="http://schemas.openxmlformats.org/officeDocument/2006/relationships/image" Target="../media/image7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68.jpg"/><Relationship Id="rId4" Type="http://schemas.openxmlformats.org/officeDocument/2006/relationships/image" Target="../media/image10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68.jpg"/><Relationship Id="rId4" Type="http://schemas.openxmlformats.org/officeDocument/2006/relationships/image" Target="../media/image86.jpg"/><Relationship Id="rId5" Type="http://schemas.openxmlformats.org/officeDocument/2006/relationships/image" Target="../media/image9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92.jpg"/><Relationship Id="rId4" Type="http://schemas.openxmlformats.org/officeDocument/2006/relationships/image" Target="../media/image91.jpg"/><Relationship Id="rId9" Type="http://schemas.openxmlformats.org/officeDocument/2006/relationships/image" Target="../media/image100.jpg"/><Relationship Id="rId5" Type="http://schemas.openxmlformats.org/officeDocument/2006/relationships/image" Target="../media/image93.jpg"/><Relationship Id="rId6" Type="http://schemas.openxmlformats.org/officeDocument/2006/relationships/image" Target="../media/image95.jpg"/><Relationship Id="rId7" Type="http://schemas.openxmlformats.org/officeDocument/2006/relationships/image" Target="../media/image87.jpg"/><Relationship Id="rId8" Type="http://schemas.openxmlformats.org/officeDocument/2006/relationships/image" Target="../media/image96.jpg"/><Relationship Id="rId11" Type="http://schemas.openxmlformats.org/officeDocument/2006/relationships/image" Target="../media/image23.jpg"/><Relationship Id="rId10" Type="http://schemas.openxmlformats.org/officeDocument/2006/relationships/image" Target="../media/image104.jpg"/><Relationship Id="rId12" Type="http://schemas.openxmlformats.org/officeDocument/2006/relationships/image" Target="../media/image9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98.jpg"/><Relationship Id="rId4" Type="http://schemas.openxmlformats.org/officeDocument/2006/relationships/image" Target="../media/image9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98.jpg"/><Relationship Id="rId4" Type="http://schemas.openxmlformats.org/officeDocument/2006/relationships/image" Target="../media/image10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98.jpg"/><Relationship Id="rId4" Type="http://schemas.openxmlformats.org/officeDocument/2006/relationships/image" Target="../media/image10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3.jpg"/><Relationship Id="rId4" Type="http://schemas.openxmlformats.org/officeDocument/2006/relationships/image" Target="../media/image6.png"/><Relationship Id="rId5" Type="http://schemas.openxmlformats.org/officeDocument/2006/relationships/image" Target="../media/image1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3.jpg"/><Relationship Id="rId4" Type="http://schemas.openxmlformats.org/officeDocument/2006/relationships/image" Target="../media/image11.png"/><Relationship Id="rId5" Type="http://schemas.openxmlformats.org/officeDocument/2006/relationships/image" Target="../media/image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06.jpg"/><Relationship Id="rId4" Type="http://schemas.openxmlformats.org/officeDocument/2006/relationships/image" Target="../media/image41.jpg"/><Relationship Id="rId9" Type="http://schemas.openxmlformats.org/officeDocument/2006/relationships/image" Target="../media/image102.jpg"/><Relationship Id="rId5" Type="http://schemas.openxmlformats.org/officeDocument/2006/relationships/image" Target="../media/image113.png"/><Relationship Id="rId6" Type="http://schemas.openxmlformats.org/officeDocument/2006/relationships/image" Target="../media/image25.jpg"/><Relationship Id="rId7" Type="http://schemas.openxmlformats.org/officeDocument/2006/relationships/image" Target="../media/image17.jpg"/><Relationship Id="rId8" Type="http://schemas.openxmlformats.org/officeDocument/2006/relationships/image" Target="../media/image117.jpg"/><Relationship Id="rId11" Type="http://schemas.openxmlformats.org/officeDocument/2006/relationships/image" Target="../media/image105.jpg"/><Relationship Id="rId10" Type="http://schemas.openxmlformats.org/officeDocument/2006/relationships/image" Target="../media/image10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11.jpg"/><Relationship Id="rId4" Type="http://schemas.openxmlformats.org/officeDocument/2006/relationships/image" Target="../media/image23.jpg"/><Relationship Id="rId5" Type="http://schemas.openxmlformats.org/officeDocument/2006/relationships/image" Target="../media/image11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11.jpg"/><Relationship Id="rId4" Type="http://schemas.openxmlformats.org/officeDocument/2006/relationships/image" Target="../media/image110.jpg"/><Relationship Id="rId5" Type="http://schemas.openxmlformats.org/officeDocument/2006/relationships/image" Target="../media/image11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14.jpg"/><Relationship Id="rId4" Type="http://schemas.openxmlformats.org/officeDocument/2006/relationships/image" Target="../media/image10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15.jpg"/><Relationship Id="rId4" Type="http://schemas.openxmlformats.org/officeDocument/2006/relationships/image" Target="../media/image118.jpg"/><Relationship Id="rId9" Type="http://schemas.openxmlformats.org/officeDocument/2006/relationships/image" Target="../media/image123.jpg"/><Relationship Id="rId5" Type="http://schemas.openxmlformats.org/officeDocument/2006/relationships/image" Target="../media/image122.jpg"/><Relationship Id="rId6" Type="http://schemas.openxmlformats.org/officeDocument/2006/relationships/image" Target="../media/image121.jpg"/><Relationship Id="rId7" Type="http://schemas.openxmlformats.org/officeDocument/2006/relationships/image" Target="../media/image120.jpg"/><Relationship Id="rId8" Type="http://schemas.openxmlformats.org/officeDocument/2006/relationships/image" Target="../media/image14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jpg"/><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2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29.jpg"/><Relationship Id="rId4" Type="http://schemas.openxmlformats.org/officeDocument/2006/relationships/image" Target="../media/image118.jpg"/><Relationship Id="rId5" Type="http://schemas.openxmlformats.org/officeDocument/2006/relationships/image" Target="../media/image33.jpg"/><Relationship Id="rId6" Type="http://schemas.openxmlformats.org/officeDocument/2006/relationships/image" Target="../media/image144.jpg"/><Relationship Id="rId7" Type="http://schemas.openxmlformats.org/officeDocument/2006/relationships/image" Target="../media/image127.jpg"/><Relationship Id="rId8" Type="http://schemas.openxmlformats.org/officeDocument/2006/relationships/image" Target="../media/image12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25.jpg"/><Relationship Id="rId4" Type="http://schemas.openxmlformats.org/officeDocument/2006/relationships/image" Target="../media/image118.jpg"/><Relationship Id="rId5" Type="http://schemas.openxmlformats.org/officeDocument/2006/relationships/image" Target="../media/image128.jpg"/><Relationship Id="rId6" Type="http://schemas.openxmlformats.org/officeDocument/2006/relationships/image" Target="../media/image133.jpg"/><Relationship Id="rId7" Type="http://schemas.openxmlformats.org/officeDocument/2006/relationships/image" Target="../media/image23.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31.jpg"/><Relationship Id="rId4" Type="http://schemas.openxmlformats.org/officeDocument/2006/relationships/image" Target="../media/image130.jpg"/><Relationship Id="rId5" Type="http://schemas.openxmlformats.org/officeDocument/2006/relationships/image" Target="../media/image135.jpg"/><Relationship Id="rId6" Type="http://schemas.openxmlformats.org/officeDocument/2006/relationships/image" Target="../media/image136.jpg"/><Relationship Id="rId7" Type="http://schemas.openxmlformats.org/officeDocument/2006/relationships/image" Target="../media/image126.jpg"/><Relationship Id="rId8" Type="http://schemas.openxmlformats.org/officeDocument/2006/relationships/image" Target="../media/image138.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25.jpg"/><Relationship Id="rId4" Type="http://schemas.openxmlformats.org/officeDocument/2006/relationships/image" Target="../media/image132.jpg"/><Relationship Id="rId5" Type="http://schemas.openxmlformats.org/officeDocument/2006/relationships/image" Target="../media/image134.jpg"/><Relationship Id="rId6" Type="http://schemas.openxmlformats.org/officeDocument/2006/relationships/image" Target="../media/image121.jpg"/><Relationship Id="rId7" Type="http://schemas.openxmlformats.org/officeDocument/2006/relationships/image" Target="../media/image139.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40.jpg"/><Relationship Id="rId4" Type="http://schemas.openxmlformats.org/officeDocument/2006/relationships/image" Target="../media/image120.jpg"/><Relationship Id="rId5" Type="http://schemas.openxmlformats.org/officeDocument/2006/relationships/image" Target="../media/image143.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42.jpg"/><Relationship Id="rId4" Type="http://schemas.openxmlformats.org/officeDocument/2006/relationships/image" Target="../media/image157.jpg"/><Relationship Id="rId5" Type="http://schemas.openxmlformats.org/officeDocument/2006/relationships/image" Target="../media/image137.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41.jpg"/><Relationship Id="rId4" Type="http://schemas.openxmlformats.org/officeDocument/2006/relationships/image" Target="../media/image145.jpg"/><Relationship Id="rId5" Type="http://schemas.openxmlformats.org/officeDocument/2006/relationships/image" Target="../media/image115.jpg"/><Relationship Id="rId6" Type="http://schemas.openxmlformats.org/officeDocument/2006/relationships/image" Target="../media/image12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3.jpg"/><Relationship Id="rId4" Type="http://schemas.openxmlformats.org/officeDocument/2006/relationships/image" Target="../media/image11.png"/><Relationship Id="rId5" Type="http://schemas.openxmlformats.org/officeDocument/2006/relationships/image" Target="../media/image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149.jpg"/><Relationship Id="rId4" Type="http://schemas.openxmlformats.org/officeDocument/2006/relationships/image" Target="../media/image144.jpg"/><Relationship Id="rId5" Type="http://schemas.openxmlformats.org/officeDocument/2006/relationships/image" Target="../media/image151.jpg"/><Relationship Id="rId6" Type="http://schemas.openxmlformats.org/officeDocument/2006/relationships/image" Target="../media/image146.jpg"/><Relationship Id="rId7" Type="http://schemas.openxmlformats.org/officeDocument/2006/relationships/image" Target="../media/image147.jpg"/><Relationship Id="rId8" Type="http://schemas.openxmlformats.org/officeDocument/2006/relationships/image" Target="../media/image16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jpg"/><Relationship Id="rId4" Type="http://schemas.openxmlformats.org/officeDocument/2006/relationships/image" Target="../media/image5.jpg"/><Relationship Id="rId5" Type="http://schemas.openxmlformats.org/officeDocument/2006/relationships/image" Target="../media/image3.jpg"/><Relationship Id="rId6" Type="http://schemas.openxmlformats.org/officeDocument/2006/relationships/image" Target="../media/image1.jpg"/><Relationship Id="rId7" Type="http://schemas.openxmlformats.org/officeDocument/2006/relationships/image" Target="../media/image7.jpg"/><Relationship Id="rId8" Type="http://schemas.openxmlformats.org/officeDocument/2006/relationships/image" Target="../media/image28.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158.png"/><Relationship Id="rId4" Type="http://schemas.openxmlformats.org/officeDocument/2006/relationships/image" Target="../media/image148.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158.png"/><Relationship Id="rId4" Type="http://schemas.openxmlformats.org/officeDocument/2006/relationships/image" Target="../media/image15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152.jpg"/><Relationship Id="rId4" Type="http://schemas.openxmlformats.org/officeDocument/2006/relationships/image" Target="../media/image150.jpg"/><Relationship Id="rId5" Type="http://schemas.openxmlformats.org/officeDocument/2006/relationships/image" Target="../media/image146.jpg"/><Relationship Id="rId6" Type="http://schemas.openxmlformats.org/officeDocument/2006/relationships/image" Target="../media/image163.jpg"/><Relationship Id="rId7" Type="http://schemas.openxmlformats.org/officeDocument/2006/relationships/image" Target="../media/image4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13.jpg"/><Relationship Id="rId4" Type="http://schemas.openxmlformats.org/officeDocument/2006/relationships/image" Target="../media/image11.png"/><Relationship Id="rId5" Type="http://schemas.openxmlformats.org/officeDocument/2006/relationships/image" Target="../media/image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165.jpg"/><Relationship Id="rId4" Type="http://schemas.openxmlformats.org/officeDocument/2006/relationships/image" Target="../media/image154.png"/><Relationship Id="rId9" Type="http://schemas.openxmlformats.org/officeDocument/2006/relationships/image" Target="../media/image153.jpg"/><Relationship Id="rId5" Type="http://schemas.openxmlformats.org/officeDocument/2006/relationships/image" Target="../media/image156.png"/><Relationship Id="rId6" Type="http://schemas.openxmlformats.org/officeDocument/2006/relationships/image" Target="../media/image159.jpg"/><Relationship Id="rId7" Type="http://schemas.openxmlformats.org/officeDocument/2006/relationships/image" Target="../media/image160.jpg"/><Relationship Id="rId8" Type="http://schemas.openxmlformats.org/officeDocument/2006/relationships/image" Target="../media/image170.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161.jpg"/><Relationship Id="rId4" Type="http://schemas.openxmlformats.org/officeDocument/2006/relationships/image" Target="../media/image167.png"/><Relationship Id="rId5" Type="http://schemas.openxmlformats.org/officeDocument/2006/relationships/image" Target="../media/image162.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13.jpg"/><Relationship Id="rId4" Type="http://schemas.openxmlformats.org/officeDocument/2006/relationships/image" Target="../media/image11.png"/><Relationship Id="rId5" Type="http://schemas.openxmlformats.org/officeDocument/2006/relationships/image" Target="../media/image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61.jpg"/><Relationship Id="rId4" Type="http://schemas.openxmlformats.org/officeDocument/2006/relationships/image" Target="../media/image164.jpg"/><Relationship Id="rId5" Type="http://schemas.openxmlformats.org/officeDocument/2006/relationships/image" Target="../media/image16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68.jpg"/><Relationship Id="rId4" Type="http://schemas.openxmlformats.org/officeDocument/2006/relationships/image" Target="../media/image15.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13.jpg"/><Relationship Id="rId4" Type="http://schemas.openxmlformats.org/officeDocument/2006/relationships/image" Target="../media/image169.png"/><Relationship Id="rId5" Type="http://schemas.openxmlformats.org/officeDocument/2006/relationships/image" Target="../media/image17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jpg"/><Relationship Id="rId4" Type="http://schemas.openxmlformats.org/officeDocument/2006/relationships/image" Target="../media/image11.png"/><Relationship Id="rId5"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171.png"/><Relationship Id="rId4" Type="http://schemas.openxmlformats.org/officeDocument/2006/relationships/image" Target="../media/image60.jpg"/><Relationship Id="rId5" Type="http://schemas.openxmlformats.org/officeDocument/2006/relationships/image" Target="../media/image15.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4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13.jpg"/><Relationship Id="rId4" Type="http://schemas.openxmlformats.org/officeDocument/2006/relationships/image" Target="../media/image17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13.jpg"/><Relationship Id="rId4" Type="http://schemas.openxmlformats.org/officeDocument/2006/relationships/image" Target="../media/image58.png"/><Relationship Id="rId5" Type="http://schemas.openxmlformats.org/officeDocument/2006/relationships/image" Target="../media/image17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13.jpg"/><Relationship Id="rId4" Type="http://schemas.openxmlformats.org/officeDocument/2006/relationships/image" Target="../media/image142.jpg"/><Relationship Id="rId5" Type="http://schemas.openxmlformats.org/officeDocument/2006/relationships/image" Target="../media/image157.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17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6.jp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20" Type="http://schemas.openxmlformats.org/officeDocument/2006/relationships/image" Target="../media/image35.jpg"/><Relationship Id="rId22" Type="http://schemas.openxmlformats.org/officeDocument/2006/relationships/image" Target="../media/image112.jpg"/><Relationship Id="rId21" Type="http://schemas.openxmlformats.org/officeDocument/2006/relationships/image" Target="../media/image34.jpg"/><Relationship Id="rId24" Type="http://schemas.openxmlformats.org/officeDocument/2006/relationships/image" Target="../media/image55.jpg"/><Relationship Id="rId23" Type="http://schemas.openxmlformats.org/officeDocument/2006/relationships/image" Target="../media/image37.jp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8.jpg"/><Relationship Id="rId4" Type="http://schemas.openxmlformats.org/officeDocument/2006/relationships/image" Target="../media/image29.jpg"/><Relationship Id="rId9" Type="http://schemas.openxmlformats.org/officeDocument/2006/relationships/image" Target="../media/image26.jpg"/><Relationship Id="rId26" Type="http://schemas.openxmlformats.org/officeDocument/2006/relationships/image" Target="../media/image42.jpg"/><Relationship Id="rId25" Type="http://schemas.openxmlformats.org/officeDocument/2006/relationships/image" Target="../media/image15.jpg"/><Relationship Id="rId28" Type="http://schemas.openxmlformats.org/officeDocument/2006/relationships/image" Target="../media/image44.jpg"/><Relationship Id="rId27" Type="http://schemas.openxmlformats.org/officeDocument/2006/relationships/image" Target="../media/image45.jpg"/><Relationship Id="rId5" Type="http://schemas.openxmlformats.org/officeDocument/2006/relationships/image" Target="../media/image33.jpg"/><Relationship Id="rId6" Type="http://schemas.openxmlformats.org/officeDocument/2006/relationships/image" Target="../media/image17.jpg"/><Relationship Id="rId29" Type="http://schemas.openxmlformats.org/officeDocument/2006/relationships/image" Target="../media/image49.jpg"/><Relationship Id="rId7" Type="http://schemas.openxmlformats.org/officeDocument/2006/relationships/image" Target="../media/image25.jpg"/><Relationship Id="rId8" Type="http://schemas.openxmlformats.org/officeDocument/2006/relationships/image" Target="../media/image23.jpg"/><Relationship Id="rId11" Type="http://schemas.openxmlformats.org/officeDocument/2006/relationships/image" Target="../media/image19.jpg"/><Relationship Id="rId10" Type="http://schemas.openxmlformats.org/officeDocument/2006/relationships/image" Target="../media/image27.jpg"/><Relationship Id="rId13" Type="http://schemas.openxmlformats.org/officeDocument/2006/relationships/image" Target="../media/image36.jpg"/><Relationship Id="rId12" Type="http://schemas.openxmlformats.org/officeDocument/2006/relationships/image" Target="../media/image20.jpg"/><Relationship Id="rId15" Type="http://schemas.openxmlformats.org/officeDocument/2006/relationships/image" Target="../media/image21.jpg"/><Relationship Id="rId14" Type="http://schemas.openxmlformats.org/officeDocument/2006/relationships/image" Target="../media/image22.jpg"/><Relationship Id="rId17" Type="http://schemas.openxmlformats.org/officeDocument/2006/relationships/image" Target="../media/image31.jpg"/><Relationship Id="rId16" Type="http://schemas.openxmlformats.org/officeDocument/2006/relationships/image" Target="../media/image32.jpg"/><Relationship Id="rId19" Type="http://schemas.openxmlformats.org/officeDocument/2006/relationships/image" Target="../media/image38.jpg"/><Relationship Id="rId18" Type="http://schemas.openxmlformats.org/officeDocument/2006/relationships/image" Target="../media/image2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pic>
        <p:nvPicPr>
          <p:cNvPr id="94" name="Google Shape;94;p1"/>
          <p:cNvPicPr preferRelativeResize="0"/>
          <p:nvPr/>
        </p:nvPicPr>
        <p:blipFill rotWithShape="1">
          <a:blip r:embed="rId3">
            <a:alphaModFix/>
          </a:blip>
          <a:srcRect b="0" l="0" r="0" t="0"/>
          <a:stretch/>
        </p:blipFill>
        <p:spPr>
          <a:xfrm>
            <a:off x="0" y="0"/>
            <a:ext cx="9143999" cy="6857999"/>
          </a:xfrm>
          <a:prstGeom prst="rect">
            <a:avLst/>
          </a:prstGeom>
          <a:noFill/>
          <a:ln>
            <a:noFill/>
          </a:ln>
        </p:spPr>
      </p:pic>
      <p:sp>
        <p:nvSpPr>
          <p:cNvPr id="95" name="Google Shape;95;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
        <p:nvSpPr>
          <p:cNvPr id="96" name="Google Shape;96;p1"/>
          <p:cNvSpPr txBox="1"/>
          <p:nvPr/>
        </p:nvSpPr>
        <p:spPr>
          <a:xfrm>
            <a:off x="179513" y="175573"/>
            <a:ext cx="8828383"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000" u="none" cap="none" strike="noStrike">
                <a:solidFill>
                  <a:srgbClr val="FFA15D"/>
                </a:solidFill>
                <a:latin typeface="Times New Roman"/>
                <a:ea typeface="Times New Roman"/>
                <a:cs typeface="Times New Roman"/>
                <a:sym typeface="Times New Roman"/>
              </a:rPr>
              <a:t>BỘ GIÁO DỤC ĐÀO TẠO			QUỸ LAWRENCE S.TING</a:t>
            </a:r>
            <a:endParaRPr/>
          </a:p>
          <a:p>
            <a:pPr indent="0" lvl="0" marL="0" marR="0" rtl="0" algn="ctr">
              <a:spcBef>
                <a:spcPts val="0"/>
              </a:spcBef>
              <a:spcAft>
                <a:spcPts val="0"/>
              </a:spcAft>
              <a:buNone/>
            </a:pPr>
            <a:r>
              <a:rPr b="1" i="0" lang="en-US" sz="2000" u="none" cap="none" strike="noStrike">
                <a:solidFill>
                  <a:srgbClr val="FFA15D"/>
                </a:solidFill>
                <a:latin typeface="Times New Roman"/>
                <a:ea typeface="Times New Roman"/>
                <a:cs typeface="Times New Roman"/>
                <a:sym typeface="Times New Roman"/>
              </a:rPr>
              <a:t>CUỘC THI QUỐC GIA  THIẾT KẾ BÀI GIẢNG ĐIỆN TỬ  E – LEARNING LẦN THỨ 4</a:t>
            </a:r>
            <a:endParaRPr b="1" i="0" sz="2000" u="none" cap="none" strike="noStrike">
              <a:solidFill>
                <a:srgbClr val="FFA15D"/>
              </a:solidFill>
              <a:latin typeface="Times New Roman"/>
              <a:ea typeface="Times New Roman"/>
              <a:cs typeface="Times New Roman"/>
              <a:sym typeface="Times New Roman"/>
            </a:endParaRPr>
          </a:p>
        </p:txBody>
      </p:sp>
      <p:sp>
        <p:nvSpPr>
          <p:cNvPr id="97" name="Google Shape;97;p1"/>
          <p:cNvSpPr/>
          <p:nvPr/>
        </p:nvSpPr>
        <p:spPr>
          <a:xfrm>
            <a:off x="971600" y="1052736"/>
            <a:ext cx="7560840" cy="2145268"/>
          </a:xfrm>
          <a:prstGeom prst="flowChartAlternateProcess">
            <a:avLst/>
          </a:prstGeom>
          <a:no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800" u="none" cap="none" strike="noStrike">
                <a:solidFill>
                  <a:srgbClr val="FFFF00"/>
                </a:solidFill>
                <a:latin typeface="Cambria"/>
                <a:ea typeface="Cambria"/>
                <a:cs typeface="Cambria"/>
                <a:sym typeface="Cambria"/>
              </a:rPr>
              <a:t>BÀI GIẢNG</a:t>
            </a:r>
            <a:endParaRPr/>
          </a:p>
          <a:p>
            <a:pPr indent="0" lvl="0" marL="0" marR="0" rtl="0" algn="ctr">
              <a:spcBef>
                <a:spcPts val="0"/>
              </a:spcBef>
              <a:spcAft>
                <a:spcPts val="0"/>
              </a:spcAft>
              <a:buNone/>
            </a:pPr>
            <a:r>
              <a:rPr b="1" i="0" lang="en-US" sz="4400" u="none" cap="none" strike="noStrike">
                <a:solidFill>
                  <a:srgbClr val="FFFF00"/>
                </a:solidFill>
                <a:latin typeface="Cambria"/>
                <a:ea typeface="Cambria"/>
                <a:cs typeface="Cambria"/>
                <a:sym typeface="Cambria"/>
              </a:rPr>
              <a:t>ĐÀN GHITA CỦA LOR – CA</a:t>
            </a:r>
            <a:endParaRPr b="1" i="0" sz="1800" u="none" cap="none" strike="noStrike">
              <a:solidFill>
                <a:srgbClr val="FFFF00"/>
              </a:solidFill>
              <a:latin typeface="Cambria"/>
              <a:ea typeface="Cambria"/>
              <a:cs typeface="Cambria"/>
              <a:sym typeface="Cambria"/>
            </a:endParaRPr>
          </a:p>
          <a:p>
            <a:pPr indent="0" lvl="0" marL="0" marR="0" rtl="0" algn="r">
              <a:spcBef>
                <a:spcPts val="0"/>
              </a:spcBef>
              <a:spcAft>
                <a:spcPts val="0"/>
              </a:spcAft>
              <a:buNone/>
            </a:pPr>
            <a:r>
              <a:rPr b="1" i="1" lang="en-US" sz="2400" u="none" cap="none" strike="noStrike">
                <a:solidFill>
                  <a:srgbClr val="FFFF00"/>
                </a:solidFill>
                <a:latin typeface="Times New Roman"/>
                <a:ea typeface="Times New Roman"/>
                <a:cs typeface="Times New Roman"/>
                <a:sym typeface="Times New Roman"/>
              </a:rPr>
              <a:t>- Thanh Thảo - </a:t>
            </a:r>
            <a:endParaRPr/>
          </a:p>
          <a:p>
            <a:pPr indent="0" lvl="0" marL="0" marR="0" rtl="0" algn="r">
              <a:spcBef>
                <a:spcPts val="0"/>
              </a:spcBef>
              <a:spcAft>
                <a:spcPts val="0"/>
              </a:spcAft>
              <a:buNone/>
            </a:pPr>
            <a:r>
              <a:rPr b="1" i="1" lang="en-US" sz="2400" u="none" cap="none" strike="noStrike">
                <a:solidFill>
                  <a:srgbClr val="FFFF00"/>
                </a:solidFill>
                <a:latin typeface="Times New Roman"/>
                <a:ea typeface="Times New Roman"/>
                <a:cs typeface="Times New Roman"/>
                <a:sym typeface="Times New Roman"/>
              </a:rPr>
              <a:t>Chương trình Ngữ văn 12, tập 1</a:t>
            </a:r>
            <a:endParaRPr b="1" i="1" sz="2400" u="none" cap="none" strike="noStrike">
              <a:solidFill>
                <a:srgbClr val="FFFF00"/>
              </a:solidFill>
              <a:latin typeface="Times New Roman"/>
              <a:ea typeface="Times New Roman"/>
              <a:cs typeface="Times New Roman"/>
              <a:sym typeface="Times New Roman"/>
            </a:endParaRPr>
          </a:p>
        </p:txBody>
      </p:sp>
      <p:sp>
        <p:nvSpPr>
          <p:cNvPr id="98" name="Google Shape;98;p1"/>
          <p:cNvSpPr txBox="1"/>
          <p:nvPr/>
        </p:nvSpPr>
        <p:spPr>
          <a:xfrm>
            <a:off x="792088" y="3271624"/>
            <a:ext cx="8172400" cy="2462213"/>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i="0" lang="en-US" sz="2200" u="none" cap="none" strike="noStrike">
                <a:solidFill>
                  <a:srgbClr val="00FFFF"/>
                </a:solidFill>
                <a:latin typeface="Times New Roman"/>
                <a:ea typeface="Times New Roman"/>
                <a:cs typeface="Times New Roman"/>
                <a:sym typeface="Times New Roman"/>
              </a:rPr>
              <a:t>Nhóm giáo viên: Nguyễn Thị Lệ Thanh;</a:t>
            </a:r>
            <a:endParaRPr/>
          </a:p>
          <a:p>
            <a:pPr indent="0" lvl="0" marL="0" marR="0" rtl="0" algn="r">
              <a:spcBef>
                <a:spcPts val="0"/>
              </a:spcBef>
              <a:spcAft>
                <a:spcPts val="0"/>
              </a:spcAft>
              <a:buNone/>
            </a:pPr>
            <a:r>
              <a:rPr b="1" i="0" lang="en-US" sz="2200" u="none" cap="none" strike="noStrike">
                <a:solidFill>
                  <a:srgbClr val="00FFFF"/>
                </a:solidFill>
                <a:latin typeface="Times New Roman"/>
                <a:ea typeface="Times New Roman"/>
                <a:cs typeface="Times New Roman"/>
                <a:sym typeface="Times New Roman"/>
              </a:rPr>
              <a:t>		 Nguyễn Thị Thanh; </a:t>
            </a:r>
            <a:endParaRPr b="1" i="0" sz="2200" u="none" cap="none" strike="noStrike">
              <a:solidFill>
                <a:srgbClr val="00FFFF"/>
              </a:solidFill>
              <a:latin typeface="Times New Roman"/>
              <a:ea typeface="Times New Roman"/>
              <a:cs typeface="Times New Roman"/>
              <a:sym typeface="Times New Roman"/>
            </a:endParaRPr>
          </a:p>
          <a:p>
            <a:pPr indent="0" lvl="0" marL="0" marR="0" rtl="0" algn="r">
              <a:spcBef>
                <a:spcPts val="0"/>
              </a:spcBef>
              <a:spcAft>
                <a:spcPts val="0"/>
              </a:spcAft>
              <a:buNone/>
            </a:pPr>
            <a:r>
              <a:rPr b="1" i="0" lang="en-US" sz="2200" u="none" cap="none" strike="noStrike">
                <a:solidFill>
                  <a:srgbClr val="00FFFF"/>
                </a:solidFill>
                <a:latin typeface="Times New Roman"/>
                <a:ea typeface="Times New Roman"/>
                <a:cs typeface="Times New Roman"/>
                <a:sym typeface="Times New Roman"/>
              </a:rPr>
              <a:t>		Nguyễn Mạnh Trà</a:t>
            </a:r>
            <a:endParaRPr b="1" i="0" sz="2200" u="none" cap="none" strike="noStrike">
              <a:solidFill>
                <a:srgbClr val="00FFFF"/>
              </a:solidFill>
              <a:latin typeface="Times New Roman"/>
              <a:ea typeface="Times New Roman"/>
              <a:cs typeface="Times New Roman"/>
              <a:sym typeface="Times New Roman"/>
            </a:endParaRPr>
          </a:p>
          <a:p>
            <a:pPr indent="0" lvl="0" marL="0" marR="0" rtl="0" algn="r">
              <a:spcBef>
                <a:spcPts val="0"/>
              </a:spcBef>
              <a:spcAft>
                <a:spcPts val="0"/>
              </a:spcAft>
              <a:buNone/>
            </a:pPr>
            <a:r>
              <a:rPr b="1" i="0" lang="en-US" sz="2200" u="none" cap="none" strike="noStrike">
                <a:solidFill>
                  <a:srgbClr val="00FFFF"/>
                </a:solidFill>
                <a:latin typeface="Times New Roman"/>
                <a:ea typeface="Times New Roman"/>
                <a:cs typeface="Times New Roman"/>
                <a:sym typeface="Times New Roman"/>
              </a:rPr>
              <a:t>Email: lethanh@gmail.com</a:t>
            </a:r>
            <a:endParaRPr/>
          </a:p>
          <a:p>
            <a:pPr indent="0" lvl="0" marL="0" marR="0" rtl="0" algn="r">
              <a:spcBef>
                <a:spcPts val="0"/>
              </a:spcBef>
              <a:spcAft>
                <a:spcPts val="0"/>
              </a:spcAft>
              <a:buNone/>
            </a:pPr>
            <a:r>
              <a:rPr b="1" i="0" lang="en-US" sz="2200" u="none" cap="none" strike="noStrike">
                <a:solidFill>
                  <a:srgbClr val="00FFFF"/>
                </a:solidFill>
                <a:latin typeface="Times New Roman"/>
                <a:ea typeface="Times New Roman"/>
                <a:cs typeface="Times New Roman"/>
                <a:sym typeface="Times New Roman"/>
              </a:rPr>
              <a:t>Điện thoại: 01627.835.528</a:t>
            </a:r>
            <a:endParaRPr/>
          </a:p>
          <a:p>
            <a:pPr indent="0" lvl="0" marL="0" marR="0" rtl="0" algn="r">
              <a:spcBef>
                <a:spcPts val="0"/>
              </a:spcBef>
              <a:spcAft>
                <a:spcPts val="0"/>
              </a:spcAft>
              <a:buNone/>
            </a:pPr>
            <a:r>
              <a:rPr b="1" i="0" lang="en-US" sz="2200" u="none" cap="none" strike="noStrike">
                <a:solidFill>
                  <a:srgbClr val="00FFFF"/>
                </a:solidFill>
                <a:latin typeface="Times New Roman"/>
                <a:ea typeface="Times New Roman"/>
                <a:cs typeface="Times New Roman"/>
                <a:sym typeface="Times New Roman"/>
              </a:rPr>
              <a:t>Trường THPT Lê Quảng Chí </a:t>
            </a:r>
            <a:endParaRPr/>
          </a:p>
          <a:p>
            <a:pPr indent="0" lvl="0" marL="0" marR="0" rtl="0" algn="r">
              <a:spcBef>
                <a:spcPts val="0"/>
              </a:spcBef>
              <a:spcAft>
                <a:spcPts val="0"/>
              </a:spcAft>
              <a:buNone/>
            </a:pPr>
            <a:r>
              <a:rPr b="1" i="0" lang="en-US" sz="2200" u="none" cap="none" strike="noStrike">
                <a:solidFill>
                  <a:srgbClr val="00FFFF"/>
                </a:solidFill>
                <a:latin typeface="Times New Roman"/>
                <a:ea typeface="Times New Roman"/>
                <a:cs typeface="Times New Roman"/>
                <a:sym typeface="Times New Roman"/>
              </a:rPr>
              <a:t>Phường Kỳ Long – tx Kỳ Anh – Hà Tĩnh</a:t>
            </a:r>
            <a:endParaRPr b="1" i="0" sz="2200" u="none" cap="none" strike="noStrike">
              <a:solidFill>
                <a:srgbClr val="00FFFF"/>
              </a:solidFill>
              <a:latin typeface="Times New Roman"/>
              <a:ea typeface="Times New Roman"/>
              <a:cs typeface="Times New Roman"/>
              <a:sym typeface="Times New Roman"/>
            </a:endParaRPr>
          </a:p>
        </p:txBody>
      </p:sp>
      <p:sp>
        <p:nvSpPr>
          <p:cNvPr id="99" name="Google Shape;99;p1"/>
          <p:cNvSpPr/>
          <p:nvPr/>
        </p:nvSpPr>
        <p:spPr>
          <a:xfrm>
            <a:off x="3419872" y="6237312"/>
            <a:ext cx="2592288" cy="510778"/>
          </a:xfrm>
          <a:prstGeom prst="flowChartAlternateProcess">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400" u="none" cap="none" strike="noStrike">
                <a:solidFill>
                  <a:srgbClr val="FFFF00"/>
                </a:solidFill>
                <a:latin typeface="Times New Roman"/>
                <a:ea typeface="Times New Roman"/>
                <a:cs typeface="Times New Roman"/>
                <a:sym typeface="Times New Roman"/>
              </a:rPr>
              <a:t>Tháng 10/2016</a:t>
            </a:r>
            <a:endParaRPr b="1" i="0" sz="2400" u="none" cap="none" strike="noStrike">
              <a:solidFill>
                <a:srgbClr val="FFFF00"/>
              </a:solidFill>
              <a:latin typeface="Times New Roman"/>
              <a:ea typeface="Times New Roman"/>
              <a:cs typeface="Times New Roman"/>
              <a:sym typeface="Times New Roman"/>
            </a:endParaRPr>
          </a:p>
        </p:txBody>
      </p:sp>
      <p:sp>
        <p:nvSpPr>
          <p:cNvPr id="100" name="Google Shape;100;p1"/>
          <p:cNvSpPr txBox="1"/>
          <p:nvPr/>
        </p:nvSpPr>
        <p:spPr>
          <a:xfrm>
            <a:off x="3347864" y="5877272"/>
            <a:ext cx="288032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400" u="none" cap="none" strike="noStrike">
                <a:solidFill>
                  <a:srgbClr val="FFFF00"/>
                </a:solidFill>
                <a:latin typeface="Times New Roman"/>
                <a:ea typeface="Times New Roman"/>
                <a:cs typeface="Times New Roman"/>
                <a:sym typeface="Times New Roman"/>
              </a:rPr>
              <a:t>CC – BY - SA</a:t>
            </a:r>
            <a:endParaRPr b="1" i="0" sz="2400" u="none" cap="none" strike="noStrike">
              <a:solidFill>
                <a:srgbClr val="FFFF00"/>
              </a:solidFill>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pic>
        <p:nvPicPr>
          <p:cNvPr descr="D:\EGDownloads\hinhnenpp\hinhnenpp\hinh-nen-powerpoint-dep-hd-29.jpg" id="284" name="Google Shape;284;p10"/>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285" name="Google Shape;285;p10"/>
          <p:cNvSpPr txBox="1"/>
          <p:nvPr/>
        </p:nvSpPr>
        <p:spPr>
          <a:xfrm>
            <a:off x="0" y="-27384"/>
            <a:ext cx="9144000" cy="584775"/>
          </a:xfrm>
          <a:prstGeom prst="rect">
            <a:avLst/>
          </a:prstGeom>
          <a:solidFill>
            <a:schemeClr val="lt1">
              <a:alpha val="32941"/>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FF0000"/>
                </a:solidFill>
                <a:latin typeface="Cambria"/>
                <a:ea typeface="Cambria"/>
                <a:cs typeface="Cambria"/>
                <a:sym typeface="Cambria"/>
              </a:rPr>
              <a:t>ĐÀN GHITA CỦA LOR - CA</a:t>
            </a:r>
            <a:endParaRPr b="1" sz="3200">
              <a:solidFill>
                <a:srgbClr val="FF0000"/>
              </a:solidFill>
              <a:latin typeface="Cambria"/>
              <a:ea typeface="Cambria"/>
              <a:cs typeface="Cambria"/>
              <a:sym typeface="Cambria"/>
            </a:endParaRPr>
          </a:p>
        </p:txBody>
      </p:sp>
      <p:sp>
        <p:nvSpPr>
          <p:cNvPr id="286" name="Google Shape;286;p10"/>
          <p:cNvSpPr txBox="1"/>
          <p:nvPr/>
        </p:nvSpPr>
        <p:spPr>
          <a:xfrm>
            <a:off x="395536" y="476672"/>
            <a:ext cx="266429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Cambria"/>
                <a:ea typeface="Cambria"/>
                <a:cs typeface="Cambria"/>
                <a:sym typeface="Cambria"/>
              </a:rPr>
              <a:t>2. Tác phẩm</a:t>
            </a:r>
            <a:endParaRPr b="1" sz="2800">
              <a:solidFill>
                <a:schemeClr val="dk1"/>
              </a:solidFill>
              <a:latin typeface="Cambria"/>
              <a:ea typeface="Cambria"/>
              <a:cs typeface="Cambria"/>
              <a:sym typeface="Cambria"/>
            </a:endParaRPr>
          </a:p>
        </p:txBody>
      </p:sp>
      <p:sp>
        <p:nvSpPr>
          <p:cNvPr id="287" name="Google Shape;287;p10"/>
          <p:cNvSpPr txBox="1"/>
          <p:nvPr/>
        </p:nvSpPr>
        <p:spPr>
          <a:xfrm>
            <a:off x="395536" y="951111"/>
            <a:ext cx="345638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a:solidFill>
                  <a:schemeClr val="dk1"/>
                </a:solidFill>
                <a:latin typeface="Cambria"/>
                <a:ea typeface="Cambria"/>
                <a:cs typeface="Cambria"/>
                <a:sym typeface="Cambria"/>
              </a:rPr>
              <a:t>a. Cảm hứng sáng tác: </a:t>
            </a:r>
            <a:endParaRPr b="1" i="1" sz="2400">
              <a:solidFill>
                <a:schemeClr val="dk1"/>
              </a:solidFill>
              <a:latin typeface="Cambria"/>
              <a:ea typeface="Cambria"/>
              <a:cs typeface="Cambria"/>
              <a:sym typeface="Cambria"/>
            </a:endParaRPr>
          </a:p>
        </p:txBody>
      </p:sp>
      <p:sp>
        <p:nvSpPr>
          <p:cNvPr id="288" name="Google Shape;288;p10"/>
          <p:cNvSpPr/>
          <p:nvPr/>
        </p:nvSpPr>
        <p:spPr>
          <a:xfrm>
            <a:off x="2109244" y="1548081"/>
            <a:ext cx="5141536" cy="584775"/>
          </a:xfrm>
          <a:prstGeom prst="rect">
            <a:avLst/>
          </a:prstGeom>
          <a:blipFill rotWithShape="1">
            <a:blip r:embed="rId4">
              <a:alphaModFix/>
            </a:blip>
            <a:tile algn="tl" flip="none" tx="0" sx="100000" ty="0" sy="100000"/>
          </a:blip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chemeClr val="dk1"/>
                </a:solidFill>
                <a:latin typeface="Cambria"/>
                <a:ea typeface="Cambria"/>
                <a:cs typeface="Cambria"/>
                <a:sym typeface="Cambria"/>
              </a:rPr>
              <a:t>Gaxia Lorca (1898 – 1936)</a:t>
            </a:r>
            <a:endParaRPr b="1" sz="3200">
              <a:solidFill>
                <a:schemeClr val="dk1"/>
              </a:solidFill>
              <a:latin typeface="Cambria"/>
              <a:ea typeface="Cambria"/>
              <a:cs typeface="Cambria"/>
              <a:sym typeface="Cambria"/>
            </a:endParaRPr>
          </a:p>
        </p:txBody>
      </p:sp>
      <p:grpSp>
        <p:nvGrpSpPr>
          <p:cNvPr id="289" name="Google Shape;289;p10"/>
          <p:cNvGrpSpPr/>
          <p:nvPr/>
        </p:nvGrpSpPr>
        <p:grpSpPr>
          <a:xfrm>
            <a:off x="1628011" y="2132856"/>
            <a:ext cx="6112341" cy="386206"/>
            <a:chOff x="1628011" y="2132856"/>
            <a:chExt cx="6112341" cy="386206"/>
          </a:xfrm>
        </p:grpSpPr>
        <p:cxnSp>
          <p:nvCxnSpPr>
            <p:cNvPr id="290" name="Google Shape;290;p10"/>
            <p:cNvCxnSpPr/>
            <p:nvPr/>
          </p:nvCxnSpPr>
          <p:spPr>
            <a:xfrm>
              <a:off x="4542527" y="2132856"/>
              <a:ext cx="0" cy="386206"/>
            </a:xfrm>
            <a:prstGeom prst="straightConnector1">
              <a:avLst/>
            </a:prstGeom>
            <a:noFill/>
            <a:ln cap="flat" cmpd="sng" w="57150">
              <a:solidFill>
                <a:schemeClr val="dk1"/>
              </a:solidFill>
              <a:prstDash val="solid"/>
              <a:round/>
              <a:headEnd len="sm" w="sm" type="none"/>
              <a:tailEnd len="sm" w="sm" type="none"/>
            </a:ln>
          </p:spPr>
        </p:cxnSp>
        <p:cxnSp>
          <p:nvCxnSpPr>
            <p:cNvPr id="291" name="Google Shape;291;p10"/>
            <p:cNvCxnSpPr/>
            <p:nvPr/>
          </p:nvCxnSpPr>
          <p:spPr>
            <a:xfrm>
              <a:off x="1628011" y="2519062"/>
              <a:ext cx="6112341" cy="0"/>
            </a:xfrm>
            <a:prstGeom prst="straightConnector1">
              <a:avLst/>
            </a:prstGeom>
            <a:noFill/>
            <a:ln cap="flat" cmpd="sng" w="57150">
              <a:solidFill>
                <a:schemeClr val="dk1"/>
              </a:solidFill>
              <a:prstDash val="solid"/>
              <a:round/>
              <a:headEnd len="sm" w="sm" type="none"/>
              <a:tailEnd len="sm" w="sm" type="none"/>
            </a:ln>
          </p:spPr>
        </p:cxnSp>
      </p:grpSp>
      <p:cxnSp>
        <p:nvCxnSpPr>
          <p:cNvPr id="292" name="Google Shape;292;p10"/>
          <p:cNvCxnSpPr/>
          <p:nvPr/>
        </p:nvCxnSpPr>
        <p:spPr>
          <a:xfrm>
            <a:off x="7740352" y="2497043"/>
            <a:ext cx="0" cy="598083"/>
          </a:xfrm>
          <a:prstGeom prst="straightConnector1">
            <a:avLst/>
          </a:prstGeom>
          <a:noFill/>
          <a:ln cap="flat" cmpd="sng" w="57150">
            <a:solidFill>
              <a:schemeClr val="dk1"/>
            </a:solidFill>
            <a:prstDash val="solid"/>
            <a:round/>
            <a:headEnd len="sm" w="sm" type="none"/>
            <a:tailEnd len="med" w="med" type="stealth"/>
          </a:ln>
        </p:spPr>
      </p:cxnSp>
      <p:cxnSp>
        <p:nvCxnSpPr>
          <p:cNvPr id="293" name="Google Shape;293;p10"/>
          <p:cNvCxnSpPr/>
          <p:nvPr/>
        </p:nvCxnSpPr>
        <p:spPr>
          <a:xfrm>
            <a:off x="4542527" y="2519062"/>
            <a:ext cx="0" cy="598083"/>
          </a:xfrm>
          <a:prstGeom prst="straightConnector1">
            <a:avLst/>
          </a:prstGeom>
          <a:noFill/>
          <a:ln cap="flat" cmpd="sng" w="57150">
            <a:solidFill>
              <a:schemeClr val="dk1"/>
            </a:solidFill>
            <a:prstDash val="solid"/>
            <a:round/>
            <a:headEnd len="sm" w="sm" type="none"/>
            <a:tailEnd len="med" w="med" type="stealth"/>
          </a:ln>
        </p:spPr>
      </p:cxnSp>
      <p:grpSp>
        <p:nvGrpSpPr>
          <p:cNvPr id="294" name="Google Shape;294;p10"/>
          <p:cNvGrpSpPr/>
          <p:nvPr/>
        </p:nvGrpSpPr>
        <p:grpSpPr>
          <a:xfrm>
            <a:off x="323528" y="2505207"/>
            <a:ext cx="2592288" cy="4136769"/>
            <a:chOff x="323528" y="2505207"/>
            <a:chExt cx="2592288" cy="4136769"/>
          </a:xfrm>
        </p:grpSpPr>
        <p:cxnSp>
          <p:nvCxnSpPr>
            <p:cNvPr id="295" name="Google Shape;295;p10"/>
            <p:cNvCxnSpPr/>
            <p:nvPr/>
          </p:nvCxnSpPr>
          <p:spPr>
            <a:xfrm>
              <a:off x="1628011" y="2505207"/>
              <a:ext cx="0" cy="576064"/>
            </a:xfrm>
            <a:prstGeom prst="straightConnector1">
              <a:avLst/>
            </a:prstGeom>
            <a:noFill/>
            <a:ln cap="flat" cmpd="sng" w="57150">
              <a:solidFill>
                <a:schemeClr val="dk1"/>
              </a:solidFill>
              <a:prstDash val="solid"/>
              <a:round/>
              <a:headEnd len="sm" w="sm" type="none"/>
              <a:tailEnd len="med" w="med" type="stealth"/>
            </a:ln>
          </p:spPr>
        </p:cxnSp>
        <p:grpSp>
          <p:nvGrpSpPr>
            <p:cNvPr id="296" name="Google Shape;296;p10"/>
            <p:cNvGrpSpPr/>
            <p:nvPr/>
          </p:nvGrpSpPr>
          <p:grpSpPr>
            <a:xfrm>
              <a:off x="323528" y="3068960"/>
              <a:ext cx="2592288" cy="3573016"/>
              <a:chOff x="323528" y="3068960"/>
              <a:chExt cx="2592288" cy="3573016"/>
            </a:xfrm>
          </p:grpSpPr>
          <p:sp>
            <p:nvSpPr>
              <p:cNvPr id="297" name="Google Shape;297;p10"/>
              <p:cNvSpPr/>
              <p:nvPr/>
            </p:nvSpPr>
            <p:spPr>
              <a:xfrm>
                <a:off x="323528" y="3068960"/>
                <a:ext cx="2592288" cy="3573016"/>
              </a:xfrm>
              <a:prstGeom prst="rect">
                <a:avLst/>
              </a:prstGeom>
              <a:solidFill>
                <a:schemeClr val="accent6"/>
              </a:solidFill>
              <a:ln cap="flat" cmpd="sng" w="25400">
                <a:solidFill>
                  <a:srgbClr val="B46D3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D:\LỆ THANH\E leaning\085941_LorcaGarcia.jpg" id="298" name="Google Shape;298;p10"/>
              <p:cNvPicPr preferRelativeResize="0"/>
              <p:nvPr/>
            </p:nvPicPr>
            <p:blipFill rotWithShape="1">
              <a:blip r:embed="rId5">
                <a:alphaModFix/>
              </a:blip>
              <a:srcRect b="0" l="0" r="0" t="0"/>
              <a:stretch/>
            </p:blipFill>
            <p:spPr>
              <a:xfrm>
                <a:off x="611560" y="3212976"/>
                <a:ext cx="2016224" cy="187220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99" name="Google Shape;299;p10"/>
              <p:cNvSpPr txBox="1"/>
              <p:nvPr/>
            </p:nvSpPr>
            <p:spPr>
              <a:xfrm>
                <a:off x="439834" y="5373216"/>
                <a:ext cx="2376264" cy="95410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Calibri"/>
                    <a:ea typeface="Calibri"/>
                    <a:cs typeface="Calibri"/>
                    <a:sym typeface="Calibri"/>
                  </a:rPr>
                  <a:t>Là người nghệ sĩ tài hoa</a:t>
                </a:r>
                <a:endParaRPr b="1" sz="2800">
                  <a:solidFill>
                    <a:schemeClr val="dk1"/>
                  </a:solidFill>
                  <a:latin typeface="Calibri"/>
                  <a:ea typeface="Calibri"/>
                  <a:cs typeface="Calibri"/>
                  <a:sym typeface="Calibri"/>
                </a:endParaRPr>
              </a:p>
            </p:txBody>
          </p:sp>
        </p:grpSp>
      </p:grpSp>
      <p:grpSp>
        <p:nvGrpSpPr>
          <p:cNvPr id="300" name="Google Shape;300;p10"/>
          <p:cNvGrpSpPr/>
          <p:nvPr/>
        </p:nvGrpSpPr>
        <p:grpSpPr>
          <a:xfrm>
            <a:off x="3275856" y="3096344"/>
            <a:ext cx="2592288" cy="3573016"/>
            <a:chOff x="3275856" y="3096344"/>
            <a:chExt cx="2592288" cy="3573016"/>
          </a:xfrm>
        </p:grpSpPr>
        <p:sp>
          <p:nvSpPr>
            <p:cNvPr id="301" name="Google Shape;301;p10"/>
            <p:cNvSpPr/>
            <p:nvPr/>
          </p:nvSpPr>
          <p:spPr>
            <a:xfrm>
              <a:off x="3275856" y="3096344"/>
              <a:ext cx="2592288" cy="3573016"/>
            </a:xfrm>
            <a:prstGeom prst="rect">
              <a:avLst/>
            </a:prstGeom>
            <a:solidFill>
              <a:schemeClr val="accent6"/>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D:\LỆ THANH\E leaning\Chacircn dung Lor-ca_zpsiuznxeld.jpg" id="302" name="Google Shape;302;p10"/>
            <p:cNvPicPr preferRelativeResize="0"/>
            <p:nvPr/>
          </p:nvPicPr>
          <p:blipFill rotWithShape="1">
            <a:blip r:embed="rId6">
              <a:alphaModFix/>
            </a:blip>
            <a:srcRect b="0" l="0" r="0" t="0"/>
            <a:stretch/>
          </p:blipFill>
          <p:spPr>
            <a:xfrm>
              <a:off x="3494613" y="3212976"/>
              <a:ext cx="2160240" cy="187220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03" name="Google Shape;303;p10"/>
            <p:cNvSpPr txBox="1"/>
            <p:nvPr/>
          </p:nvSpPr>
          <p:spPr>
            <a:xfrm>
              <a:off x="3494613" y="5373216"/>
              <a:ext cx="2160240" cy="120032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Times New Roman"/>
                  <a:ea typeface="Times New Roman"/>
                  <a:cs typeface="Times New Roman"/>
                  <a:sym typeface="Times New Roman"/>
                </a:rPr>
                <a:t>Người chiến sĩ đấu tranh cho tự do dân chủ</a:t>
              </a:r>
              <a:endParaRPr b="1" sz="2400">
                <a:solidFill>
                  <a:schemeClr val="dk1"/>
                </a:solidFill>
                <a:latin typeface="Times New Roman"/>
                <a:ea typeface="Times New Roman"/>
                <a:cs typeface="Times New Roman"/>
                <a:sym typeface="Times New Roman"/>
              </a:endParaRPr>
            </a:p>
          </p:txBody>
        </p:sp>
      </p:grpSp>
      <p:grpSp>
        <p:nvGrpSpPr>
          <p:cNvPr id="304" name="Google Shape;304;p10"/>
          <p:cNvGrpSpPr/>
          <p:nvPr/>
        </p:nvGrpSpPr>
        <p:grpSpPr>
          <a:xfrm>
            <a:off x="6444208" y="3068960"/>
            <a:ext cx="2592288" cy="3573016"/>
            <a:chOff x="6444208" y="3068960"/>
            <a:chExt cx="2592288" cy="3573016"/>
          </a:xfrm>
        </p:grpSpPr>
        <p:sp>
          <p:nvSpPr>
            <p:cNvPr id="305" name="Google Shape;305;p10"/>
            <p:cNvSpPr/>
            <p:nvPr/>
          </p:nvSpPr>
          <p:spPr>
            <a:xfrm>
              <a:off x="6444208" y="3068960"/>
              <a:ext cx="2592288" cy="3573016"/>
            </a:xfrm>
            <a:prstGeom prst="rect">
              <a:avLst/>
            </a:prstGeom>
            <a:solidFill>
              <a:schemeClr val="accent6"/>
            </a:solidFill>
            <a:ln cap="flat" cmpd="sng" w="25400">
              <a:solidFill>
                <a:srgbClr val="B46D3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D:\LỆ THANH\E leaning\Lorcas-sleepless-city-3-MO1.jpg" id="306" name="Google Shape;306;p10"/>
            <p:cNvPicPr preferRelativeResize="0"/>
            <p:nvPr/>
          </p:nvPicPr>
          <p:blipFill rotWithShape="1">
            <a:blip r:embed="rId7">
              <a:alphaModFix/>
            </a:blip>
            <a:srcRect b="0" l="0" r="0" t="0"/>
            <a:stretch/>
          </p:blipFill>
          <p:spPr>
            <a:xfrm>
              <a:off x="6660232" y="3212976"/>
              <a:ext cx="2160240" cy="187220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07" name="Google Shape;307;p10"/>
            <p:cNvSpPr txBox="1"/>
            <p:nvPr/>
          </p:nvSpPr>
          <p:spPr>
            <a:xfrm>
              <a:off x="6660232" y="5373216"/>
              <a:ext cx="2088232" cy="95410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Times New Roman"/>
                  <a:ea typeface="Times New Roman"/>
                  <a:cs typeface="Times New Roman"/>
                  <a:sym typeface="Times New Roman"/>
                </a:rPr>
                <a:t>Một số phận oan khuất</a:t>
              </a:r>
              <a:endParaRPr b="1" sz="2800">
                <a:solidFill>
                  <a:schemeClr val="dk1"/>
                </a:solidFill>
                <a:latin typeface="Times New Roman"/>
                <a:ea typeface="Times New Roman"/>
                <a:cs typeface="Times New Roman"/>
                <a:sym typeface="Times New Roman"/>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8"/>
                                        </p:tgtEl>
                                        <p:attrNameLst>
                                          <p:attrName>style.visibility</p:attrName>
                                        </p:attrNameLst>
                                      </p:cBhvr>
                                      <p:to>
                                        <p:strVal val="visible"/>
                                      </p:to>
                                    </p:set>
                                    <p:animEffect filter="fade" transition="in">
                                      <p:cBhvr>
                                        <p:cTn dur="2000"/>
                                        <p:tgtEl>
                                          <p:spTgt spid="2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9"/>
                                        </p:tgtEl>
                                        <p:attrNameLst>
                                          <p:attrName>style.visibility</p:attrName>
                                        </p:attrNameLst>
                                      </p:cBhvr>
                                      <p:to>
                                        <p:strVal val="visible"/>
                                      </p:to>
                                    </p:set>
                                    <p:animEffect filter="fade" transition="in">
                                      <p:cBhvr>
                                        <p:cTn dur="500"/>
                                        <p:tgtEl>
                                          <p:spTgt spid="2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500"/>
                                        <p:tgtEl>
                                          <p:spTgt spid="2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500"/>
                                        <p:tgtEl>
                                          <p:spTgt spid="293"/>
                                        </p:tgtEl>
                                      </p:cBhvr>
                                    </p:animEffect>
                                  </p:childTnLst>
                                </p:cTn>
                              </p:par>
                              <p:par>
                                <p:cTn fill="hold" nodeType="withEffect" presetClass="entr" presetID="10" presetSubtype="0">
                                  <p:stCondLst>
                                    <p:cond delay="0"/>
                                  </p:stCondLst>
                                  <p:childTnLst>
                                    <p:set>
                                      <p:cBhvr>
                                        <p:cTn dur="1" fill="hold">
                                          <p:stCondLst>
                                            <p:cond delay="0"/>
                                          </p:stCondLst>
                                        </p:cTn>
                                        <p:tgtEl>
                                          <p:spTgt spid="300"/>
                                        </p:tgtEl>
                                        <p:attrNameLst>
                                          <p:attrName>style.visibility</p:attrName>
                                        </p:attrNameLst>
                                      </p:cBhvr>
                                      <p:to>
                                        <p:strVal val="visible"/>
                                      </p:to>
                                    </p:set>
                                    <p:animEffect filter="fade" transition="in">
                                      <p:cBhvr>
                                        <p:cTn dur="500"/>
                                        <p:tgtEl>
                                          <p:spTgt spid="3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500"/>
                                        <p:tgtEl>
                                          <p:spTgt spid="292"/>
                                        </p:tgtEl>
                                      </p:cBhvr>
                                    </p:animEffect>
                                  </p:childTnLst>
                                </p:cTn>
                              </p:par>
                              <p:par>
                                <p:cTn fill="hold" nodeType="withEffect" presetClass="entr" presetID="10" presetSubtype="0">
                                  <p:stCondLst>
                                    <p:cond delay="0"/>
                                  </p:stCondLst>
                                  <p:childTnLst>
                                    <p:set>
                                      <p:cBhvr>
                                        <p:cTn dur="1" fill="hold">
                                          <p:stCondLst>
                                            <p:cond delay="0"/>
                                          </p:stCondLst>
                                        </p:cTn>
                                        <p:tgtEl>
                                          <p:spTgt spid="304"/>
                                        </p:tgtEl>
                                        <p:attrNameLst>
                                          <p:attrName>style.visibility</p:attrName>
                                        </p:attrNameLst>
                                      </p:cBhvr>
                                      <p:to>
                                        <p:strVal val="visible"/>
                                      </p:to>
                                    </p:set>
                                    <p:animEffect filter="fade" transition="in">
                                      <p:cBhvr>
                                        <p:cTn dur="500"/>
                                        <p:tgtEl>
                                          <p:spTgt spid="3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pic>
        <p:nvPicPr>
          <p:cNvPr descr="D:\LỆ THANH\E leaning\hinhnenpp\hinhnenpp\hinh-nen-powerpoint-dep-hd-55.jpg" id="313" name="Google Shape;313;p11"/>
          <p:cNvPicPr preferRelativeResize="0"/>
          <p:nvPr/>
        </p:nvPicPr>
        <p:blipFill rotWithShape="1">
          <a:blip r:embed="rId3">
            <a:alphaModFix/>
          </a:blip>
          <a:srcRect b="0" l="0" r="0" t="0"/>
          <a:stretch/>
        </p:blipFill>
        <p:spPr>
          <a:xfrm>
            <a:off x="-251520" y="0"/>
            <a:ext cx="9395520" cy="6885384"/>
          </a:xfrm>
          <a:prstGeom prst="rect">
            <a:avLst/>
          </a:prstGeom>
          <a:noFill/>
          <a:ln>
            <a:noFill/>
          </a:ln>
        </p:spPr>
      </p:pic>
      <p:sp>
        <p:nvSpPr>
          <p:cNvPr id="314" name="Google Shape;314;p11"/>
          <p:cNvSpPr txBox="1"/>
          <p:nvPr/>
        </p:nvSpPr>
        <p:spPr>
          <a:xfrm>
            <a:off x="-251520" y="-27384"/>
            <a:ext cx="9288016" cy="584775"/>
          </a:xfrm>
          <a:prstGeom prst="rect">
            <a:avLst/>
          </a:prstGeom>
          <a:solidFill>
            <a:schemeClr val="lt1">
              <a:alpha val="32941"/>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FF0000"/>
                </a:solidFill>
                <a:latin typeface="Cambria"/>
                <a:ea typeface="Cambria"/>
                <a:cs typeface="Cambria"/>
                <a:sym typeface="Cambria"/>
              </a:rPr>
              <a:t>ĐÀN GHITA CỦA LOR - CA</a:t>
            </a:r>
            <a:endParaRPr b="1" sz="3200">
              <a:solidFill>
                <a:srgbClr val="FF0000"/>
              </a:solidFill>
              <a:latin typeface="Cambria"/>
              <a:ea typeface="Cambria"/>
              <a:cs typeface="Cambria"/>
              <a:sym typeface="Cambria"/>
            </a:endParaRPr>
          </a:p>
        </p:txBody>
      </p:sp>
      <p:sp>
        <p:nvSpPr>
          <p:cNvPr id="315" name="Google Shape;315;p11"/>
          <p:cNvSpPr txBox="1"/>
          <p:nvPr/>
        </p:nvSpPr>
        <p:spPr>
          <a:xfrm>
            <a:off x="395536" y="548680"/>
            <a:ext cx="266429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Cambria"/>
                <a:ea typeface="Cambria"/>
                <a:cs typeface="Cambria"/>
                <a:sym typeface="Cambria"/>
              </a:rPr>
              <a:t>2. Tác phẩm</a:t>
            </a:r>
            <a:endParaRPr b="1" sz="2800">
              <a:solidFill>
                <a:schemeClr val="lt1"/>
              </a:solidFill>
              <a:latin typeface="Cambria"/>
              <a:ea typeface="Cambria"/>
              <a:cs typeface="Cambria"/>
              <a:sym typeface="Cambria"/>
            </a:endParaRPr>
          </a:p>
        </p:txBody>
      </p:sp>
      <p:sp>
        <p:nvSpPr>
          <p:cNvPr id="316" name="Google Shape;316;p11"/>
          <p:cNvSpPr txBox="1"/>
          <p:nvPr/>
        </p:nvSpPr>
        <p:spPr>
          <a:xfrm>
            <a:off x="395536" y="980728"/>
            <a:ext cx="345638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a:solidFill>
                  <a:schemeClr val="lt1"/>
                </a:solidFill>
                <a:latin typeface="Cambria"/>
                <a:ea typeface="Cambria"/>
                <a:cs typeface="Cambria"/>
                <a:sym typeface="Cambria"/>
              </a:rPr>
              <a:t>a. Cảm hứng sáng tác: </a:t>
            </a:r>
            <a:endParaRPr b="1" i="1" sz="2400">
              <a:solidFill>
                <a:schemeClr val="lt1"/>
              </a:solidFill>
              <a:latin typeface="Cambria"/>
              <a:ea typeface="Cambria"/>
              <a:cs typeface="Cambria"/>
              <a:sym typeface="Cambria"/>
            </a:endParaRPr>
          </a:p>
        </p:txBody>
      </p:sp>
      <p:sp>
        <p:nvSpPr>
          <p:cNvPr id="317" name="Google Shape;317;p11"/>
          <p:cNvSpPr txBox="1"/>
          <p:nvPr/>
        </p:nvSpPr>
        <p:spPr>
          <a:xfrm>
            <a:off x="395536" y="1412776"/>
            <a:ext cx="345638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a:solidFill>
                  <a:schemeClr val="lt1"/>
                </a:solidFill>
                <a:latin typeface="Cambria"/>
                <a:ea typeface="Cambria"/>
                <a:cs typeface="Cambria"/>
                <a:sym typeface="Cambria"/>
              </a:rPr>
              <a:t>b. Xuất xứ: </a:t>
            </a:r>
            <a:endParaRPr b="1" i="1" sz="2400">
              <a:solidFill>
                <a:schemeClr val="lt1"/>
              </a:solidFill>
              <a:latin typeface="Cambria"/>
              <a:ea typeface="Cambria"/>
              <a:cs typeface="Cambria"/>
              <a:sym typeface="Cambria"/>
            </a:endParaRPr>
          </a:p>
        </p:txBody>
      </p:sp>
      <p:sp>
        <p:nvSpPr>
          <p:cNvPr id="318" name="Google Shape;318;p11"/>
          <p:cNvSpPr/>
          <p:nvPr/>
        </p:nvSpPr>
        <p:spPr>
          <a:xfrm>
            <a:off x="2123728" y="1455167"/>
            <a:ext cx="5840381"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ambria"/>
                <a:ea typeface="Cambria"/>
                <a:cs typeface="Cambria"/>
                <a:sym typeface="Cambria"/>
              </a:rPr>
              <a:t>- In trong tập Khối vuông ru-bich (1985)</a:t>
            </a:r>
            <a:endParaRPr b="1" sz="2400">
              <a:solidFill>
                <a:schemeClr val="lt1"/>
              </a:solidFill>
              <a:latin typeface="Cambria"/>
              <a:ea typeface="Cambria"/>
              <a:cs typeface="Cambria"/>
              <a:sym typeface="Cambria"/>
            </a:endParaRPr>
          </a:p>
        </p:txBody>
      </p:sp>
      <p:pic>
        <p:nvPicPr>
          <p:cNvPr descr="D:\LỆ THANH\E leaning\tải xuống (3).jpg" id="319" name="Google Shape;319;p11"/>
          <p:cNvPicPr preferRelativeResize="0"/>
          <p:nvPr/>
        </p:nvPicPr>
        <p:blipFill rotWithShape="1">
          <a:blip r:embed="rId4">
            <a:alphaModFix/>
          </a:blip>
          <a:srcRect b="0" l="0" r="0" t="0"/>
          <a:stretch/>
        </p:blipFill>
        <p:spPr>
          <a:xfrm>
            <a:off x="35496" y="2348880"/>
            <a:ext cx="2808312" cy="3096344"/>
          </a:xfrm>
          <a:prstGeom prst="rect">
            <a:avLst/>
          </a:prstGeom>
          <a:noFill/>
          <a:ln>
            <a:noFill/>
          </a:ln>
        </p:spPr>
      </p:pic>
      <p:sp>
        <p:nvSpPr>
          <p:cNvPr id="320" name="Google Shape;320;p11"/>
          <p:cNvSpPr/>
          <p:nvPr/>
        </p:nvSpPr>
        <p:spPr>
          <a:xfrm>
            <a:off x="2771800" y="3969003"/>
            <a:ext cx="1040249" cy="396044"/>
          </a:xfrm>
          <a:prstGeom prst="rightArrow">
            <a:avLst>
              <a:gd fmla="val 50000" name="adj1"/>
              <a:gd fmla="val 50000" name="adj2"/>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1" name="Google Shape;321;p11"/>
          <p:cNvSpPr/>
          <p:nvPr/>
        </p:nvSpPr>
        <p:spPr>
          <a:xfrm>
            <a:off x="3851920" y="2672859"/>
            <a:ext cx="1512168" cy="2626661"/>
          </a:xfrm>
          <a:prstGeom prst="flowChartAlternateProcess">
            <a:avLst/>
          </a:prstGeom>
          <a:solidFill>
            <a:srgbClr val="FF00FF"/>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3600">
                <a:solidFill>
                  <a:schemeClr val="lt1"/>
                </a:solidFill>
                <a:latin typeface="Cambria"/>
                <a:ea typeface="Cambria"/>
                <a:cs typeface="Cambria"/>
                <a:sym typeface="Cambria"/>
              </a:rPr>
              <a:t>CẤU TRÚC THƠ</a:t>
            </a:r>
            <a:endParaRPr b="1" sz="3600">
              <a:solidFill>
                <a:schemeClr val="lt1"/>
              </a:solidFill>
              <a:latin typeface="Cambria"/>
              <a:ea typeface="Cambria"/>
              <a:cs typeface="Cambria"/>
              <a:sym typeface="Cambria"/>
            </a:endParaRPr>
          </a:p>
        </p:txBody>
      </p:sp>
      <p:sp>
        <p:nvSpPr>
          <p:cNvPr id="322" name="Google Shape;322;p11"/>
          <p:cNvSpPr/>
          <p:nvPr/>
        </p:nvSpPr>
        <p:spPr>
          <a:xfrm>
            <a:off x="5436096" y="3896995"/>
            <a:ext cx="1080120" cy="414046"/>
          </a:xfrm>
          <a:prstGeom prst="rightArrow">
            <a:avLst>
              <a:gd fmla="val 50000" name="adj1"/>
              <a:gd fmla="val 50000" name="adj2"/>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3" name="Google Shape;323;p11"/>
          <p:cNvSpPr/>
          <p:nvPr/>
        </p:nvSpPr>
        <p:spPr>
          <a:xfrm>
            <a:off x="6516216" y="2108616"/>
            <a:ext cx="2376264" cy="4200704"/>
          </a:xfrm>
          <a:prstGeom prst="roundRect">
            <a:avLst>
              <a:gd fmla="val 16667" name="adj"/>
            </a:avLst>
          </a:prstGeom>
          <a:solidFill>
            <a:schemeClr val="accent2"/>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chemeClr val="lt1"/>
                </a:solidFill>
                <a:latin typeface="Cambria"/>
                <a:ea typeface="Cambria"/>
                <a:cs typeface="Cambria"/>
                <a:sym typeface="Cambria"/>
              </a:rPr>
              <a:t>Phá bỏ khuôn mẫu, giải phóng cảm xúc và hình tượng</a:t>
            </a:r>
            <a:endParaRPr b="1" sz="3600">
              <a:solidFill>
                <a:schemeClr val="lt1"/>
              </a:solidFill>
              <a:latin typeface="Cambria"/>
              <a:ea typeface="Cambria"/>
              <a:cs typeface="Cambria"/>
              <a:sym typeface="Cambria"/>
            </a:endParaRPr>
          </a:p>
        </p:txBody>
      </p:sp>
      <p:sp>
        <p:nvSpPr>
          <p:cNvPr id="324" name="Google Shape;324;p11"/>
          <p:cNvSpPr/>
          <p:nvPr/>
        </p:nvSpPr>
        <p:spPr>
          <a:xfrm>
            <a:off x="1187624" y="5445224"/>
            <a:ext cx="5112568" cy="1191816"/>
          </a:xfrm>
          <a:prstGeom prst="flowChartAlternateProcess">
            <a:avLst/>
          </a:prstGeom>
          <a:blipFill rotWithShape="1">
            <a:blip r:embed="rId5">
              <a:alphaModFix/>
            </a:blip>
            <a:tile algn="tl" flip="none" tx="0" sx="100000" ty="0" sy="100000"/>
          </a:blip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chemeClr val="dk1"/>
                </a:solidFill>
                <a:latin typeface="Cambria"/>
                <a:ea typeface="Cambria"/>
                <a:cs typeface="Cambria"/>
                <a:sym typeface="Cambria"/>
              </a:rPr>
              <a:t>Bài thơ nhuốm màu sắc</a:t>
            </a:r>
            <a:endParaRPr b="1" sz="3200">
              <a:solidFill>
                <a:schemeClr val="dk1"/>
              </a:solidFill>
              <a:latin typeface="Cambria"/>
              <a:ea typeface="Cambria"/>
              <a:cs typeface="Cambria"/>
              <a:sym typeface="Cambria"/>
            </a:endParaRPr>
          </a:p>
          <a:p>
            <a:pPr indent="0" lvl="0" marL="0" marR="0" rtl="0" algn="ctr">
              <a:spcBef>
                <a:spcPts val="0"/>
              </a:spcBef>
              <a:spcAft>
                <a:spcPts val="0"/>
              </a:spcAft>
              <a:buNone/>
            </a:pPr>
            <a:r>
              <a:rPr b="1" lang="en-US" sz="3200">
                <a:solidFill>
                  <a:schemeClr val="dk1"/>
                </a:solidFill>
                <a:latin typeface="Cambria"/>
                <a:ea typeface="Cambria"/>
                <a:cs typeface="Cambria"/>
                <a:sym typeface="Cambria"/>
              </a:rPr>
              <a:t> tượng trưng  siêu thực</a:t>
            </a:r>
            <a:endParaRPr b="1" sz="3200">
              <a:solidFill>
                <a:schemeClr val="dk1"/>
              </a:solidFill>
              <a:latin typeface="Cambria"/>
              <a:ea typeface="Cambria"/>
              <a:cs typeface="Cambria"/>
              <a:sym typeface="Cambria"/>
            </a:endParaRPr>
          </a:p>
        </p:txBody>
      </p:sp>
      <p:sp>
        <p:nvSpPr>
          <p:cNvPr id="325" name="Google Shape;325;p11"/>
          <p:cNvSpPr/>
          <p:nvPr/>
        </p:nvSpPr>
        <p:spPr>
          <a:xfrm>
            <a:off x="143508" y="5656712"/>
            <a:ext cx="1044116" cy="693658"/>
          </a:xfrm>
          <a:prstGeom prst="rightArrow">
            <a:avLst>
              <a:gd fmla="val 50000" name="adj1"/>
              <a:gd fmla="val 50000" name="adj2"/>
            </a:avLst>
          </a:prstGeom>
          <a:blipFill rotWithShape="1">
            <a:blip r:embed="rId5">
              <a:alphaModFix/>
            </a:blip>
            <a:tile algn="tl" flip="none" tx="0" sx="100000" ty="0" sy="100000"/>
          </a:blip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descr="D:\LỆ THANH\E leaning\tải xuống (1).png" id="326" name="Google Shape;326;p11"/>
          <p:cNvPicPr preferRelativeResize="0"/>
          <p:nvPr/>
        </p:nvPicPr>
        <p:blipFill rotWithShape="1">
          <a:blip r:embed="rId6">
            <a:alphaModFix/>
          </a:blip>
          <a:srcRect b="0" l="0" r="0" t="0"/>
          <a:stretch/>
        </p:blipFill>
        <p:spPr>
          <a:xfrm>
            <a:off x="217329" y="2252632"/>
            <a:ext cx="2736304" cy="284824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1000"/>
                                        <p:tgtEl>
                                          <p:spTgt spid="318"/>
                                        </p:tgtEl>
                                      </p:cBhvr>
                                    </p:animEffect>
                                  </p:childTnLst>
                                </p:cTn>
                              </p:par>
                              <p:par>
                                <p:cTn fill="hold" nodeType="withEffect" presetClass="entr" presetID="10" presetSubtype="0">
                                  <p:stCondLst>
                                    <p:cond delay="0"/>
                                  </p:stCondLst>
                                  <p:childTnLst>
                                    <p:set>
                                      <p:cBhvr>
                                        <p:cTn dur="1" fill="hold">
                                          <p:stCondLst>
                                            <p:cond delay="0"/>
                                          </p:stCondLst>
                                        </p:cTn>
                                        <p:tgtEl>
                                          <p:spTgt spid="326"/>
                                        </p:tgtEl>
                                        <p:attrNameLst>
                                          <p:attrName>style.visibility</p:attrName>
                                        </p:attrNameLst>
                                      </p:cBhvr>
                                      <p:to>
                                        <p:strVal val="visible"/>
                                      </p:to>
                                    </p:set>
                                    <p:animEffect filter="fade" transition="in">
                                      <p:cBhvr>
                                        <p:cTn dur="1000"/>
                                        <p:tgtEl>
                                          <p:spTgt spid="3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26"/>
                                        </p:tgtEl>
                                      </p:cBhvr>
                                    </p:animEffect>
                                    <p:set>
                                      <p:cBhvr>
                                        <p:cTn dur="1" fill="hold">
                                          <p:stCondLst>
                                            <p:cond delay="500"/>
                                          </p:stCondLst>
                                        </p:cTn>
                                        <p:tgtEl>
                                          <p:spTgt spid="32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1000"/>
                                        <p:tgtEl>
                                          <p:spTgt spid="3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1000"/>
                                        <p:tgtEl>
                                          <p:spTgt spid="320"/>
                                        </p:tgtEl>
                                      </p:cBhvr>
                                    </p:animEffect>
                                  </p:childTnLst>
                                </p:cTn>
                              </p:par>
                              <p:par>
                                <p:cTn fill="hold" nodeType="with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1000"/>
                                        <p:tgtEl>
                                          <p:spTgt spid="3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2"/>
                                        </p:tgtEl>
                                        <p:attrNameLst>
                                          <p:attrName>style.visibility</p:attrName>
                                        </p:attrNameLst>
                                      </p:cBhvr>
                                      <p:to>
                                        <p:strVal val="visible"/>
                                      </p:to>
                                    </p:set>
                                    <p:animEffect filter="fade" transition="in">
                                      <p:cBhvr>
                                        <p:cTn dur="1000"/>
                                        <p:tgtEl>
                                          <p:spTgt spid="322"/>
                                        </p:tgtEl>
                                      </p:cBhvr>
                                    </p:animEffect>
                                  </p:childTnLst>
                                </p:cTn>
                              </p:par>
                              <p:par>
                                <p:cTn fill="hold" nodeType="with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1000"/>
                                        <p:tgtEl>
                                          <p:spTgt spid="3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5"/>
                                        </p:tgtEl>
                                        <p:attrNameLst>
                                          <p:attrName>style.visibility</p:attrName>
                                        </p:attrNameLst>
                                      </p:cBhvr>
                                      <p:to>
                                        <p:strVal val="visible"/>
                                      </p:to>
                                    </p:set>
                                    <p:animEffect filter="fade" transition="in">
                                      <p:cBhvr>
                                        <p:cTn dur="1000"/>
                                        <p:tgtEl>
                                          <p:spTgt spid="325"/>
                                        </p:tgtEl>
                                      </p:cBhvr>
                                    </p:animEffect>
                                  </p:childTnLst>
                                </p:cTn>
                              </p:par>
                              <p:par>
                                <p:cTn fill="hold" nodeType="with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1000"/>
                                        <p:tgtEl>
                                          <p:spTgt spid="3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pic>
        <p:nvPicPr>
          <p:cNvPr id="331" name="Google Shape;331;p12"/>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332" name="Google Shape;332;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pic>
        <p:nvPicPr>
          <p:cNvPr descr="D:\LỆ THANH\E leaning\nhung-tac-pham-tai-hoa-cua-bac-thay-nghe-thuat-bien-hoa-sieu-thu-48d821.jpg" id="333" name="Google Shape;333;p12"/>
          <p:cNvPicPr preferRelativeResize="0"/>
          <p:nvPr/>
        </p:nvPicPr>
        <p:blipFill rotWithShape="1">
          <a:blip r:embed="rId4">
            <a:alphaModFix/>
          </a:blip>
          <a:srcRect b="0" l="0" r="0" t="0"/>
          <a:stretch/>
        </p:blipFill>
        <p:spPr>
          <a:xfrm>
            <a:off x="410716" y="260648"/>
            <a:ext cx="4305300" cy="5855593"/>
          </a:xfrm>
          <a:prstGeom prst="rect">
            <a:avLst/>
          </a:prstGeom>
          <a:noFill/>
          <a:ln>
            <a:noFill/>
          </a:ln>
          <a:effectLst>
            <a:outerShdw blurRad="225425" algn="ctr" dir="5220000" dist="50800">
              <a:srgbClr val="000000">
                <a:alpha val="32941"/>
              </a:srgbClr>
            </a:outerShdw>
          </a:effectLst>
        </p:spPr>
      </p:pic>
      <p:pic>
        <p:nvPicPr>
          <p:cNvPr descr="D:\LỆ THANH\E leaning\nhung-tac-pham-tai-hoa-cua-bac-thay-nghe-thuat-bien-hoa-sieu-thu-210470.jpg" id="334" name="Google Shape;334;p12"/>
          <p:cNvPicPr preferRelativeResize="0"/>
          <p:nvPr/>
        </p:nvPicPr>
        <p:blipFill rotWithShape="1">
          <a:blip r:embed="rId5">
            <a:alphaModFix/>
          </a:blip>
          <a:srcRect b="0" l="0" r="0" t="0"/>
          <a:stretch/>
        </p:blipFill>
        <p:spPr>
          <a:xfrm>
            <a:off x="4731196" y="345503"/>
            <a:ext cx="4305300" cy="6143625"/>
          </a:xfrm>
          <a:prstGeom prst="rect">
            <a:avLst/>
          </a:prstGeom>
          <a:noFill/>
          <a:ln>
            <a:noFill/>
          </a:ln>
          <a:effectLst>
            <a:outerShdw blurRad="184150" sx="110000" algn="ctr" dir="11520000" dist="241300" sy="110000">
              <a:srgbClr val="000000">
                <a:alpha val="17647"/>
              </a:srgbClr>
            </a:outerShdw>
            <a:reflection blurRad="0" dir="5400000" dist="5000" endA="0" endPos="30000" fadeDir="5400000" kx="0" rotWithShape="0" algn="bl" stA="30000" stPos="0" sy="-100000" ky="0"/>
          </a:effectLst>
        </p:spPr>
      </p:pic>
      <p:grpSp>
        <p:nvGrpSpPr>
          <p:cNvPr id="335" name="Google Shape;335;p12"/>
          <p:cNvGrpSpPr/>
          <p:nvPr/>
        </p:nvGrpSpPr>
        <p:grpSpPr>
          <a:xfrm>
            <a:off x="113956" y="165153"/>
            <a:ext cx="8850531" cy="6527693"/>
            <a:chOff x="6452" y="48521"/>
            <a:chExt cx="8850531" cy="6527693"/>
          </a:xfrm>
        </p:grpSpPr>
        <p:sp>
          <p:nvSpPr>
            <p:cNvPr id="336" name="Google Shape;336;p12"/>
            <p:cNvSpPr/>
            <p:nvPr/>
          </p:nvSpPr>
          <p:spPr>
            <a:xfrm>
              <a:off x="6452" y="48521"/>
              <a:ext cx="8850531" cy="6527693"/>
            </a:xfrm>
            <a:prstGeom prst="rect">
              <a:avLst/>
            </a:prstGeom>
            <a:solidFill>
              <a:schemeClr val="lt1">
                <a:alpha val="40000"/>
              </a:schemeClr>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2"/>
            <p:cNvSpPr/>
            <p:nvPr/>
          </p:nvSpPr>
          <p:spPr>
            <a:xfrm>
              <a:off x="1152134" y="309628"/>
              <a:ext cx="6552714" cy="4243001"/>
            </a:xfrm>
            <a:prstGeom prst="rect">
              <a:avLst/>
            </a:prstGeom>
            <a:blipFill rotWithShape="1">
              <a:blip r:embed="rId6">
                <a:alphaModFix/>
              </a:blip>
              <a:stretch>
                <a:fillRect b="-8998" l="0" r="0" t="-8999"/>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2"/>
            <p:cNvSpPr/>
            <p:nvPr/>
          </p:nvSpPr>
          <p:spPr>
            <a:xfrm>
              <a:off x="1152134" y="4552629"/>
              <a:ext cx="6552714" cy="176247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2"/>
            <p:cNvSpPr txBox="1"/>
            <p:nvPr/>
          </p:nvSpPr>
          <p:spPr>
            <a:xfrm>
              <a:off x="1152134" y="4552629"/>
              <a:ext cx="6552714" cy="1762477"/>
            </a:xfrm>
            <a:prstGeom prst="rect">
              <a:avLst/>
            </a:prstGeom>
            <a:noFill/>
            <a:ln>
              <a:noFill/>
            </a:ln>
          </p:spPr>
          <p:txBody>
            <a:bodyPr anchorCtr="0" anchor="ctr" bIns="91425" lIns="91425" spcFirstLastPara="1" rIns="91425" wrap="square" tIns="91425">
              <a:noAutofit/>
            </a:bodyPr>
            <a:lstStyle/>
            <a:p>
              <a:pPr indent="0" lvl="0" marL="0" marR="0" rtl="0" algn="just">
                <a:lnSpc>
                  <a:spcPct val="90000"/>
                </a:lnSpc>
                <a:spcBef>
                  <a:spcPts val="0"/>
                </a:spcBef>
                <a:spcAft>
                  <a:spcPts val="0"/>
                </a:spcAft>
                <a:buNone/>
              </a:pPr>
              <a:r>
                <a:rPr b="1" lang="en-US" sz="2400">
                  <a:solidFill>
                    <a:srgbClr val="FFFF00"/>
                  </a:solidFill>
                  <a:latin typeface="Calibri"/>
                  <a:ea typeface="Calibri"/>
                  <a:cs typeface="Calibri"/>
                  <a:sym typeface="Calibri"/>
                </a:rPr>
                <a:t>Miêu tả chiều sâu thế giới tâm linh; ngẫu hứng bất ngờ vô thức; Những cái hỗn độn phi loogic nhưng lại có sự tương giao thống nhất; hình ảnh biểu tượng, hướng con người đến những rung cảm mới mẻ</a:t>
              </a:r>
              <a:endParaRPr b="1" sz="2400">
                <a:solidFill>
                  <a:srgbClr val="FFFF00"/>
                </a:solidFill>
                <a:latin typeface="Calibri"/>
                <a:ea typeface="Calibri"/>
                <a:cs typeface="Calibri"/>
                <a:sym typeface="Calibri"/>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1000"/>
                                        <p:tgtEl>
                                          <p:spTgt spid="3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1000"/>
                                        <p:tgtEl>
                                          <p:spTgt spid="3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500"/>
                                        <p:tgtEl>
                                          <p:spTgt spid="333"/>
                                        </p:tgtEl>
                                        <p:attrNameLst>
                                          <p:attrName>ppt_y</p:attrName>
                                        </p:attrNameLst>
                                      </p:cBhvr>
                                      <p:tavLst>
                                        <p:tav fmla="" tm="0">
                                          <p:val>
                                            <p:strVal val="#ppt_y"/>
                                          </p:val>
                                        </p:tav>
                                        <p:tav fmla="" tm="100000">
                                          <p:val>
                                            <p:strVal val="#ppt_y+1"/>
                                          </p:val>
                                        </p:tav>
                                      </p:tavLst>
                                    </p:anim>
                                    <p:set>
                                      <p:cBhvr>
                                        <p:cTn dur="1" fill="hold">
                                          <p:stCondLst>
                                            <p:cond delay="500"/>
                                          </p:stCondLst>
                                        </p:cTn>
                                        <p:tgtEl>
                                          <p:spTgt spid="333"/>
                                        </p:tgtEl>
                                        <p:attrNameLst>
                                          <p:attrName>style.visibility</p:attrName>
                                        </p:attrNameLst>
                                      </p:cBhvr>
                                      <p:to>
                                        <p:strVal val="hidden"/>
                                      </p:to>
                                    </p:set>
                                  </p:childTnLst>
                                </p:cTn>
                              </p:par>
                              <p:par>
                                <p:cTn fill="hold" nodeType="withEffect" presetClass="exit" presetID="2" presetSubtype="4">
                                  <p:stCondLst>
                                    <p:cond delay="0"/>
                                  </p:stCondLst>
                                  <p:childTnLst>
                                    <p:anim calcmode="lin" valueType="num">
                                      <p:cBhvr additive="base">
                                        <p:cTn dur="500"/>
                                        <p:tgtEl>
                                          <p:spTgt spid="334"/>
                                        </p:tgtEl>
                                        <p:attrNameLst>
                                          <p:attrName>ppt_y</p:attrName>
                                        </p:attrNameLst>
                                      </p:cBhvr>
                                      <p:tavLst>
                                        <p:tav fmla="" tm="0">
                                          <p:val>
                                            <p:strVal val="#ppt_y"/>
                                          </p:val>
                                        </p:tav>
                                        <p:tav fmla="" tm="100000">
                                          <p:val>
                                            <p:strVal val="#ppt_y+1"/>
                                          </p:val>
                                        </p:tav>
                                      </p:tavLst>
                                    </p:anim>
                                    <p:set>
                                      <p:cBhvr>
                                        <p:cTn dur="1" fill="hold">
                                          <p:stCondLst>
                                            <p:cond delay="500"/>
                                          </p:stCondLst>
                                        </p:cTn>
                                        <p:tgtEl>
                                          <p:spTgt spid="33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pic>
        <p:nvPicPr>
          <p:cNvPr descr="D:\LỆ THANH\E leaning\05.jpg" id="346" name="Google Shape;346;p13"/>
          <p:cNvPicPr preferRelativeResize="0"/>
          <p:nvPr/>
        </p:nvPicPr>
        <p:blipFill rotWithShape="1">
          <a:blip r:embed="rId3">
            <a:alphaModFix/>
          </a:blip>
          <a:srcRect b="0" l="0" r="0" t="0"/>
          <a:stretch/>
        </p:blipFill>
        <p:spPr>
          <a:xfrm>
            <a:off x="14389" y="20782"/>
            <a:ext cx="9144000" cy="6837218"/>
          </a:xfrm>
          <a:prstGeom prst="rect">
            <a:avLst/>
          </a:prstGeom>
          <a:noFill/>
          <a:ln>
            <a:noFill/>
          </a:ln>
        </p:spPr>
      </p:pic>
      <p:pic>
        <p:nvPicPr>
          <p:cNvPr descr="D:\LỆ THANH\E leaning\thanh_thao.jpg" id="347" name="Google Shape;347;p13"/>
          <p:cNvPicPr preferRelativeResize="0"/>
          <p:nvPr/>
        </p:nvPicPr>
        <p:blipFill rotWithShape="1">
          <a:blip r:embed="rId4">
            <a:alphaModFix/>
          </a:blip>
          <a:srcRect b="0" l="0" r="0" t="0"/>
          <a:stretch/>
        </p:blipFill>
        <p:spPr>
          <a:xfrm>
            <a:off x="323528" y="692696"/>
            <a:ext cx="4010744" cy="497610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48" name="Google Shape;348;p13"/>
          <p:cNvSpPr/>
          <p:nvPr/>
        </p:nvSpPr>
        <p:spPr>
          <a:xfrm>
            <a:off x="4730405" y="836712"/>
            <a:ext cx="3730027" cy="4832092"/>
          </a:xfrm>
          <a:prstGeom prst="rect">
            <a:avLst/>
          </a:prstGeom>
          <a:solidFill>
            <a:srgbClr val="00B050">
              <a:alpha val="66666"/>
            </a:srgbClr>
          </a:solidFill>
          <a:ln cap="flat" cmpd="sng" w="9525">
            <a:solidFill>
              <a:srgbClr val="97B853">
                <a:alpha val="37647"/>
              </a:srgbClr>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800">
                <a:solidFill>
                  <a:srgbClr val="FFFF00"/>
                </a:solidFill>
                <a:latin typeface="Calibri"/>
                <a:ea typeface="Calibri"/>
                <a:cs typeface="Calibri"/>
                <a:sym typeface="Calibri"/>
              </a:rPr>
              <a:t>Phong cách tượng trưng có pha màu sắc siêu thực: cái tôi đa ngã, cấu trúc thơ kết hợp và giao hòa (giữa tự sự và trữ tình, thơ và nhạc, giữa màu sắc thơ viếng phương Đông và chất bi tráng của nhạc giao hưởng phương Tây...)</a:t>
            </a:r>
            <a:endParaRPr b="1" sz="2800">
              <a:solidFill>
                <a:srgbClr val="FFFF00"/>
              </a:solidFill>
              <a:latin typeface="Calibri"/>
              <a:ea typeface="Calibri"/>
              <a:cs typeface="Calibri"/>
              <a:sym typeface="Calibri"/>
            </a:endParaRPr>
          </a:p>
        </p:txBody>
      </p:sp>
      <p:sp>
        <p:nvSpPr>
          <p:cNvPr id="349" name="Google Shape;349;p13"/>
          <p:cNvSpPr txBox="1"/>
          <p:nvPr/>
        </p:nvSpPr>
        <p:spPr>
          <a:xfrm>
            <a:off x="467544" y="5755322"/>
            <a:ext cx="3744417" cy="553998"/>
          </a:xfrm>
          <a:prstGeom prst="rect">
            <a:avLst/>
          </a:prstGeom>
          <a:solidFill>
            <a:srgbClr val="00FFFF"/>
          </a:solidFill>
          <a:ln cap="flat" cmpd="sng" w="9525">
            <a:solidFill>
              <a:srgbClr val="FF330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3000">
                <a:solidFill>
                  <a:schemeClr val="dk1"/>
                </a:solidFill>
                <a:latin typeface="Times New Roman"/>
                <a:ea typeface="Times New Roman"/>
                <a:cs typeface="Times New Roman"/>
                <a:sym typeface="Times New Roman"/>
              </a:rPr>
              <a:t>Nhà thơ Thanh Thảo</a:t>
            </a:r>
            <a:endParaRPr b="1" sz="3000">
              <a:solidFill>
                <a:schemeClr val="dk1"/>
              </a:solidFill>
              <a:latin typeface="Times New Roman"/>
              <a:ea typeface="Times New Roman"/>
              <a:cs typeface="Times New Roman"/>
              <a:sym typeface="Times New Roman"/>
            </a:endParaRPr>
          </a:p>
        </p:txBody>
      </p:sp>
      <p:sp>
        <p:nvSpPr>
          <p:cNvPr id="350" name="Google Shape;350;p13"/>
          <p:cNvSpPr/>
          <p:nvPr/>
        </p:nvSpPr>
        <p:spPr>
          <a:xfrm>
            <a:off x="4730405" y="686301"/>
            <a:ext cx="3874043" cy="5632311"/>
          </a:xfrm>
          <a:prstGeom prst="rect">
            <a:avLst/>
          </a:prstGeom>
          <a:solidFill>
            <a:srgbClr val="00B0F0">
              <a:alpha val="74901"/>
            </a:srgbClr>
          </a:solidFill>
          <a:ln cap="flat" cmpd="sng" w="57150">
            <a:solidFill>
              <a:srgbClr val="92D050"/>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r">
              <a:spcBef>
                <a:spcPts val="0"/>
              </a:spcBef>
              <a:spcAft>
                <a:spcPts val="0"/>
              </a:spcAft>
              <a:buNone/>
            </a:pPr>
            <a:r>
              <a:rPr b="1" lang="en-US" sz="2400">
                <a:solidFill>
                  <a:schemeClr val="dk1"/>
                </a:solidFill>
                <a:latin typeface="Calibri"/>
                <a:ea typeface="Calibri"/>
                <a:cs typeface="Calibri"/>
                <a:sym typeface="Calibri"/>
              </a:rPr>
              <a:t>“những câu hỏi chưa bao giờ nguôi được </a:t>
            </a:r>
            <a:endParaRPr/>
          </a:p>
          <a:p>
            <a:pPr indent="0" lvl="0" marL="0" marR="0" rtl="0" algn="r">
              <a:spcBef>
                <a:spcPts val="0"/>
              </a:spcBef>
              <a:spcAft>
                <a:spcPts val="0"/>
              </a:spcAft>
              <a:buNone/>
            </a:pPr>
            <a:r>
              <a:rPr b="1" lang="en-US" sz="2400">
                <a:solidFill>
                  <a:schemeClr val="dk1"/>
                </a:solidFill>
                <a:latin typeface="Calibri"/>
                <a:ea typeface="Calibri"/>
                <a:cs typeface="Calibri"/>
                <a:sym typeface="Calibri"/>
              </a:rPr>
              <a:t>mảnh đất hôm nay bè bạn chúng tôi nằm </a:t>
            </a:r>
            <a:endParaRPr/>
          </a:p>
          <a:p>
            <a:pPr indent="0" lvl="0" marL="0" marR="0" rtl="0" algn="r">
              <a:spcBef>
                <a:spcPts val="0"/>
              </a:spcBef>
              <a:spcAft>
                <a:spcPts val="0"/>
              </a:spcAft>
              <a:buNone/>
            </a:pPr>
            <a:r>
              <a:rPr b="1" lang="en-US" sz="2400">
                <a:solidFill>
                  <a:schemeClr val="dk1"/>
                </a:solidFill>
                <a:latin typeface="Calibri"/>
                <a:ea typeface="Calibri"/>
                <a:cs typeface="Calibri"/>
                <a:sym typeface="Calibri"/>
              </a:rPr>
              <a:t>nơi máu đổ phải sống bằng thực chất </a:t>
            </a:r>
            <a:endParaRPr/>
          </a:p>
          <a:p>
            <a:pPr indent="0" lvl="0" marL="0" marR="0" rtl="0" algn="r">
              <a:spcBef>
                <a:spcPts val="0"/>
              </a:spcBef>
              <a:spcAft>
                <a:spcPts val="0"/>
              </a:spcAft>
              <a:buNone/>
            </a:pPr>
            <a:r>
              <a:rPr b="1" lang="en-US" sz="2400">
                <a:solidFill>
                  <a:schemeClr val="dk1"/>
                </a:solidFill>
                <a:latin typeface="Calibri"/>
                <a:ea typeface="Calibri"/>
                <a:cs typeface="Calibri"/>
                <a:sym typeface="Calibri"/>
              </a:rPr>
              <a:t>nơi cao nhất thử lòng ta yêu đất nước </a:t>
            </a:r>
            <a:endParaRPr/>
          </a:p>
          <a:p>
            <a:pPr indent="0" lvl="0" marL="0" marR="0" rtl="0" algn="r">
              <a:spcBef>
                <a:spcPts val="0"/>
              </a:spcBef>
              <a:spcAft>
                <a:spcPts val="0"/>
              </a:spcAft>
              <a:buNone/>
            </a:pPr>
            <a:r>
              <a:rPr b="1" lang="en-US" sz="2400">
                <a:solidFill>
                  <a:schemeClr val="dk1"/>
                </a:solidFill>
                <a:latin typeface="Calibri"/>
                <a:ea typeface="Calibri"/>
                <a:cs typeface="Calibri"/>
                <a:sym typeface="Calibri"/>
              </a:rPr>
              <a:t>thử lòng ta chung thuỷ vô tư </a:t>
            </a:r>
            <a:endParaRPr/>
          </a:p>
          <a:p>
            <a:pPr indent="0" lvl="0" marL="0" marR="0" rtl="0" algn="r">
              <a:spcBef>
                <a:spcPts val="0"/>
              </a:spcBef>
              <a:spcAft>
                <a:spcPts val="0"/>
              </a:spcAft>
              <a:buNone/>
            </a:pPr>
            <a:r>
              <a:rPr b="1" lang="en-US" sz="2400">
                <a:solidFill>
                  <a:schemeClr val="dk1"/>
                </a:solidFill>
                <a:latin typeface="Calibri"/>
                <a:ea typeface="Calibri"/>
                <a:cs typeface="Calibri"/>
                <a:sym typeface="Calibri"/>
              </a:rPr>
              <a:t>nơi vỡ vụn dưới chân bao mảng đêm hèn nhát </a:t>
            </a:r>
            <a:endParaRPr/>
          </a:p>
          <a:p>
            <a:pPr indent="0" lvl="0" marL="0" marR="0" rtl="0" algn="r">
              <a:spcBef>
                <a:spcPts val="0"/>
              </a:spcBef>
              <a:spcAft>
                <a:spcPts val="0"/>
              </a:spcAft>
              <a:buNone/>
            </a:pPr>
            <a:r>
              <a:rPr b="1" lang="en-US" sz="2400">
                <a:solidFill>
                  <a:schemeClr val="dk1"/>
                </a:solidFill>
                <a:latin typeface="Calibri"/>
                <a:ea typeface="Calibri"/>
                <a:cs typeface="Calibri"/>
                <a:sym typeface="Calibri"/>
              </a:rPr>
              <a:t>những gương mặt ngẩng lên lấp lánh chất người”</a:t>
            </a:r>
            <a:endParaRPr b="1" sz="2400">
              <a:solidFill>
                <a:schemeClr val="dk1"/>
              </a:solidFill>
              <a:latin typeface="Calibri"/>
              <a:ea typeface="Calibri"/>
              <a:cs typeface="Calibri"/>
              <a:sym typeface="Calibri"/>
            </a:endParaRPr>
          </a:p>
          <a:p>
            <a:pPr indent="0" lvl="0" marL="0" marR="0" rtl="0" algn="r">
              <a:spcBef>
                <a:spcPts val="0"/>
              </a:spcBef>
              <a:spcAft>
                <a:spcPts val="0"/>
              </a:spcAft>
              <a:buNone/>
            </a:pPr>
            <a:r>
              <a:rPr b="1" i="1" lang="en-US" sz="2400">
                <a:solidFill>
                  <a:schemeClr val="dk1"/>
                </a:solidFill>
                <a:latin typeface="Times New Roman"/>
                <a:ea typeface="Times New Roman"/>
                <a:cs typeface="Times New Roman"/>
                <a:sym typeface="Times New Roman"/>
              </a:rPr>
              <a:t>(Thử nói về hạnh phúc)</a:t>
            </a:r>
            <a:endParaRPr b="1" i="1" sz="24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7"/>
                                        </p:tgtEl>
                                        <p:attrNameLst>
                                          <p:attrName>style.visibility</p:attrName>
                                        </p:attrNameLst>
                                      </p:cBhvr>
                                      <p:to>
                                        <p:strVal val="visible"/>
                                      </p:to>
                                    </p:set>
                                    <p:animEffect filter="fade" transition="in">
                                      <p:cBhvr>
                                        <p:cTn dur="2000"/>
                                        <p:tgtEl>
                                          <p:spTgt spid="347"/>
                                        </p:tgtEl>
                                      </p:cBhvr>
                                    </p:animEffect>
                                  </p:childTnLst>
                                </p:cTn>
                              </p:par>
                              <p:par>
                                <p:cTn fill="hold" nodeType="with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2000"/>
                                        <p:tgtEl>
                                          <p:spTgt spid="3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8"/>
                                        </p:tgtEl>
                                        <p:attrNameLst>
                                          <p:attrName>style.visibility</p:attrName>
                                        </p:attrNameLst>
                                      </p:cBhvr>
                                      <p:to>
                                        <p:strVal val="visible"/>
                                      </p:to>
                                    </p:set>
                                    <p:animEffect filter="fade" transition="in">
                                      <p:cBhvr>
                                        <p:cTn dur="3000"/>
                                        <p:tgtEl>
                                          <p:spTgt spid="3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48"/>
                                        </p:tgtEl>
                                      </p:cBhvr>
                                    </p:animEffect>
                                    <p:set>
                                      <p:cBhvr>
                                        <p:cTn dur="1" fill="hold">
                                          <p:stCondLst>
                                            <p:cond delay="500"/>
                                          </p:stCondLst>
                                        </p:cTn>
                                        <p:tgtEl>
                                          <p:spTgt spid="34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2000"/>
                                        <p:tgtEl>
                                          <p:spTgt spid="3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pic>
        <p:nvPicPr>
          <p:cNvPr descr="D:\LỆ THANH\E leaning\28.jpg" id="356" name="Google Shape;356;p14"/>
          <p:cNvPicPr preferRelativeResize="0"/>
          <p:nvPr/>
        </p:nvPicPr>
        <p:blipFill rotWithShape="1">
          <a:blip r:embed="rId3">
            <a:alphaModFix/>
          </a:blip>
          <a:srcRect b="0" l="0" r="0" t="0"/>
          <a:stretch/>
        </p:blipFill>
        <p:spPr>
          <a:xfrm>
            <a:off x="0" y="0"/>
            <a:ext cx="9171878" cy="6857999"/>
          </a:xfrm>
          <a:prstGeom prst="rect">
            <a:avLst/>
          </a:prstGeom>
          <a:noFill/>
          <a:ln>
            <a:noFill/>
          </a:ln>
        </p:spPr>
      </p:pic>
      <p:pic>
        <p:nvPicPr>
          <p:cNvPr descr="D:\LỆ THANH\E leaning\14_nha31.jpg" id="357" name="Google Shape;357;p14"/>
          <p:cNvPicPr preferRelativeResize="0"/>
          <p:nvPr/>
        </p:nvPicPr>
        <p:blipFill rotWithShape="1">
          <a:blip r:embed="rId4">
            <a:alphaModFix/>
          </a:blip>
          <a:srcRect b="0" l="0" r="0" t="0"/>
          <a:stretch/>
        </p:blipFill>
        <p:spPr>
          <a:xfrm>
            <a:off x="5220072" y="828297"/>
            <a:ext cx="3735944" cy="4248472"/>
          </a:xfrm>
          <a:prstGeom prst="rect">
            <a:avLst/>
          </a:prstGeom>
          <a:noFill/>
          <a:ln cap="sq" cmpd="sng" w="190500">
            <a:solidFill>
              <a:srgbClr val="C8C6BD"/>
            </a:solidFill>
            <a:prstDash val="solid"/>
            <a:miter lim="800000"/>
            <a:headEnd len="sm" w="sm" type="none"/>
            <a:tailEnd len="sm" w="sm" type="none"/>
          </a:ln>
          <a:effectLst>
            <a:outerShdw blurRad="254000" rotWithShape="0" algn="bl">
              <a:srgbClr val="000000">
                <a:alpha val="42745"/>
              </a:srgbClr>
            </a:outerShdw>
          </a:effectLst>
        </p:spPr>
      </p:pic>
      <p:sp>
        <p:nvSpPr>
          <p:cNvPr id="358" name="Google Shape;358;p14"/>
          <p:cNvSpPr txBox="1"/>
          <p:nvPr/>
        </p:nvSpPr>
        <p:spPr>
          <a:xfrm>
            <a:off x="5211599" y="5373216"/>
            <a:ext cx="3744417" cy="523220"/>
          </a:xfrm>
          <a:prstGeom prst="rect">
            <a:avLst/>
          </a:prstGeom>
          <a:solidFill>
            <a:srgbClr val="DAE5F1"/>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Nhà thơ Chế Lan Viên</a:t>
            </a:r>
            <a:endParaRPr b="1" sz="2800">
              <a:solidFill>
                <a:schemeClr val="dk1"/>
              </a:solidFill>
              <a:latin typeface="Times New Roman"/>
              <a:ea typeface="Times New Roman"/>
              <a:cs typeface="Times New Roman"/>
              <a:sym typeface="Times New Roman"/>
            </a:endParaRPr>
          </a:p>
        </p:txBody>
      </p:sp>
      <p:sp>
        <p:nvSpPr>
          <p:cNvPr id="359" name="Google Shape;359;p14"/>
          <p:cNvSpPr/>
          <p:nvPr/>
        </p:nvSpPr>
        <p:spPr>
          <a:xfrm>
            <a:off x="179512" y="1196752"/>
            <a:ext cx="4745035" cy="267765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FFF00"/>
                </a:solidFill>
                <a:latin typeface="Calibri"/>
                <a:ea typeface="Calibri"/>
                <a:cs typeface="Calibri"/>
                <a:sym typeface="Calibri"/>
              </a:rPr>
              <a:t>Cả dĩ vãng là chuỗi mồ vô tận </a:t>
            </a:r>
            <a:endParaRPr/>
          </a:p>
          <a:p>
            <a:pPr indent="0" lvl="0" marL="0" marR="0" rtl="0" algn="l">
              <a:spcBef>
                <a:spcPts val="0"/>
              </a:spcBef>
              <a:spcAft>
                <a:spcPts val="0"/>
              </a:spcAft>
              <a:buNone/>
            </a:pPr>
            <a:r>
              <a:rPr b="1" lang="en-US" sz="2800">
                <a:solidFill>
                  <a:srgbClr val="FFFF00"/>
                </a:solidFill>
                <a:latin typeface="Calibri"/>
                <a:ea typeface="Calibri"/>
                <a:cs typeface="Calibri"/>
                <a:sym typeface="Calibri"/>
              </a:rPr>
              <a:t>Cả tương lai là chuỗi huyệt chưa thành </a:t>
            </a:r>
            <a:endParaRPr/>
          </a:p>
          <a:p>
            <a:pPr indent="0" lvl="0" marL="0" marR="0" rtl="0" algn="l">
              <a:spcBef>
                <a:spcPts val="0"/>
              </a:spcBef>
              <a:spcAft>
                <a:spcPts val="0"/>
              </a:spcAft>
              <a:buNone/>
            </a:pPr>
            <a:r>
              <a:rPr b="1" lang="en-US" sz="2800">
                <a:solidFill>
                  <a:srgbClr val="FFFF00"/>
                </a:solidFill>
                <a:latin typeface="Calibri"/>
                <a:ea typeface="Calibri"/>
                <a:cs typeface="Calibri"/>
                <a:sym typeface="Calibri"/>
              </a:rPr>
              <a:t>Cũng đương chôn lặng lẽ những ngày xanh” </a:t>
            </a:r>
            <a:endParaRPr/>
          </a:p>
          <a:p>
            <a:pPr indent="0" lvl="0" marL="0" marR="0" rtl="0" algn="r">
              <a:spcBef>
                <a:spcPts val="0"/>
              </a:spcBef>
              <a:spcAft>
                <a:spcPts val="0"/>
              </a:spcAft>
              <a:buNone/>
            </a:pPr>
            <a:r>
              <a:rPr b="1" i="1" lang="en-US" sz="2800">
                <a:solidFill>
                  <a:srgbClr val="FFFF00"/>
                </a:solidFill>
                <a:latin typeface="Calibri"/>
                <a:ea typeface="Calibri"/>
                <a:cs typeface="Calibri"/>
                <a:sym typeface="Calibri"/>
              </a:rPr>
              <a:t>(Những nấm mồ)</a:t>
            </a:r>
            <a:endParaRPr/>
          </a:p>
        </p:txBody>
      </p:sp>
      <p:pic>
        <p:nvPicPr>
          <p:cNvPr descr="D:\LỆ THANH\E leaning\anh-hmt-13_a3984.jpg" id="360" name="Google Shape;360;p14"/>
          <p:cNvPicPr preferRelativeResize="0"/>
          <p:nvPr/>
        </p:nvPicPr>
        <p:blipFill rotWithShape="1">
          <a:blip r:embed="rId5">
            <a:alphaModFix/>
          </a:blip>
          <a:srcRect b="0" l="0" r="0" t="0"/>
          <a:stretch/>
        </p:blipFill>
        <p:spPr>
          <a:xfrm>
            <a:off x="0" y="24821"/>
            <a:ext cx="9144000" cy="6833179"/>
          </a:xfrm>
          <a:prstGeom prst="rect">
            <a:avLst/>
          </a:prstGeom>
          <a:noFill/>
          <a:ln>
            <a:noFill/>
          </a:ln>
        </p:spPr>
      </p:pic>
      <p:sp>
        <p:nvSpPr>
          <p:cNvPr id="361" name="Google Shape;361;p14"/>
          <p:cNvSpPr/>
          <p:nvPr/>
        </p:nvSpPr>
        <p:spPr>
          <a:xfrm>
            <a:off x="556320" y="4946995"/>
            <a:ext cx="7560840" cy="1785104"/>
          </a:xfrm>
          <a:prstGeom prst="rect">
            <a:avLst/>
          </a:prstGeom>
          <a:solidFill>
            <a:schemeClr val="lt1">
              <a:alpha val="83921"/>
            </a:schemeClr>
          </a:solidFill>
          <a:ln>
            <a:noFill/>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3" marL="1371600" marR="0" rtl="0" algn="l">
              <a:spcBef>
                <a:spcPts val="0"/>
              </a:spcBef>
              <a:spcAft>
                <a:spcPts val="0"/>
              </a:spcAft>
              <a:buNone/>
            </a:pPr>
            <a:r>
              <a:rPr b="1" i="0" lang="en-US" sz="2200" u="none" cap="none" strike="noStrike">
                <a:solidFill>
                  <a:srgbClr val="FF0000"/>
                </a:solidFill>
                <a:latin typeface="Calibri"/>
                <a:ea typeface="Calibri"/>
                <a:cs typeface="Calibri"/>
                <a:sym typeface="Calibri"/>
              </a:rPr>
              <a:t>Xác hồn ta sẽ rút bao nguồn trăng loạn, </a:t>
            </a:r>
            <a:endParaRPr/>
          </a:p>
          <a:p>
            <a:pPr indent="0" lvl="3" marL="1371600" marR="0" rtl="0" algn="l">
              <a:spcBef>
                <a:spcPts val="0"/>
              </a:spcBef>
              <a:spcAft>
                <a:spcPts val="0"/>
              </a:spcAft>
              <a:buNone/>
            </a:pPr>
            <a:r>
              <a:rPr b="1" i="0" lang="en-US" sz="2200" u="none" cap="none" strike="noStrike">
                <a:solidFill>
                  <a:srgbClr val="FF0000"/>
                </a:solidFill>
                <a:latin typeface="Calibri"/>
                <a:ea typeface="Calibri"/>
                <a:cs typeface="Calibri"/>
                <a:sym typeface="Calibri"/>
              </a:rPr>
              <a:t>Ngấm vào trong cơ thể những hoa hương, </a:t>
            </a:r>
            <a:endParaRPr/>
          </a:p>
          <a:p>
            <a:pPr indent="0" lvl="3" marL="1371600" marR="0" rtl="0" algn="l">
              <a:spcBef>
                <a:spcPts val="0"/>
              </a:spcBef>
              <a:spcAft>
                <a:spcPts val="0"/>
              </a:spcAft>
              <a:buNone/>
            </a:pPr>
            <a:r>
              <a:rPr b="1" i="0" lang="en-US" sz="2200" u="none" cap="none" strike="noStrike">
                <a:solidFill>
                  <a:srgbClr val="FF0000"/>
                </a:solidFill>
                <a:latin typeface="Calibri"/>
                <a:ea typeface="Calibri"/>
                <a:cs typeface="Calibri"/>
                <a:sym typeface="Calibri"/>
              </a:rPr>
              <a:t>Và sẽ thở ra toàn hơi thở sáng, </a:t>
            </a:r>
            <a:endParaRPr/>
          </a:p>
          <a:p>
            <a:pPr indent="0" lvl="3" marL="1371600" marR="0" rtl="0" algn="l">
              <a:spcBef>
                <a:spcPts val="0"/>
              </a:spcBef>
              <a:spcAft>
                <a:spcPts val="0"/>
              </a:spcAft>
              <a:buNone/>
            </a:pPr>
            <a:r>
              <a:rPr b="1" i="0" lang="en-US" sz="2200" u="none" cap="none" strike="noStrike">
                <a:solidFill>
                  <a:srgbClr val="FF0000"/>
                </a:solidFill>
                <a:latin typeface="Calibri"/>
                <a:ea typeface="Calibri"/>
                <a:cs typeface="Calibri"/>
                <a:sym typeface="Calibri"/>
              </a:rPr>
              <a:t>Để trên cao, hồn khỏi lộn màu sương.</a:t>
            </a:r>
            <a:endParaRPr b="1" i="0" sz="2200" u="none" cap="none" strike="noStrike">
              <a:solidFill>
                <a:srgbClr val="FF0000"/>
              </a:solidFill>
              <a:latin typeface="Calibri"/>
              <a:ea typeface="Calibri"/>
              <a:cs typeface="Calibri"/>
              <a:sym typeface="Calibri"/>
            </a:endParaRPr>
          </a:p>
          <a:p>
            <a:pPr indent="0" lvl="0" marL="0" marR="0" rtl="0" algn="l">
              <a:spcBef>
                <a:spcPts val="0"/>
              </a:spcBef>
              <a:spcAft>
                <a:spcPts val="0"/>
              </a:spcAft>
              <a:buNone/>
            </a:pPr>
            <a:r>
              <a:rPr b="1" lang="en-US" sz="2200">
                <a:solidFill>
                  <a:srgbClr val="FF0000"/>
                </a:solidFill>
                <a:latin typeface="Calibri"/>
                <a:ea typeface="Calibri"/>
                <a:cs typeface="Calibri"/>
                <a:sym typeface="Calibri"/>
              </a:rPr>
              <a:t> 				</a:t>
            </a:r>
            <a:r>
              <a:rPr b="1" i="1" lang="en-US" sz="2200">
                <a:solidFill>
                  <a:srgbClr val="FF0000"/>
                </a:solidFill>
                <a:latin typeface="Calibri"/>
                <a:ea typeface="Calibri"/>
                <a:cs typeface="Calibri"/>
                <a:sym typeface="Calibri"/>
              </a:rPr>
              <a:t>(Hồn lìa khỏi xác) Hàn Mặc Tử</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9"/>
                                        </p:tgtEl>
                                        <p:attrNameLst>
                                          <p:attrName>style.visibility</p:attrName>
                                        </p:attrNameLst>
                                      </p:cBhvr>
                                      <p:to>
                                        <p:strVal val="visible"/>
                                      </p:to>
                                    </p:set>
                                    <p:animEffect filter="fade" transition="in">
                                      <p:cBhvr>
                                        <p:cTn dur="1000"/>
                                        <p:tgtEl>
                                          <p:spTgt spid="359"/>
                                        </p:tgtEl>
                                      </p:cBhvr>
                                    </p:animEffect>
                                  </p:childTnLst>
                                </p:cTn>
                              </p:par>
                              <p:par>
                                <p:cTn fill="hold" nodeType="withEffect" presetClass="entr" presetID="10" presetSubtype="0">
                                  <p:stCondLst>
                                    <p:cond delay="0"/>
                                  </p:stCondLst>
                                  <p:childTnLst>
                                    <p:set>
                                      <p:cBhvr>
                                        <p:cTn dur="1" fill="hold">
                                          <p:stCondLst>
                                            <p:cond delay="0"/>
                                          </p:stCondLst>
                                        </p:cTn>
                                        <p:tgtEl>
                                          <p:spTgt spid="357"/>
                                        </p:tgtEl>
                                        <p:attrNameLst>
                                          <p:attrName>style.visibility</p:attrName>
                                        </p:attrNameLst>
                                      </p:cBhvr>
                                      <p:to>
                                        <p:strVal val="visible"/>
                                      </p:to>
                                    </p:set>
                                    <p:animEffect filter="fade" transition="in">
                                      <p:cBhvr>
                                        <p:cTn dur="1000"/>
                                        <p:tgtEl>
                                          <p:spTgt spid="357"/>
                                        </p:tgtEl>
                                      </p:cBhvr>
                                    </p:animEffect>
                                  </p:childTnLst>
                                </p:cTn>
                              </p:par>
                              <p:par>
                                <p:cTn fill="hold" nodeType="withEffect" presetClass="entr" presetID="10" presetSubtype="0">
                                  <p:stCondLst>
                                    <p:cond delay="0"/>
                                  </p:stCondLst>
                                  <p:childTnLst>
                                    <p:set>
                                      <p:cBhvr>
                                        <p:cTn dur="1" fill="hold">
                                          <p:stCondLst>
                                            <p:cond delay="0"/>
                                          </p:stCondLst>
                                        </p:cTn>
                                        <p:tgtEl>
                                          <p:spTgt spid="358"/>
                                        </p:tgtEl>
                                        <p:attrNameLst>
                                          <p:attrName>style.visibility</p:attrName>
                                        </p:attrNameLst>
                                      </p:cBhvr>
                                      <p:to>
                                        <p:strVal val="visible"/>
                                      </p:to>
                                    </p:set>
                                    <p:animEffect filter="fade" transition="in">
                                      <p:cBhvr>
                                        <p:cTn dur="1000"/>
                                        <p:tgtEl>
                                          <p:spTgt spid="3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0"/>
                                        </p:tgtEl>
                                        <p:attrNameLst>
                                          <p:attrName>style.visibility</p:attrName>
                                        </p:attrNameLst>
                                      </p:cBhvr>
                                      <p:to>
                                        <p:strVal val="visible"/>
                                      </p:to>
                                    </p:set>
                                    <p:animEffect filter="fade" transition="in">
                                      <p:cBhvr>
                                        <p:cTn dur="2000"/>
                                        <p:tgtEl>
                                          <p:spTgt spid="360"/>
                                        </p:tgtEl>
                                      </p:cBhvr>
                                    </p:animEffect>
                                  </p:childTnLst>
                                </p:cTn>
                              </p:par>
                              <p:par>
                                <p:cTn fill="hold" nodeType="withEffect" presetClass="entr" presetID="10" presetSubtype="0">
                                  <p:stCondLst>
                                    <p:cond delay="0"/>
                                  </p:stCondLst>
                                  <p:childTnLst>
                                    <p:set>
                                      <p:cBhvr>
                                        <p:cTn dur="1" fill="hold">
                                          <p:stCondLst>
                                            <p:cond delay="0"/>
                                          </p:stCondLst>
                                        </p:cTn>
                                        <p:tgtEl>
                                          <p:spTgt spid="361"/>
                                        </p:tgtEl>
                                        <p:attrNameLst>
                                          <p:attrName>style.visibility</p:attrName>
                                        </p:attrNameLst>
                                      </p:cBhvr>
                                      <p:to>
                                        <p:strVal val="visible"/>
                                      </p:to>
                                    </p:set>
                                    <p:animEffect filter="fade" transition="in">
                                      <p:cBhvr>
                                        <p:cTn dur="2000"/>
                                        <p:tgtEl>
                                          <p:spTgt spid="3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pic>
        <p:nvPicPr>
          <p:cNvPr id="366" name="Google Shape;366;p15"/>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367" name="Google Shape;367;p15"/>
          <p:cNvSpPr txBox="1"/>
          <p:nvPr>
            <p:ph type="title"/>
          </p:nvPr>
        </p:nvSpPr>
        <p:spPr>
          <a:xfrm>
            <a:off x="457200" y="274637"/>
            <a:ext cx="8229600" cy="1798003"/>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2800">
                <a:solidFill>
                  <a:srgbClr val="FF0000"/>
                </a:solidFill>
              </a:rPr>
              <a:t>Câu 2: Bài thơ "Đàn ghita của Lorca" tiêu biểu cho kiểu tư duy thơ của Thanh Thảo: giàu suy tư, phóng túng, mãnh liệt trong cảm xúc đồng thời nhuốm màu sắc tượng trưng, siêu thực. Đúng hay sai?</a:t>
            </a:r>
            <a:endParaRPr b="1" sz="2800">
              <a:solidFill>
                <a:srgbClr val="FF0000"/>
              </a:solidFill>
              <a:latin typeface="Times New Roman"/>
              <a:ea typeface="Times New Roman"/>
              <a:cs typeface="Times New Roman"/>
              <a:sym typeface="Times New Roman"/>
            </a:endParaRPr>
          </a:p>
        </p:txBody>
      </p:sp>
      <p:sp>
        <p:nvSpPr>
          <p:cNvPr id="368" name="Google Shape;368;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
        <p:nvSpPr>
          <p:cNvPr id="369" name="Google Shape;369;p15"/>
          <p:cNvSpPr/>
          <p:nvPr/>
        </p:nvSpPr>
        <p:spPr>
          <a:xfrm>
            <a:off x="539552" y="4622314"/>
            <a:ext cx="3291840" cy="678894"/>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lt1"/>
                </a:solidFill>
                <a:latin typeface="Times New Roman"/>
                <a:ea typeface="Times New Roman"/>
                <a:cs typeface="Times New Roman"/>
                <a:sym typeface="Times New Roman"/>
              </a:rPr>
              <a:t>Đúng! Bất chuột vào bất kỳ chỗ nào để tiếp tục</a:t>
            </a:r>
            <a:endParaRPr sz="1800">
              <a:solidFill>
                <a:schemeClr val="lt1"/>
              </a:solidFill>
              <a:latin typeface="Times New Roman"/>
              <a:ea typeface="Times New Roman"/>
              <a:cs typeface="Times New Roman"/>
              <a:sym typeface="Times New Roman"/>
            </a:endParaRPr>
          </a:p>
        </p:txBody>
      </p:sp>
      <p:sp>
        <p:nvSpPr>
          <p:cNvPr id="370" name="Google Shape;370;p15"/>
          <p:cNvSpPr/>
          <p:nvPr/>
        </p:nvSpPr>
        <p:spPr>
          <a:xfrm>
            <a:off x="4798368" y="4432430"/>
            <a:ext cx="3291840" cy="678894"/>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lt1"/>
                </a:solidFill>
                <a:latin typeface="Times New Roman"/>
                <a:ea typeface="Times New Roman"/>
                <a:cs typeface="Times New Roman"/>
                <a:sym typeface="Times New Roman"/>
              </a:rPr>
              <a:t>Sai! Bất chuột vào bất kỳ chỗ nào để tiếp tục</a:t>
            </a:r>
            <a:endParaRPr sz="1800">
              <a:solidFill>
                <a:schemeClr val="lt1"/>
              </a:solidFill>
              <a:latin typeface="Times New Roman"/>
              <a:ea typeface="Times New Roman"/>
              <a:cs typeface="Times New Roman"/>
              <a:sym typeface="Times New Roman"/>
            </a:endParaRPr>
          </a:p>
        </p:txBody>
      </p:sp>
      <p:sp>
        <p:nvSpPr>
          <p:cNvPr id="371" name="Google Shape;371;p15"/>
          <p:cNvSpPr/>
          <p:nvPr/>
        </p:nvSpPr>
        <p:spPr>
          <a:xfrm>
            <a:off x="1506528" y="6134481"/>
            <a:ext cx="3291840" cy="678895"/>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lt1"/>
                </a:solidFill>
                <a:latin typeface="Times New Roman"/>
                <a:ea typeface="Times New Roman"/>
                <a:cs typeface="Times New Roman"/>
                <a:sym typeface="Times New Roman"/>
              </a:rPr>
              <a:t>Bạn đã trả lời đúng</a:t>
            </a:r>
            <a:endParaRPr sz="1800">
              <a:solidFill>
                <a:schemeClr val="lt1"/>
              </a:solidFill>
              <a:latin typeface="Times New Roman"/>
              <a:ea typeface="Times New Roman"/>
              <a:cs typeface="Times New Roman"/>
              <a:sym typeface="Times New Roman"/>
            </a:endParaRPr>
          </a:p>
        </p:txBody>
      </p:sp>
      <p:sp>
        <p:nvSpPr>
          <p:cNvPr id="372" name="Google Shape;372;p15"/>
          <p:cNvSpPr/>
          <p:nvPr/>
        </p:nvSpPr>
        <p:spPr>
          <a:xfrm>
            <a:off x="827584" y="4838337"/>
            <a:ext cx="6583680" cy="678895"/>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t" bIns="0" lIns="0" spcFirstLastPara="1" rIns="0" wrap="square" tIns="0">
            <a:noAutofit/>
          </a:bodyPr>
          <a:lstStyle/>
          <a:p>
            <a:pPr indent="0" lvl="0" marL="0" marR="0" rtl="0" algn="l">
              <a:spcBef>
                <a:spcPts val="0"/>
              </a:spcBef>
              <a:spcAft>
                <a:spcPts val="0"/>
              </a:spcAft>
              <a:buNone/>
            </a:pPr>
            <a:r>
              <a:rPr lang="en-US" sz="1800">
                <a:solidFill>
                  <a:schemeClr val="lt1"/>
                </a:solidFill>
                <a:latin typeface="Times New Roman"/>
                <a:ea typeface="Times New Roman"/>
                <a:cs typeface="Times New Roman"/>
                <a:sym typeface="Times New Roman"/>
              </a:rPr>
              <a:t>Câu trả lời của bạn:</a:t>
            </a:r>
            <a:endParaRPr sz="1800">
              <a:solidFill>
                <a:schemeClr val="lt1"/>
              </a:solidFill>
              <a:latin typeface="Times New Roman"/>
              <a:ea typeface="Times New Roman"/>
              <a:cs typeface="Times New Roman"/>
              <a:sym typeface="Times New Roman"/>
            </a:endParaRPr>
          </a:p>
        </p:txBody>
      </p:sp>
      <p:sp>
        <p:nvSpPr>
          <p:cNvPr id="373" name="Google Shape;373;p15"/>
          <p:cNvSpPr/>
          <p:nvPr/>
        </p:nvSpPr>
        <p:spPr>
          <a:xfrm>
            <a:off x="2329488" y="6134481"/>
            <a:ext cx="6583680" cy="678895"/>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t" bIns="0" lIns="0" spcFirstLastPara="1" rIns="0" wrap="square" tIns="0">
            <a:noAutofit/>
          </a:bodyPr>
          <a:lstStyle/>
          <a:p>
            <a:pPr indent="0" lvl="0" marL="0" marR="0" rtl="0" algn="l">
              <a:spcBef>
                <a:spcPts val="0"/>
              </a:spcBef>
              <a:spcAft>
                <a:spcPts val="0"/>
              </a:spcAft>
              <a:buNone/>
            </a:pPr>
            <a:r>
              <a:rPr lang="en-US" sz="1800">
                <a:solidFill>
                  <a:schemeClr val="lt1"/>
                </a:solidFill>
                <a:latin typeface="Times New Roman"/>
                <a:ea typeface="Times New Roman"/>
                <a:cs typeface="Times New Roman"/>
                <a:sym typeface="Times New Roman"/>
              </a:rPr>
              <a:t>Đáp án là:</a:t>
            </a:r>
            <a:endParaRPr sz="1800">
              <a:solidFill>
                <a:schemeClr val="lt1"/>
              </a:solidFill>
              <a:latin typeface="Times New Roman"/>
              <a:ea typeface="Times New Roman"/>
              <a:cs typeface="Times New Roman"/>
              <a:sym typeface="Times New Roman"/>
            </a:endParaRPr>
          </a:p>
        </p:txBody>
      </p:sp>
      <p:sp>
        <p:nvSpPr>
          <p:cNvPr id="374" name="Google Shape;374;p15"/>
          <p:cNvSpPr/>
          <p:nvPr/>
        </p:nvSpPr>
        <p:spPr>
          <a:xfrm>
            <a:off x="2329488" y="5224473"/>
            <a:ext cx="3291840" cy="678895"/>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lt1"/>
                </a:solidFill>
                <a:latin typeface="Times New Roman"/>
                <a:ea typeface="Times New Roman"/>
                <a:cs typeface="Times New Roman"/>
                <a:sym typeface="Times New Roman"/>
              </a:rPr>
              <a:t>Bạn chưa trả lời đúng</a:t>
            </a:r>
            <a:endParaRPr sz="1800">
              <a:solidFill>
                <a:schemeClr val="lt1"/>
              </a:solidFill>
              <a:latin typeface="Times New Roman"/>
              <a:ea typeface="Times New Roman"/>
              <a:cs typeface="Times New Roman"/>
              <a:sym typeface="Times New Roman"/>
            </a:endParaRPr>
          </a:p>
        </p:txBody>
      </p:sp>
      <p:sp>
        <p:nvSpPr>
          <p:cNvPr id="375" name="Google Shape;375;p15"/>
          <p:cNvSpPr/>
          <p:nvPr/>
        </p:nvSpPr>
        <p:spPr>
          <a:xfrm>
            <a:off x="3502152" y="4753296"/>
            <a:ext cx="3291840" cy="678894"/>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lt1"/>
                </a:solidFill>
                <a:latin typeface="Times New Roman"/>
                <a:ea typeface="Times New Roman"/>
                <a:cs typeface="Times New Roman"/>
                <a:sym typeface="Times New Roman"/>
              </a:rPr>
              <a:t>Bạn phải hoàn thành câu trả lời trước khi tiếp tục</a:t>
            </a:r>
            <a:endParaRPr sz="1800">
              <a:solidFill>
                <a:schemeClr val="lt1"/>
              </a:solidFill>
              <a:latin typeface="Times New Roman"/>
              <a:ea typeface="Times New Roman"/>
              <a:cs typeface="Times New Roman"/>
              <a:sym typeface="Times New Roman"/>
            </a:endParaRPr>
          </a:p>
        </p:txBody>
      </p:sp>
      <p:grpSp>
        <p:nvGrpSpPr>
          <p:cNvPr id="376" name="Google Shape;376;p15"/>
          <p:cNvGrpSpPr/>
          <p:nvPr/>
        </p:nvGrpSpPr>
        <p:grpSpPr>
          <a:xfrm>
            <a:off x="6306820" y="5718826"/>
            <a:ext cx="1145540" cy="407337"/>
            <a:chOff x="6306820" y="5718826"/>
            <a:chExt cx="1145540" cy="407337"/>
          </a:xfrm>
        </p:grpSpPr>
        <p:sp>
          <p:nvSpPr>
            <p:cNvPr id="377" name="Google Shape;377;p15"/>
            <p:cNvSpPr/>
            <p:nvPr/>
          </p:nvSpPr>
          <p:spPr>
            <a:xfrm>
              <a:off x="6306820" y="5718826"/>
              <a:ext cx="1145540" cy="407337"/>
            </a:xfrm>
            <a:prstGeom prst="roundRect">
              <a:avLst>
                <a:gd fmla="val 16667" name="adj"/>
              </a:avLst>
            </a:prstGeom>
            <a:no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400">
                <a:solidFill>
                  <a:schemeClr val="lt1"/>
                </a:solidFill>
                <a:latin typeface="Times New Roman"/>
                <a:ea typeface="Times New Roman"/>
                <a:cs typeface="Times New Roman"/>
                <a:sym typeface="Times New Roman"/>
              </a:endParaRPr>
            </a:p>
          </p:txBody>
        </p:sp>
        <p:sp>
          <p:nvSpPr>
            <p:cNvPr id="378" name="Google Shape;378;p15"/>
            <p:cNvSpPr/>
            <p:nvPr/>
          </p:nvSpPr>
          <p:spPr>
            <a:xfrm>
              <a:off x="6332220" y="5744226"/>
              <a:ext cx="1094740" cy="356537"/>
            </a:xfrm>
            <a:prstGeom prst="roundRect">
              <a:avLst>
                <a:gd fmla="val 16667" name="adj"/>
              </a:avLst>
            </a:prstGeom>
            <a:no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b="1" lang="en-US" sz="1400">
                  <a:solidFill>
                    <a:srgbClr val="2B333C"/>
                  </a:solidFill>
                  <a:latin typeface="Times New Roman"/>
                  <a:ea typeface="Times New Roman"/>
                  <a:cs typeface="Times New Roman"/>
                  <a:sym typeface="Times New Roman"/>
                </a:rPr>
                <a:t>Trả lời</a:t>
              </a:r>
              <a:endParaRPr b="1" sz="1400">
                <a:solidFill>
                  <a:srgbClr val="2B333C"/>
                </a:solidFill>
                <a:latin typeface="Times New Roman"/>
                <a:ea typeface="Times New Roman"/>
                <a:cs typeface="Times New Roman"/>
                <a:sym typeface="Times New Roman"/>
              </a:endParaRPr>
            </a:p>
          </p:txBody>
        </p:sp>
      </p:grpSp>
      <p:grpSp>
        <p:nvGrpSpPr>
          <p:cNvPr id="379" name="Google Shape;379;p15"/>
          <p:cNvGrpSpPr/>
          <p:nvPr/>
        </p:nvGrpSpPr>
        <p:grpSpPr>
          <a:xfrm>
            <a:off x="7541260" y="5718826"/>
            <a:ext cx="1145540" cy="407337"/>
            <a:chOff x="7541260" y="5718826"/>
            <a:chExt cx="1145540" cy="407337"/>
          </a:xfrm>
        </p:grpSpPr>
        <p:sp>
          <p:nvSpPr>
            <p:cNvPr id="380" name="Google Shape;380;p15"/>
            <p:cNvSpPr/>
            <p:nvPr/>
          </p:nvSpPr>
          <p:spPr>
            <a:xfrm>
              <a:off x="7541260" y="5718826"/>
              <a:ext cx="1145540" cy="407337"/>
            </a:xfrm>
            <a:prstGeom prst="roundRect">
              <a:avLst>
                <a:gd fmla="val 16667" name="adj"/>
              </a:avLst>
            </a:prstGeom>
            <a:no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400">
                <a:solidFill>
                  <a:schemeClr val="lt1"/>
                </a:solidFill>
                <a:latin typeface="Times New Roman"/>
                <a:ea typeface="Times New Roman"/>
                <a:cs typeface="Times New Roman"/>
                <a:sym typeface="Times New Roman"/>
              </a:endParaRPr>
            </a:p>
          </p:txBody>
        </p:sp>
        <p:sp>
          <p:nvSpPr>
            <p:cNvPr id="381" name="Google Shape;381;p15"/>
            <p:cNvSpPr/>
            <p:nvPr/>
          </p:nvSpPr>
          <p:spPr>
            <a:xfrm>
              <a:off x="7566660" y="5744226"/>
              <a:ext cx="1094740" cy="356537"/>
            </a:xfrm>
            <a:prstGeom prst="roundRect">
              <a:avLst>
                <a:gd fmla="val 16667" name="adj"/>
              </a:avLst>
            </a:prstGeom>
            <a:no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b="1" lang="en-US" sz="1400">
                  <a:solidFill>
                    <a:srgbClr val="2B333C"/>
                  </a:solidFill>
                  <a:latin typeface="Times New Roman"/>
                  <a:ea typeface="Times New Roman"/>
                  <a:cs typeface="Times New Roman"/>
                  <a:sym typeface="Times New Roman"/>
                </a:rPr>
                <a:t>Làm lại</a:t>
              </a:r>
              <a:endParaRPr b="1" sz="1400">
                <a:solidFill>
                  <a:srgbClr val="2B333C"/>
                </a:solidFill>
                <a:latin typeface="Times New Roman"/>
                <a:ea typeface="Times New Roman"/>
                <a:cs typeface="Times New Roman"/>
                <a:sym typeface="Times New Roman"/>
              </a:endParaRPr>
            </a:p>
          </p:txBody>
        </p:sp>
      </p:grpSp>
      <p:grpSp>
        <p:nvGrpSpPr>
          <p:cNvPr id="382" name="Google Shape;382;p15"/>
          <p:cNvGrpSpPr/>
          <p:nvPr/>
        </p:nvGrpSpPr>
        <p:grpSpPr>
          <a:xfrm>
            <a:off x="673100" y="2618864"/>
            <a:ext cx="2386732" cy="705733"/>
            <a:chOff x="673100" y="1645920"/>
            <a:chExt cx="2928418" cy="426720"/>
          </a:xfrm>
        </p:grpSpPr>
        <p:sp>
          <p:nvSpPr>
            <p:cNvPr id="383" name="Google Shape;383;p15"/>
            <p:cNvSpPr txBox="1"/>
            <p:nvPr/>
          </p:nvSpPr>
          <p:spPr>
            <a:xfrm>
              <a:off x="1079500" y="1645920"/>
              <a:ext cx="823853" cy="426720"/>
            </a:xfrm>
            <a:prstGeom prst="rect">
              <a:avLst/>
            </a:prstGeom>
            <a:solidFill>
              <a:schemeClr val="accent4"/>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b="1" lang="en-US" sz="2800">
                  <a:solidFill>
                    <a:schemeClr val="lt1"/>
                  </a:solidFill>
                  <a:latin typeface="Times New Roman"/>
                  <a:ea typeface="Times New Roman"/>
                  <a:cs typeface="Times New Roman"/>
                  <a:sym typeface="Times New Roman"/>
                </a:rPr>
                <a:t>A) </a:t>
              </a:r>
              <a:endParaRPr b="1" sz="2800">
                <a:solidFill>
                  <a:schemeClr val="lt1"/>
                </a:solidFill>
                <a:latin typeface="Times New Roman"/>
                <a:ea typeface="Times New Roman"/>
                <a:cs typeface="Times New Roman"/>
                <a:sym typeface="Times New Roman"/>
              </a:endParaRPr>
            </a:p>
          </p:txBody>
        </p:sp>
        <p:sp>
          <p:nvSpPr>
            <p:cNvPr id="384" name="Google Shape;384;p15"/>
            <p:cNvSpPr txBox="1"/>
            <p:nvPr/>
          </p:nvSpPr>
          <p:spPr>
            <a:xfrm>
              <a:off x="1903353" y="1645920"/>
              <a:ext cx="1698165" cy="426720"/>
            </a:xfrm>
            <a:prstGeom prst="rect">
              <a:avLst/>
            </a:prstGeom>
            <a:solidFill>
              <a:schemeClr val="accent4"/>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b="1" lang="en-US" sz="2800">
                  <a:solidFill>
                    <a:schemeClr val="lt1"/>
                  </a:solidFill>
                  <a:latin typeface="Times New Roman"/>
                  <a:ea typeface="Times New Roman"/>
                  <a:cs typeface="Times New Roman"/>
                  <a:sym typeface="Times New Roman"/>
                </a:rPr>
                <a:t>True</a:t>
              </a:r>
              <a:endParaRPr b="1" sz="2800">
                <a:solidFill>
                  <a:schemeClr val="lt1"/>
                </a:solidFill>
                <a:latin typeface="Times New Roman"/>
                <a:ea typeface="Times New Roman"/>
                <a:cs typeface="Times New Roman"/>
                <a:sym typeface="Times New Roman"/>
              </a:endParaRPr>
            </a:p>
          </p:txBody>
        </p:sp>
        <p:pic>
          <p:nvPicPr>
            <p:cNvPr id="385" name="Google Shape;385;p15"/>
            <p:cNvPicPr preferRelativeResize="0"/>
            <p:nvPr/>
          </p:nvPicPr>
          <p:blipFill rotWithShape="1">
            <a:blip r:embed="rId4">
              <a:alphaModFix/>
            </a:blip>
            <a:srcRect b="0" l="0" r="0" t="0"/>
            <a:stretch/>
          </p:blipFill>
          <p:spPr>
            <a:xfrm>
              <a:off x="673100" y="1757019"/>
              <a:ext cx="252319" cy="204522"/>
            </a:xfrm>
            <a:prstGeom prst="rect">
              <a:avLst/>
            </a:prstGeom>
            <a:solidFill>
              <a:schemeClr val="accent4"/>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pic>
      </p:grpSp>
      <p:grpSp>
        <p:nvGrpSpPr>
          <p:cNvPr id="386" name="Google Shape;386;p15"/>
          <p:cNvGrpSpPr/>
          <p:nvPr/>
        </p:nvGrpSpPr>
        <p:grpSpPr>
          <a:xfrm>
            <a:off x="673100" y="3701222"/>
            <a:ext cx="2386732" cy="663882"/>
            <a:chOff x="673100" y="2245360"/>
            <a:chExt cx="2386732" cy="426720"/>
          </a:xfrm>
        </p:grpSpPr>
        <p:sp>
          <p:nvSpPr>
            <p:cNvPr id="387" name="Google Shape;387;p15"/>
            <p:cNvSpPr txBox="1"/>
            <p:nvPr/>
          </p:nvSpPr>
          <p:spPr>
            <a:xfrm>
              <a:off x="1004326" y="2245360"/>
              <a:ext cx="671460" cy="426720"/>
            </a:xfrm>
            <a:prstGeom prst="rect">
              <a:avLst/>
            </a:prstGeom>
            <a:solidFill>
              <a:schemeClr val="accent4"/>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b="1" lang="en-US" sz="2800">
                  <a:solidFill>
                    <a:schemeClr val="lt1"/>
                  </a:solidFill>
                  <a:latin typeface="Times New Roman"/>
                  <a:ea typeface="Times New Roman"/>
                  <a:cs typeface="Times New Roman"/>
                  <a:sym typeface="Times New Roman"/>
                </a:rPr>
                <a:t>B) </a:t>
              </a:r>
              <a:endParaRPr b="1" sz="2800">
                <a:solidFill>
                  <a:schemeClr val="lt1"/>
                </a:solidFill>
                <a:latin typeface="Times New Roman"/>
                <a:ea typeface="Times New Roman"/>
                <a:cs typeface="Times New Roman"/>
                <a:sym typeface="Times New Roman"/>
              </a:endParaRPr>
            </a:p>
          </p:txBody>
        </p:sp>
        <p:sp>
          <p:nvSpPr>
            <p:cNvPr id="388" name="Google Shape;388;p15"/>
            <p:cNvSpPr txBox="1"/>
            <p:nvPr/>
          </p:nvSpPr>
          <p:spPr>
            <a:xfrm>
              <a:off x="1675786" y="2245360"/>
              <a:ext cx="1384046" cy="426720"/>
            </a:xfrm>
            <a:prstGeom prst="rect">
              <a:avLst/>
            </a:prstGeom>
            <a:solidFill>
              <a:schemeClr val="accent4"/>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b="1" lang="en-US" sz="2800">
                  <a:solidFill>
                    <a:schemeClr val="lt1"/>
                  </a:solidFill>
                  <a:latin typeface="Times New Roman"/>
                  <a:ea typeface="Times New Roman"/>
                  <a:cs typeface="Times New Roman"/>
                  <a:sym typeface="Times New Roman"/>
                </a:rPr>
                <a:t>False</a:t>
              </a:r>
              <a:endParaRPr b="1" sz="2800">
                <a:solidFill>
                  <a:schemeClr val="lt1"/>
                </a:solidFill>
                <a:latin typeface="Times New Roman"/>
                <a:ea typeface="Times New Roman"/>
                <a:cs typeface="Times New Roman"/>
                <a:sym typeface="Times New Roman"/>
              </a:endParaRPr>
            </a:p>
          </p:txBody>
        </p:sp>
        <p:pic>
          <p:nvPicPr>
            <p:cNvPr id="389" name="Google Shape;389;p15"/>
            <p:cNvPicPr preferRelativeResize="0"/>
            <p:nvPr/>
          </p:nvPicPr>
          <p:blipFill rotWithShape="1">
            <a:blip r:embed="rId5">
              <a:alphaModFix/>
            </a:blip>
            <a:srcRect b="0" l="0" r="0" t="0"/>
            <a:stretch/>
          </p:blipFill>
          <p:spPr>
            <a:xfrm>
              <a:off x="673100" y="2356459"/>
              <a:ext cx="205646" cy="204522"/>
            </a:xfrm>
            <a:prstGeom prst="rect">
              <a:avLst/>
            </a:prstGeom>
            <a:solidFill>
              <a:schemeClr val="accent4"/>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pic>
        <p:nvPicPr>
          <p:cNvPr descr="D:\LỆ THANH\E leaning\hinhnenpp\hinhnenpp\hinh-nen-powerpoint-dep-hd-63.jpg" id="394" name="Google Shape;394;p16"/>
          <p:cNvPicPr preferRelativeResize="0"/>
          <p:nvPr/>
        </p:nvPicPr>
        <p:blipFill rotWithShape="1">
          <a:blip r:embed="rId3">
            <a:alphaModFix/>
          </a:blip>
          <a:srcRect b="0" l="0" r="0" t="0"/>
          <a:stretch/>
        </p:blipFill>
        <p:spPr>
          <a:xfrm>
            <a:off x="-36512" y="-30592"/>
            <a:ext cx="9180512" cy="6885384"/>
          </a:xfrm>
          <a:prstGeom prst="rect">
            <a:avLst/>
          </a:prstGeom>
          <a:noFill/>
          <a:ln>
            <a:noFill/>
          </a:ln>
        </p:spPr>
      </p:pic>
      <p:sp>
        <p:nvSpPr>
          <p:cNvPr id="395" name="Google Shape;395;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
        <p:nvSpPr>
          <p:cNvPr id="396" name="Google Shape;396;p16"/>
          <p:cNvSpPr txBox="1"/>
          <p:nvPr/>
        </p:nvSpPr>
        <p:spPr>
          <a:xfrm>
            <a:off x="0" y="-30592"/>
            <a:ext cx="9144000" cy="584775"/>
          </a:xfrm>
          <a:prstGeom prst="rect">
            <a:avLst/>
          </a:prstGeom>
          <a:solidFill>
            <a:schemeClr val="lt1">
              <a:alpha val="32941"/>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00FFFF"/>
                </a:solidFill>
                <a:latin typeface="Cambria"/>
                <a:ea typeface="Cambria"/>
                <a:cs typeface="Cambria"/>
                <a:sym typeface="Cambria"/>
              </a:rPr>
              <a:t>ĐÀN GHITA CỦA LOR - CA</a:t>
            </a:r>
            <a:endParaRPr b="1" sz="3200">
              <a:solidFill>
                <a:srgbClr val="00FFFF"/>
              </a:solidFill>
              <a:latin typeface="Cambria"/>
              <a:ea typeface="Cambria"/>
              <a:cs typeface="Cambria"/>
              <a:sym typeface="Cambria"/>
            </a:endParaRPr>
          </a:p>
        </p:txBody>
      </p:sp>
      <p:sp>
        <p:nvSpPr>
          <p:cNvPr id="397" name="Google Shape;397;p16"/>
          <p:cNvSpPr txBox="1"/>
          <p:nvPr/>
        </p:nvSpPr>
        <p:spPr>
          <a:xfrm>
            <a:off x="395536" y="548680"/>
            <a:ext cx="266429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FFF00"/>
                </a:solidFill>
                <a:latin typeface="Times New Roman"/>
                <a:ea typeface="Times New Roman"/>
                <a:cs typeface="Times New Roman"/>
                <a:sym typeface="Times New Roman"/>
              </a:rPr>
              <a:t>2. Tác phẩm</a:t>
            </a:r>
            <a:endParaRPr b="1" sz="2800">
              <a:solidFill>
                <a:srgbClr val="FFFF00"/>
              </a:solidFill>
              <a:latin typeface="Times New Roman"/>
              <a:ea typeface="Times New Roman"/>
              <a:cs typeface="Times New Roman"/>
              <a:sym typeface="Times New Roman"/>
            </a:endParaRPr>
          </a:p>
        </p:txBody>
      </p:sp>
      <p:sp>
        <p:nvSpPr>
          <p:cNvPr id="398" name="Google Shape;398;p16"/>
          <p:cNvSpPr txBox="1"/>
          <p:nvPr/>
        </p:nvSpPr>
        <p:spPr>
          <a:xfrm>
            <a:off x="395536" y="980728"/>
            <a:ext cx="345638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a:solidFill>
                  <a:srgbClr val="FFFF00"/>
                </a:solidFill>
                <a:latin typeface="Times New Roman"/>
                <a:ea typeface="Times New Roman"/>
                <a:cs typeface="Times New Roman"/>
                <a:sym typeface="Times New Roman"/>
              </a:rPr>
              <a:t>a. Cảm hứng sáng tác: </a:t>
            </a:r>
            <a:endParaRPr b="1" i="1" sz="2400">
              <a:solidFill>
                <a:srgbClr val="FFFF00"/>
              </a:solidFill>
              <a:latin typeface="Times New Roman"/>
              <a:ea typeface="Times New Roman"/>
              <a:cs typeface="Times New Roman"/>
              <a:sym typeface="Times New Roman"/>
            </a:endParaRPr>
          </a:p>
        </p:txBody>
      </p:sp>
      <p:sp>
        <p:nvSpPr>
          <p:cNvPr id="399" name="Google Shape;399;p16"/>
          <p:cNvSpPr txBox="1"/>
          <p:nvPr/>
        </p:nvSpPr>
        <p:spPr>
          <a:xfrm>
            <a:off x="395536" y="1412776"/>
            <a:ext cx="345638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a:solidFill>
                  <a:srgbClr val="FFFF00"/>
                </a:solidFill>
                <a:latin typeface="Times New Roman"/>
                <a:ea typeface="Times New Roman"/>
                <a:cs typeface="Times New Roman"/>
                <a:sym typeface="Times New Roman"/>
              </a:rPr>
              <a:t>b. Xuất xứ: </a:t>
            </a:r>
            <a:endParaRPr b="1" i="1" sz="2400">
              <a:solidFill>
                <a:srgbClr val="FFFF00"/>
              </a:solidFill>
              <a:latin typeface="Times New Roman"/>
              <a:ea typeface="Times New Roman"/>
              <a:cs typeface="Times New Roman"/>
              <a:sym typeface="Times New Roman"/>
            </a:endParaRPr>
          </a:p>
        </p:txBody>
      </p:sp>
      <p:sp>
        <p:nvSpPr>
          <p:cNvPr id="400" name="Google Shape;400;p16"/>
          <p:cNvSpPr txBox="1"/>
          <p:nvPr/>
        </p:nvSpPr>
        <p:spPr>
          <a:xfrm>
            <a:off x="395536" y="1815207"/>
            <a:ext cx="230425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a:solidFill>
                  <a:srgbClr val="FFFF00"/>
                </a:solidFill>
                <a:latin typeface="Times New Roman"/>
                <a:ea typeface="Times New Roman"/>
                <a:cs typeface="Times New Roman"/>
                <a:sym typeface="Times New Roman"/>
              </a:rPr>
              <a:t>c. Lời đề từ</a:t>
            </a:r>
            <a:endParaRPr b="1" i="1" sz="2400">
              <a:solidFill>
                <a:srgbClr val="FFFF00"/>
              </a:solidFill>
              <a:latin typeface="Times New Roman"/>
              <a:ea typeface="Times New Roman"/>
              <a:cs typeface="Times New Roman"/>
              <a:sym typeface="Times New Roman"/>
            </a:endParaRPr>
          </a:p>
        </p:txBody>
      </p:sp>
      <p:pic>
        <p:nvPicPr>
          <p:cNvPr descr="D:\LỆ THANH\E leaning\dan-ghita-cua-lorca.jpg" id="401" name="Google Shape;401;p16"/>
          <p:cNvPicPr preferRelativeResize="0"/>
          <p:nvPr/>
        </p:nvPicPr>
        <p:blipFill rotWithShape="1">
          <a:blip r:embed="rId4">
            <a:alphaModFix/>
          </a:blip>
          <a:srcRect b="0" l="0" r="0" t="0"/>
          <a:stretch/>
        </p:blipFill>
        <p:spPr>
          <a:xfrm>
            <a:off x="5508104" y="2492897"/>
            <a:ext cx="3312368" cy="4176463"/>
          </a:xfrm>
          <a:prstGeom prst="rect">
            <a:avLst/>
          </a:prstGeom>
          <a:noFill/>
          <a:ln cap="sq" cmpd="sng" w="190500">
            <a:solidFill>
              <a:srgbClr val="C8C6BD"/>
            </a:solidFill>
            <a:prstDash val="solid"/>
            <a:miter lim="800000"/>
            <a:headEnd len="sm" w="sm" type="none"/>
            <a:tailEnd len="sm" w="sm" type="none"/>
          </a:ln>
          <a:effectLst>
            <a:outerShdw blurRad="254000" rotWithShape="0" algn="bl">
              <a:srgbClr val="000000">
                <a:alpha val="42745"/>
              </a:srgbClr>
            </a:outerShdw>
          </a:effectLst>
        </p:spPr>
      </p:pic>
      <p:sp>
        <p:nvSpPr>
          <p:cNvPr id="402" name="Google Shape;402;p16"/>
          <p:cNvSpPr txBox="1"/>
          <p:nvPr/>
        </p:nvSpPr>
        <p:spPr>
          <a:xfrm>
            <a:off x="3862861" y="2420889"/>
            <a:ext cx="1224136" cy="378565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1" lang="en-US" sz="3000">
                <a:solidFill>
                  <a:srgbClr val="00B0F0"/>
                </a:solidFill>
                <a:latin typeface="Times New Roman"/>
                <a:ea typeface="Times New Roman"/>
                <a:cs typeface="Times New Roman"/>
                <a:sym typeface="Times New Roman"/>
              </a:rPr>
              <a:t>Khi tôi chết hãy chôn tôi với cây đàn </a:t>
            </a:r>
            <a:endParaRPr/>
          </a:p>
        </p:txBody>
      </p:sp>
      <p:pic>
        <p:nvPicPr>
          <p:cNvPr descr="D:\LỆ THANH\E leaning\635690977783339209.jpg" id="403" name="Google Shape;403;p16"/>
          <p:cNvPicPr preferRelativeResize="0"/>
          <p:nvPr/>
        </p:nvPicPr>
        <p:blipFill rotWithShape="1">
          <a:blip r:embed="rId5">
            <a:alphaModFix/>
          </a:blip>
          <a:srcRect b="0" l="0" r="0" t="0"/>
          <a:stretch/>
        </p:blipFill>
        <p:spPr>
          <a:xfrm>
            <a:off x="416287" y="2636913"/>
            <a:ext cx="2664296" cy="3810000"/>
          </a:xfrm>
          <a:prstGeom prst="rect">
            <a:avLst/>
          </a:prstGeom>
          <a:noFill/>
          <a:ln cap="sq" cmpd="thickThin" w="228600">
            <a:solidFill>
              <a:srgbClr val="000000"/>
            </a:solidFill>
            <a:prstDash val="solid"/>
            <a:miter lim="800000"/>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2"/>
                                        </p:tgtEl>
                                        <p:attrNameLst>
                                          <p:attrName>style.visibility</p:attrName>
                                        </p:attrNameLst>
                                      </p:cBhvr>
                                      <p:to>
                                        <p:strVal val="visible"/>
                                      </p:to>
                                    </p:set>
                                    <p:animEffect filter="fade" transition="in">
                                      <p:cBhvr>
                                        <p:cTn dur="2000"/>
                                        <p:tgtEl>
                                          <p:spTgt spid="4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1"/>
                                        </p:tgtEl>
                                        <p:attrNameLst>
                                          <p:attrName>style.visibility</p:attrName>
                                        </p:attrNameLst>
                                      </p:cBhvr>
                                      <p:to>
                                        <p:strVal val="visible"/>
                                      </p:to>
                                    </p:set>
                                    <p:animEffect filter="fade" transition="in">
                                      <p:cBhvr>
                                        <p:cTn dur="2000"/>
                                        <p:tgtEl>
                                          <p:spTgt spid="4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500"/>
                                        <p:tgtEl>
                                          <p:spTgt spid="4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pic>
        <p:nvPicPr>
          <p:cNvPr descr="D:\LỆ THANH\E leaning\hinhnenpp\hinhnenpp\hinh-nen-powerpoint-dep-hd-36.jpg" id="409" name="Google Shape;409;p17"/>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410" name="Google Shape;410;p17"/>
          <p:cNvSpPr/>
          <p:nvPr/>
        </p:nvSpPr>
        <p:spPr>
          <a:xfrm>
            <a:off x="755576" y="404664"/>
            <a:ext cx="4608512" cy="513986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chemeClr val="dk1"/>
                </a:solidFill>
                <a:latin typeface="Times New Roman"/>
                <a:ea typeface="Times New Roman"/>
                <a:cs typeface="Times New Roman"/>
                <a:sym typeface="Times New Roman"/>
              </a:rPr>
              <a:t>Ghi nhớ</a:t>
            </a:r>
            <a:endParaRPr b="1" sz="3200">
              <a:solidFill>
                <a:schemeClr val="dk1"/>
              </a:solidFill>
              <a:latin typeface="Times New Roman"/>
              <a:ea typeface="Times New Roman"/>
              <a:cs typeface="Times New Roman"/>
              <a:sym typeface="Times New Roman"/>
            </a:endParaRPr>
          </a:p>
          <a:p>
            <a:pPr indent="0" lvl="0" marL="0" marR="0" rtl="0" algn="r">
              <a:spcBef>
                <a:spcPts val="0"/>
              </a:spcBef>
              <a:spcAft>
                <a:spcPts val="0"/>
              </a:spcAft>
              <a:buNone/>
            </a:pPr>
            <a:r>
              <a:rPr b="1" lang="en-US" sz="3200">
                <a:solidFill>
                  <a:schemeClr val="dk1"/>
                </a:solidFill>
                <a:latin typeface="Times New Roman"/>
                <a:ea typeface="Times New Roman"/>
                <a:cs typeface="Times New Roman"/>
                <a:sym typeface="Times New Roman"/>
              </a:rPr>
              <a:t>- G.Lorca -</a:t>
            </a:r>
            <a:endParaRPr b="1" sz="2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i="1" lang="en-US" sz="2400">
                <a:solidFill>
                  <a:schemeClr val="dk1"/>
                </a:solidFill>
                <a:latin typeface="Calibri"/>
                <a:ea typeface="Calibri"/>
                <a:cs typeface="Calibri"/>
                <a:sym typeface="Calibri"/>
              </a:rPr>
              <a:t>Khi nào tôi chết </a:t>
            </a:r>
            <a:br>
              <a:rPr b="1" i="1" lang="en-US" sz="2400">
                <a:solidFill>
                  <a:schemeClr val="dk1"/>
                </a:solidFill>
                <a:latin typeface="Calibri"/>
                <a:ea typeface="Calibri"/>
                <a:cs typeface="Calibri"/>
                <a:sym typeface="Calibri"/>
              </a:rPr>
            </a:br>
            <a:r>
              <a:rPr b="1" i="1" lang="en-US" sz="2400">
                <a:solidFill>
                  <a:schemeClr val="dk1"/>
                </a:solidFill>
                <a:latin typeface="Calibri"/>
                <a:ea typeface="Calibri"/>
                <a:cs typeface="Calibri"/>
                <a:sym typeface="Calibri"/>
              </a:rPr>
              <a:t>hãy vùi thây tôi cùng với cây đàn </a:t>
            </a:r>
            <a:br>
              <a:rPr b="1" i="1" lang="en-US" sz="2400">
                <a:solidFill>
                  <a:schemeClr val="dk1"/>
                </a:solidFill>
                <a:latin typeface="Calibri"/>
                <a:ea typeface="Calibri"/>
                <a:cs typeface="Calibri"/>
                <a:sym typeface="Calibri"/>
              </a:rPr>
            </a:br>
            <a:r>
              <a:rPr b="1" i="1" lang="en-US" sz="2400">
                <a:solidFill>
                  <a:schemeClr val="dk1"/>
                </a:solidFill>
                <a:latin typeface="Calibri"/>
                <a:ea typeface="Calibri"/>
                <a:cs typeface="Calibri"/>
                <a:sym typeface="Calibri"/>
              </a:rPr>
              <a:t>dưới lớp cát. </a:t>
            </a:r>
            <a:br>
              <a:rPr b="1" i="1" lang="en-US" sz="2400">
                <a:solidFill>
                  <a:schemeClr val="dk1"/>
                </a:solidFill>
                <a:latin typeface="Calibri"/>
                <a:ea typeface="Calibri"/>
                <a:cs typeface="Calibri"/>
                <a:sym typeface="Calibri"/>
              </a:rPr>
            </a:br>
            <a:r>
              <a:rPr b="1" i="1" lang="en-US" sz="2400">
                <a:solidFill>
                  <a:schemeClr val="dk1"/>
                </a:solidFill>
                <a:latin typeface="Calibri"/>
                <a:ea typeface="Calibri"/>
                <a:cs typeface="Calibri"/>
                <a:sym typeface="Calibri"/>
              </a:rPr>
              <a:t>Khi nào tôi chết </a:t>
            </a:r>
            <a:br>
              <a:rPr b="1" i="1" lang="en-US" sz="2400">
                <a:solidFill>
                  <a:schemeClr val="dk1"/>
                </a:solidFill>
                <a:latin typeface="Calibri"/>
                <a:ea typeface="Calibri"/>
                <a:cs typeface="Calibri"/>
                <a:sym typeface="Calibri"/>
              </a:rPr>
            </a:br>
            <a:r>
              <a:rPr b="1" i="1" lang="en-US" sz="2400">
                <a:solidFill>
                  <a:schemeClr val="dk1"/>
                </a:solidFill>
                <a:latin typeface="Calibri"/>
                <a:ea typeface="Calibri"/>
                <a:cs typeface="Calibri"/>
                <a:sym typeface="Calibri"/>
              </a:rPr>
              <a:t>hãy vùi thây tôi giữa rặng cây cam </a:t>
            </a:r>
            <a:br>
              <a:rPr b="1" i="1" lang="en-US" sz="2400">
                <a:solidFill>
                  <a:schemeClr val="dk1"/>
                </a:solidFill>
                <a:latin typeface="Calibri"/>
                <a:ea typeface="Calibri"/>
                <a:cs typeface="Calibri"/>
                <a:sym typeface="Calibri"/>
              </a:rPr>
            </a:br>
            <a:r>
              <a:rPr b="1" i="1" lang="en-US" sz="2400">
                <a:solidFill>
                  <a:schemeClr val="dk1"/>
                </a:solidFill>
                <a:latin typeface="Calibri"/>
                <a:ea typeface="Calibri"/>
                <a:cs typeface="Calibri"/>
                <a:sym typeface="Calibri"/>
              </a:rPr>
              <a:t>và đám bạc hà. </a:t>
            </a:r>
            <a:br>
              <a:rPr b="1" i="1" lang="en-US" sz="2400">
                <a:solidFill>
                  <a:schemeClr val="dk1"/>
                </a:solidFill>
                <a:latin typeface="Calibri"/>
                <a:ea typeface="Calibri"/>
                <a:cs typeface="Calibri"/>
                <a:sym typeface="Calibri"/>
              </a:rPr>
            </a:br>
            <a:r>
              <a:rPr b="1" i="1" lang="en-US" sz="2400">
                <a:solidFill>
                  <a:schemeClr val="dk1"/>
                </a:solidFill>
                <a:latin typeface="Calibri"/>
                <a:ea typeface="Calibri"/>
                <a:cs typeface="Calibri"/>
                <a:sym typeface="Calibri"/>
              </a:rPr>
              <a:t>Khi nào tôi chết </a:t>
            </a:r>
            <a:br>
              <a:rPr b="1" i="1" lang="en-US" sz="2400">
                <a:solidFill>
                  <a:schemeClr val="dk1"/>
                </a:solidFill>
                <a:latin typeface="Calibri"/>
                <a:ea typeface="Calibri"/>
                <a:cs typeface="Calibri"/>
                <a:sym typeface="Calibri"/>
              </a:rPr>
            </a:br>
            <a:r>
              <a:rPr b="1" i="1" lang="en-US" sz="2400">
                <a:solidFill>
                  <a:schemeClr val="dk1"/>
                </a:solidFill>
                <a:latin typeface="Calibri"/>
                <a:ea typeface="Calibri"/>
                <a:cs typeface="Calibri"/>
                <a:sym typeface="Calibri"/>
              </a:rPr>
              <a:t>hãy vùi thây tôi, tôi xin các người đó, </a:t>
            </a:r>
            <a:br>
              <a:rPr b="1" i="1" lang="en-US" sz="2400">
                <a:solidFill>
                  <a:schemeClr val="dk1"/>
                </a:solidFill>
                <a:latin typeface="Calibri"/>
                <a:ea typeface="Calibri"/>
                <a:cs typeface="Calibri"/>
                <a:sym typeface="Calibri"/>
              </a:rPr>
            </a:br>
            <a:r>
              <a:rPr b="1" i="1" lang="en-US" sz="2400">
                <a:solidFill>
                  <a:schemeClr val="dk1"/>
                </a:solidFill>
                <a:latin typeface="Calibri"/>
                <a:ea typeface="Calibri"/>
                <a:cs typeface="Calibri"/>
                <a:sym typeface="Calibri"/>
              </a:rPr>
              <a:t>nơi một chiếc chong chóng gió. </a:t>
            </a:r>
            <a:endParaRPr b="1" i="1" sz="2400">
              <a:solidFill>
                <a:schemeClr val="dk1"/>
              </a:solidFill>
              <a:latin typeface="Calibri"/>
              <a:ea typeface="Calibri"/>
              <a:cs typeface="Calibri"/>
              <a:sym typeface="Calibri"/>
            </a:endParaRPr>
          </a:p>
        </p:txBody>
      </p:sp>
      <p:pic>
        <p:nvPicPr>
          <p:cNvPr descr="D:\LỆ THANH\E leaning\hinh-nen-not-nhac-3d-154db05e37edd8.jpg" id="411" name="Google Shape;411;p17"/>
          <p:cNvPicPr preferRelativeResize="0"/>
          <p:nvPr/>
        </p:nvPicPr>
        <p:blipFill rotWithShape="1">
          <a:blip r:embed="rId4">
            <a:alphaModFix/>
          </a:blip>
          <a:srcRect b="0" l="0" r="0" t="0"/>
          <a:stretch/>
        </p:blipFill>
        <p:spPr>
          <a:xfrm>
            <a:off x="5076057" y="908720"/>
            <a:ext cx="3528392" cy="511256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0"/>
                                        </p:tgtEl>
                                        <p:attrNameLst>
                                          <p:attrName>style.visibility</p:attrName>
                                        </p:attrNameLst>
                                      </p:cBhvr>
                                      <p:to>
                                        <p:strVal val="visible"/>
                                      </p:to>
                                    </p:set>
                                    <p:animEffect filter="fade" transition="in">
                                      <p:cBhvr>
                                        <p:cTn dur="2000"/>
                                        <p:tgtEl>
                                          <p:spTgt spid="4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1"/>
                                        </p:tgtEl>
                                        <p:attrNameLst>
                                          <p:attrName>style.visibility</p:attrName>
                                        </p:attrNameLst>
                                      </p:cBhvr>
                                      <p:to>
                                        <p:strVal val="visible"/>
                                      </p:to>
                                    </p:set>
                                    <p:animEffect filter="fade" transition="in">
                                      <p:cBhvr>
                                        <p:cTn dur="2000"/>
                                        <p:tgtEl>
                                          <p:spTgt spid="4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pic>
        <p:nvPicPr>
          <p:cNvPr descr="D:\LỆ THANH\E leaning\hinhnenpp\hinhnenpp\hinh-nen-powerpoint-dep-hd-63.jpg" id="417" name="Google Shape;417;p18"/>
          <p:cNvPicPr preferRelativeResize="0"/>
          <p:nvPr/>
        </p:nvPicPr>
        <p:blipFill rotWithShape="1">
          <a:blip r:embed="rId3">
            <a:alphaModFix/>
          </a:blip>
          <a:srcRect b="0" l="0" r="0" t="0"/>
          <a:stretch/>
        </p:blipFill>
        <p:spPr>
          <a:xfrm>
            <a:off x="-36512" y="0"/>
            <a:ext cx="9180512" cy="6885384"/>
          </a:xfrm>
          <a:prstGeom prst="rect">
            <a:avLst/>
          </a:prstGeom>
          <a:noFill/>
          <a:ln>
            <a:noFill/>
          </a:ln>
        </p:spPr>
      </p:pic>
      <p:cxnSp>
        <p:nvCxnSpPr>
          <p:cNvPr id="418" name="Google Shape;418;p18"/>
          <p:cNvCxnSpPr/>
          <p:nvPr/>
        </p:nvCxnSpPr>
        <p:spPr>
          <a:xfrm flipH="1" rot="10800000">
            <a:off x="3275856" y="1412776"/>
            <a:ext cx="1728192" cy="2098576"/>
          </a:xfrm>
          <a:prstGeom prst="straightConnector1">
            <a:avLst/>
          </a:prstGeom>
          <a:noFill/>
          <a:ln cap="flat" cmpd="sng" w="76200">
            <a:solidFill>
              <a:srgbClr val="BFBFBF"/>
            </a:solidFill>
            <a:prstDash val="solid"/>
            <a:round/>
            <a:headEnd len="sm" w="sm" type="none"/>
            <a:tailEnd len="med" w="med" type="stealth"/>
          </a:ln>
          <a:effectLst>
            <a:outerShdw blurRad="40000" rotWithShape="0" dir="5400000" dist="23000">
              <a:srgbClr val="000000">
                <a:alpha val="34901"/>
              </a:srgbClr>
            </a:outerShdw>
          </a:effectLst>
        </p:spPr>
      </p:cxnSp>
      <p:cxnSp>
        <p:nvCxnSpPr>
          <p:cNvPr id="419" name="Google Shape;419;p18"/>
          <p:cNvCxnSpPr/>
          <p:nvPr/>
        </p:nvCxnSpPr>
        <p:spPr>
          <a:xfrm>
            <a:off x="3275856" y="3511352"/>
            <a:ext cx="1728192" cy="0"/>
          </a:xfrm>
          <a:prstGeom prst="straightConnector1">
            <a:avLst/>
          </a:prstGeom>
          <a:noFill/>
          <a:ln cap="flat" cmpd="sng" w="76200">
            <a:solidFill>
              <a:srgbClr val="BFBFBF"/>
            </a:solidFill>
            <a:prstDash val="solid"/>
            <a:round/>
            <a:headEnd len="sm" w="sm" type="none"/>
            <a:tailEnd len="med" w="med" type="stealth"/>
          </a:ln>
          <a:effectLst>
            <a:outerShdw blurRad="40000" rotWithShape="0" dir="5400000" dist="23000">
              <a:srgbClr val="000000">
                <a:alpha val="34901"/>
              </a:srgbClr>
            </a:outerShdw>
          </a:effectLst>
        </p:spPr>
      </p:cxnSp>
      <p:cxnSp>
        <p:nvCxnSpPr>
          <p:cNvPr id="420" name="Google Shape;420;p18"/>
          <p:cNvCxnSpPr>
            <a:endCxn id="421" idx="1"/>
          </p:cNvCxnSpPr>
          <p:nvPr/>
        </p:nvCxnSpPr>
        <p:spPr>
          <a:xfrm>
            <a:off x="3275748" y="3511463"/>
            <a:ext cx="1728300" cy="2709300"/>
          </a:xfrm>
          <a:prstGeom prst="straightConnector1">
            <a:avLst/>
          </a:prstGeom>
          <a:noFill/>
          <a:ln cap="flat" cmpd="sng" w="76200">
            <a:solidFill>
              <a:srgbClr val="BFBFBF"/>
            </a:solidFill>
            <a:prstDash val="solid"/>
            <a:round/>
            <a:headEnd len="sm" w="sm" type="none"/>
            <a:tailEnd len="med" w="med" type="stealth"/>
          </a:ln>
          <a:effectLst>
            <a:outerShdw blurRad="40000" rotWithShape="0" dir="5400000" dist="23000">
              <a:srgbClr val="000000">
                <a:alpha val="34901"/>
              </a:srgbClr>
            </a:outerShdw>
          </a:effectLst>
        </p:spPr>
      </p:cxnSp>
      <p:sp>
        <p:nvSpPr>
          <p:cNvPr id="422" name="Google Shape;422;p18"/>
          <p:cNvSpPr/>
          <p:nvPr/>
        </p:nvSpPr>
        <p:spPr>
          <a:xfrm>
            <a:off x="5004048" y="1052736"/>
            <a:ext cx="3528392" cy="830997"/>
          </a:xfrm>
          <a:prstGeom prst="rect">
            <a:avLst/>
          </a:prstGeom>
          <a:solidFill>
            <a:schemeClr val="lt1"/>
          </a:solidFill>
          <a:ln cap="flat" cmpd="sng" w="381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400">
                <a:solidFill>
                  <a:schemeClr val="dk1"/>
                </a:solidFill>
                <a:latin typeface="Calibri"/>
                <a:ea typeface="Calibri"/>
                <a:cs typeface="Calibri"/>
                <a:sym typeface="Calibri"/>
              </a:rPr>
              <a:t>Niềm đam mê nghệ thuật và tình yêu xứ sở</a:t>
            </a:r>
            <a:endParaRPr b="1" sz="2400">
              <a:solidFill>
                <a:schemeClr val="dk1"/>
              </a:solidFill>
              <a:latin typeface="Calibri"/>
              <a:ea typeface="Calibri"/>
              <a:cs typeface="Calibri"/>
              <a:sym typeface="Calibri"/>
            </a:endParaRPr>
          </a:p>
        </p:txBody>
      </p:sp>
      <p:sp>
        <p:nvSpPr>
          <p:cNvPr id="423" name="Google Shape;423;p18"/>
          <p:cNvSpPr txBox="1"/>
          <p:nvPr/>
        </p:nvSpPr>
        <p:spPr>
          <a:xfrm>
            <a:off x="5076056" y="3140968"/>
            <a:ext cx="3456384" cy="830997"/>
          </a:xfrm>
          <a:prstGeom prst="rect">
            <a:avLst/>
          </a:prstGeom>
          <a:solidFill>
            <a:schemeClr val="lt1"/>
          </a:solidFill>
          <a:ln cap="flat" cmpd="sng" w="381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Mong muốn nghệ thuật phát triển</a:t>
            </a:r>
            <a:endParaRPr b="1" sz="2400">
              <a:solidFill>
                <a:schemeClr val="dk1"/>
              </a:solidFill>
              <a:latin typeface="Times New Roman"/>
              <a:ea typeface="Times New Roman"/>
              <a:cs typeface="Times New Roman"/>
              <a:sym typeface="Times New Roman"/>
            </a:endParaRPr>
          </a:p>
        </p:txBody>
      </p:sp>
      <p:sp>
        <p:nvSpPr>
          <p:cNvPr id="421" name="Google Shape;421;p18"/>
          <p:cNvSpPr txBox="1"/>
          <p:nvPr/>
        </p:nvSpPr>
        <p:spPr>
          <a:xfrm>
            <a:off x="5004048" y="5805264"/>
            <a:ext cx="3528392" cy="830997"/>
          </a:xfrm>
          <a:prstGeom prst="rect">
            <a:avLst/>
          </a:prstGeom>
          <a:solidFill>
            <a:schemeClr val="lt1"/>
          </a:solidFill>
          <a:ln cap="flat" cmpd="sng" w="381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Nguồn cảm hứng cho nhà thơ Thanh Thảo</a:t>
            </a:r>
            <a:endParaRPr b="1" sz="2400">
              <a:solidFill>
                <a:schemeClr val="dk1"/>
              </a:solidFill>
              <a:latin typeface="Times New Roman"/>
              <a:ea typeface="Times New Roman"/>
              <a:cs typeface="Times New Roman"/>
              <a:sym typeface="Times New Roman"/>
            </a:endParaRPr>
          </a:p>
        </p:txBody>
      </p:sp>
      <p:sp>
        <p:nvSpPr>
          <p:cNvPr id="424" name="Google Shape;424;p18"/>
          <p:cNvSpPr txBox="1"/>
          <p:nvPr/>
        </p:nvSpPr>
        <p:spPr>
          <a:xfrm>
            <a:off x="0" y="35913"/>
            <a:ext cx="9144000" cy="584775"/>
          </a:xfrm>
          <a:prstGeom prst="rect">
            <a:avLst/>
          </a:prstGeom>
          <a:solidFill>
            <a:schemeClr val="lt1">
              <a:alpha val="32941"/>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FFFF00"/>
                </a:solidFill>
                <a:latin typeface="Cambria"/>
                <a:ea typeface="Cambria"/>
                <a:cs typeface="Cambria"/>
                <a:sym typeface="Cambria"/>
              </a:rPr>
              <a:t>ĐÀN GHITA CỦA LOR - CA</a:t>
            </a:r>
            <a:endParaRPr b="1" sz="3200">
              <a:solidFill>
                <a:srgbClr val="FFFF00"/>
              </a:solidFill>
              <a:latin typeface="Cambria"/>
              <a:ea typeface="Cambria"/>
              <a:cs typeface="Cambria"/>
              <a:sym typeface="Cambria"/>
            </a:endParaRPr>
          </a:p>
        </p:txBody>
      </p:sp>
      <p:pic>
        <p:nvPicPr>
          <p:cNvPr descr="D:\LỆ THANH\E leaning\635690977783339209.jpg" id="425" name="Google Shape;425;p18"/>
          <p:cNvPicPr preferRelativeResize="0"/>
          <p:nvPr/>
        </p:nvPicPr>
        <p:blipFill rotWithShape="1">
          <a:blip r:embed="rId4">
            <a:alphaModFix/>
          </a:blip>
          <a:srcRect b="0" l="0" r="0" t="0"/>
          <a:stretch/>
        </p:blipFill>
        <p:spPr>
          <a:xfrm>
            <a:off x="323528" y="1274022"/>
            <a:ext cx="2880319" cy="3810000"/>
          </a:xfrm>
          <a:prstGeom prst="rect">
            <a:avLst/>
          </a:prstGeom>
          <a:noFill/>
          <a:ln cap="sq" cmpd="sng" w="190500">
            <a:solidFill>
              <a:srgbClr val="C8C6BD"/>
            </a:solidFill>
            <a:prstDash val="solid"/>
            <a:miter lim="800000"/>
            <a:headEnd len="sm" w="sm" type="none"/>
            <a:tailEnd len="sm" w="sm" type="none"/>
          </a:ln>
          <a:effectLst>
            <a:outerShdw blurRad="254000" rotWithShape="0" algn="bl">
              <a:srgbClr val="000000">
                <a:alpha val="42745"/>
              </a:srgbClr>
            </a:outerShdw>
          </a:effectLst>
        </p:spPr>
      </p:pic>
      <p:sp>
        <p:nvSpPr>
          <p:cNvPr id="426" name="Google Shape;426;p18"/>
          <p:cNvSpPr/>
          <p:nvPr/>
        </p:nvSpPr>
        <p:spPr>
          <a:xfrm>
            <a:off x="299620" y="5169966"/>
            <a:ext cx="2904228" cy="923330"/>
          </a:xfrm>
          <a:prstGeom prst="rect">
            <a:avLst/>
          </a:prstGeom>
          <a:solidFill>
            <a:schemeClr val="lt1"/>
          </a:solidFill>
          <a:ln cap="flat" cmpd="sng" w="76200">
            <a:solidFill>
              <a:srgbClr val="A5A5A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1800">
                <a:solidFill>
                  <a:schemeClr val="dk1"/>
                </a:solidFill>
                <a:latin typeface="Calibri"/>
                <a:ea typeface="Calibri"/>
                <a:cs typeface="Calibri"/>
                <a:sym typeface="Calibri"/>
              </a:rPr>
              <a:t>“Khi tôi chết hãy chôn tôi với cây đàn” </a:t>
            </a:r>
            <a:endParaRPr/>
          </a:p>
          <a:p>
            <a:pPr indent="0" lvl="0" marL="0" marR="0" rtl="0" algn="r">
              <a:spcBef>
                <a:spcPts val="0"/>
              </a:spcBef>
              <a:spcAft>
                <a:spcPts val="0"/>
              </a:spcAft>
              <a:buNone/>
            </a:pPr>
            <a:r>
              <a:rPr lang="en-US" sz="1800">
                <a:solidFill>
                  <a:schemeClr val="dk1"/>
                </a:solidFill>
                <a:latin typeface="Calibri"/>
                <a:ea typeface="Calibri"/>
                <a:cs typeface="Calibri"/>
                <a:sym typeface="Calibri"/>
              </a:rPr>
              <a:t>Ph.G.Lorca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6"/>
                                        </p:tgtEl>
                                        <p:attrNameLst>
                                          <p:attrName>style.visibility</p:attrName>
                                        </p:attrNameLst>
                                      </p:cBhvr>
                                      <p:to>
                                        <p:strVal val="visible"/>
                                      </p:to>
                                    </p:set>
                                    <p:animEffect filter="fade" transition="in">
                                      <p:cBhvr>
                                        <p:cTn dur="2000"/>
                                        <p:tgtEl>
                                          <p:spTgt spid="426"/>
                                        </p:tgtEl>
                                      </p:cBhvr>
                                    </p:animEffect>
                                  </p:childTnLst>
                                </p:cTn>
                              </p:par>
                              <p:par>
                                <p:cTn fill="hold" nodeType="withEffect" presetClass="entr" presetID="10" presetSubtype="0">
                                  <p:stCondLst>
                                    <p:cond delay="0"/>
                                  </p:stCondLst>
                                  <p:childTnLst>
                                    <p:set>
                                      <p:cBhvr>
                                        <p:cTn dur="1" fill="hold">
                                          <p:stCondLst>
                                            <p:cond delay="0"/>
                                          </p:stCondLst>
                                        </p:cTn>
                                        <p:tgtEl>
                                          <p:spTgt spid="425"/>
                                        </p:tgtEl>
                                        <p:attrNameLst>
                                          <p:attrName>style.visibility</p:attrName>
                                        </p:attrNameLst>
                                      </p:cBhvr>
                                      <p:to>
                                        <p:strVal val="visible"/>
                                      </p:to>
                                    </p:set>
                                    <p:animEffect filter="fade" transition="in">
                                      <p:cBhvr>
                                        <p:cTn dur="2000"/>
                                        <p:tgtEl>
                                          <p:spTgt spid="4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8"/>
                                        </p:tgtEl>
                                        <p:attrNameLst>
                                          <p:attrName>style.visibility</p:attrName>
                                        </p:attrNameLst>
                                      </p:cBhvr>
                                      <p:to>
                                        <p:strVal val="visible"/>
                                      </p:to>
                                    </p:set>
                                    <p:animEffect filter="fade" transition="in">
                                      <p:cBhvr>
                                        <p:cTn dur="500"/>
                                        <p:tgtEl>
                                          <p:spTgt spid="418"/>
                                        </p:tgtEl>
                                      </p:cBhvr>
                                    </p:animEffect>
                                  </p:childTnLst>
                                </p:cTn>
                              </p:par>
                              <p:par>
                                <p:cTn fill="hold" nodeType="withEffect" presetClass="entr" presetID="10" presetSubtype="0">
                                  <p:stCondLst>
                                    <p:cond delay="0"/>
                                  </p:stCondLst>
                                  <p:childTnLst>
                                    <p:set>
                                      <p:cBhvr>
                                        <p:cTn dur="1" fill="hold">
                                          <p:stCondLst>
                                            <p:cond delay="0"/>
                                          </p:stCondLst>
                                        </p:cTn>
                                        <p:tgtEl>
                                          <p:spTgt spid="422"/>
                                        </p:tgtEl>
                                        <p:attrNameLst>
                                          <p:attrName>style.visibility</p:attrName>
                                        </p:attrNameLst>
                                      </p:cBhvr>
                                      <p:to>
                                        <p:strVal val="visible"/>
                                      </p:to>
                                    </p:set>
                                    <p:animEffect filter="fade" transition="in">
                                      <p:cBhvr>
                                        <p:cTn dur="500"/>
                                        <p:tgtEl>
                                          <p:spTgt spid="4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9"/>
                                        </p:tgtEl>
                                        <p:attrNameLst>
                                          <p:attrName>style.visibility</p:attrName>
                                        </p:attrNameLst>
                                      </p:cBhvr>
                                      <p:to>
                                        <p:strVal val="visible"/>
                                      </p:to>
                                    </p:set>
                                    <p:animEffect filter="fade" transition="in">
                                      <p:cBhvr>
                                        <p:cTn dur="500"/>
                                        <p:tgtEl>
                                          <p:spTgt spid="419"/>
                                        </p:tgtEl>
                                      </p:cBhvr>
                                    </p:animEffect>
                                  </p:childTnLst>
                                </p:cTn>
                              </p:par>
                              <p:par>
                                <p:cTn fill="hold" nodeType="withEffect" presetClass="entr" presetID="10" presetSubtype="0">
                                  <p:stCondLst>
                                    <p:cond delay="0"/>
                                  </p:stCondLst>
                                  <p:childTnLst>
                                    <p:set>
                                      <p:cBhvr>
                                        <p:cTn dur="1" fill="hold">
                                          <p:stCondLst>
                                            <p:cond delay="0"/>
                                          </p:stCondLst>
                                        </p:cTn>
                                        <p:tgtEl>
                                          <p:spTgt spid="423"/>
                                        </p:tgtEl>
                                        <p:attrNameLst>
                                          <p:attrName>style.visibility</p:attrName>
                                        </p:attrNameLst>
                                      </p:cBhvr>
                                      <p:to>
                                        <p:strVal val="visible"/>
                                      </p:to>
                                    </p:set>
                                    <p:animEffect filter="fade" transition="in">
                                      <p:cBhvr>
                                        <p:cTn dur="500"/>
                                        <p:tgtEl>
                                          <p:spTgt spid="4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0"/>
                                        </p:tgtEl>
                                        <p:attrNameLst>
                                          <p:attrName>style.visibility</p:attrName>
                                        </p:attrNameLst>
                                      </p:cBhvr>
                                      <p:to>
                                        <p:strVal val="visible"/>
                                      </p:to>
                                    </p:set>
                                    <p:animEffect filter="fade" transition="in">
                                      <p:cBhvr>
                                        <p:cTn dur="2000"/>
                                        <p:tgtEl>
                                          <p:spTgt spid="420"/>
                                        </p:tgtEl>
                                      </p:cBhvr>
                                    </p:animEffect>
                                  </p:childTnLst>
                                </p:cTn>
                              </p:par>
                              <p:par>
                                <p:cTn fill="hold" nodeType="withEffect" presetClass="entr" presetID="10" presetSubtype="0">
                                  <p:stCondLst>
                                    <p:cond delay="0"/>
                                  </p:stCondLst>
                                  <p:childTnLst>
                                    <p:set>
                                      <p:cBhvr>
                                        <p:cTn dur="1" fill="hold">
                                          <p:stCondLst>
                                            <p:cond delay="0"/>
                                          </p:stCondLst>
                                        </p:cTn>
                                        <p:tgtEl>
                                          <p:spTgt spid="421"/>
                                        </p:tgtEl>
                                        <p:attrNameLst>
                                          <p:attrName>style.visibility</p:attrName>
                                        </p:attrNameLst>
                                      </p:cBhvr>
                                      <p:to>
                                        <p:strVal val="visible"/>
                                      </p:to>
                                    </p:set>
                                    <p:animEffect filter="fade" transition="in">
                                      <p:cBhvr>
                                        <p:cTn dur="2000"/>
                                        <p:tgtEl>
                                          <p:spTgt spid="4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pic>
        <p:nvPicPr>
          <p:cNvPr descr="D:\LỆ THANH\E leaning\nguoi-duoi-gio-di-muon-noi.jpg" id="432" name="Google Shape;432;p19"/>
          <p:cNvPicPr preferRelativeResize="0"/>
          <p:nvPr/>
        </p:nvPicPr>
        <p:blipFill rotWithShape="1">
          <a:blip r:embed="rId3">
            <a:alphaModFix/>
          </a:blip>
          <a:srcRect b="0" l="0" r="0" t="0"/>
          <a:stretch/>
        </p:blipFill>
        <p:spPr>
          <a:xfrm>
            <a:off x="0" y="0"/>
            <a:ext cx="9144001" cy="6858000"/>
          </a:xfrm>
          <a:prstGeom prst="rect">
            <a:avLst/>
          </a:prstGeom>
          <a:solidFill>
            <a:schemeClr val="lt1"/>
          </a:solidFill>
          <a:ln>
            <a:noFill/>
          </a:ln>
        </p:spPr>
      </p:pic>
      <p:sp>
        <p:nvSpPr>
          <p:cNvPr id="433" name="Google Shape;433;p19"/>
          <p:cNvSpPr/>
          <p:nvPr/>
        </p:nvSpPr>
        <p:spPr>
          <a:xfrm>
            <a:off x="179512" y="801280"/>
            <a:ext cx="3888432" cy="1938992"/>
          </a:xfrm>
          <a:prstGeom prst="rect">
            <a:avLst/>
          </a:prstGeom>
          <a:noFill/>
          <a:ln>
            <a:noFill/>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000">
                <a:solidFill>
                  <a:srgbClr val="FFFF00"/>
                </a:solidFill>
                <a:latin typeface="Calibri"/>
                <a:ea typeface="Calibri"/>
                <a:cs typeface="Calibri"/>
                <a:sym typeface="Calibri"/>
              </a:rPr>
              <a:t>Những tiếng đàn bọt nước </a:t>
            </a:r>
            <a:endParaRPr/>
          </a:p>
          <a:p>
            <a:pPr indent="0" lvl="0" marL="0" marR="0" rtl="0" algn="l">
              <a:spcBef>
                <a:spcPts val="0"/>
              </a:spcBef>
              <a:spcAft>
                <a:spcPts val="0"/>
              </a:spcAft>
              <a:buNone/>
            </a:pPr>
            <a:r>
              <a:rPr b="1" i="1" lang="en-US" sz="2000">
                <a:solidFill>
                  <a:srgbClr val="FFFF00"/>
                </a:solidFill>
                <a:latin typeface="Calibri"/>
                <a:ea typeface="Calibri"/>
                <a:cs typeface="Calibri"/>
                <a:sym typeface="Calibri"/>
              </a:rPr>
              <a:t>Tây Ban Nha áo choàng đỏ gắt </a:t>
            </a:r>
            <a:endParaRPr/>
          </a:p>
          <a:p>
            <a:pPr indent="0" lvl="0" marL="0" marR="0" rtl="0" algn="l">
              <a:spcBef>
                <a:spcPts val="0"/>
              </a:spcBef>
              <a:spcAft>
                <a:spcPts val="0"/>
              </a:spcAft>
              <a:buNone/>
            </a:pPr>
            <a:r>
              <a:rPr b="1" i="1" lang="en-US" sz="2000">
                <a:solidFill>
                  <a:srgbClr val="FFFF00"/>
                </a:solidFill>
                <a:latin typeface="Calibri"/>
                <a:ea typeface="Calibri"/>
                <a:cs typeface="Calibri"/>
                <a:sym typeface="Calibri"/>
              </a:rPr>
              <a:t>Lilalilalila </a:t>
            </a:r>
            <a:endParaRPr/>
          </a:p>
          <a:p>
            <a:pPr indent="0" lvl="0" marL="0" marR="0" rtl="0" algn="l">
              <a:spcBef>
                <a:spcPts val="0"/>
              </a:spcBef>
              <a:spcAft>
                <a:spcPts val="0"/>
              </a:spcAft>
              <a:buNone/>
            </a:pPr>
            <a:r>
              <a:rPr b="1" i="1" lang="en-US" sz="2000">
                <a:solidFill>
                  <a:srgbClr val="FFFF00"/>
                </a:solidFill>
                <a:latin typeface="Calibri"/>
                <a:ea typeface="Calibri"/>
                <a:cs typeface="Calibri"/>
                <a:sym typeface="Calibri"/>
              </a:rPr>
              <a:t>đi lang thang về miền đơn độc </a:t>
            </a:r>
            <a:endParaRPr/>
          </a:p>
          <a:p>
            <a:pPr indent="0" lvl="0" marL="0" marR="0" rtl="0" algn="l">
              <a:spcBef>
                <a:spcPts val="0"/>
              </a:spcBef>
              <a:spcAft>
                <a:spcPts val="0"/>
              </a:spcAft>
              <a:buNone/>
            </a:pPr>
            <a:r>
              <a:rPr b="1" i="1" lang="en-US" sz="2000">
                <a:solidFill>
                  <a:srgbClr val="FFFF00"/>
                </a:solidFill>
                <a:latin typeface="Calibri"/>
                <a:ea typeface="Calibri"/>
                <a:cs typeface="Calibri"/>
                <a:sym typeface="Calibri"/>
              </a:rPr>
              <a:t>với vầng trăng chếnh choáng </a:t>
            </a:r>
            <a:endParaRPr/>
          </a:p>
          <a:p>
            <a:pPr indent="0" lvl="0" marL="0" marR="0" rtl="0" algn="l">
              <a:spcBef>
                <a:spcPts val="0"/>
              </a:spcBef>
              <a:spcAft>
                <a:spcPts val="0"/>
              </a:spcAft>
              <a:buNone/>
            </a:pPr>
            <a:r>
              <a:rPr b="1" i="1" lang="en-US" sz="2000">
                <a:solidFill>
                  <a:srgbClr val="FFFF00"/>
                </a:solidFill>
                <a:latin typeface="Calibri"/>
                <a:ea typeface="Calibri"/>
                <a:cs typeface="Calibri"/>
                <a:sym typeface="Calibri"/>
              </a:rPr>
              <a:t>trên yên ngựa mỏi mòn </a:t>
            </a:r>
            <a:endParaRPr/>
          </a:p>
        </p:txBody>
      </p:sp>
      <p:sp>
        <p:nvSpPr>
          <p:cNvPr id="434" name="Google Shape;434;p19"/>
          <p:cNvSpPr/>
          <p:nvPr/>
        </p:nvSpPr>
        <p:spPr>
          <a:xfrm>
            <a:off x="5076057" y="2575932"/>
            <a:ext cx="3816423" cy="40934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000">
                <a:solidFill>
                  <a:srgbClr val="FFFF00"/>
                </a:solidFill>
                <a:latin typeface="Calibri"/>
                <a:ea typeface="Calibri"/>
                <a:cs typeface="Calibri"/>
                <a:sym typeface="Calibri"/>
              </a:rPr>
              <a:t>không ai chôn cất tiếng đàn </a:t>
            </a:r>
            <a:endParaRPr/>
          </a:p>
          <a:p>
            <a:pPr indent="0" lvl="0" marL="0" marR="0" rtl="0" algn="l">
              <a:spcBef>
                <a:spcPts val="0"/>
              </a:spcBef>
              <a:spcAft>
                <a:spcPts val="0"/>
              </a:spcAft>
              <a:buNone/>
            </a:pPr>
            <a:r>
              <a:rPr b="1" i="1" lang="en-US" sz="2000">
                <a:solidFill>
                  <a:srgbClr val="FFFF00"/>
                </a:solidFill>
                <a:latin typeface="Calibri"/>
                <a:ea typeface="Calibri"/>
                <a:cs typeface="Calibri"/>
                <a:sym typeface="Calibri"/>
              </a:rPr>
              <a:t>tiếng đàn như cỏ mọc hoang </a:t>
            </a:r>
            <a:endParaRPr/>
          </a:p>
          <a:p>
            <a:pPr indent="0" lvl="0" marL="0" marR="0" rtl="0" algn="l">
              <a:spcBef>
                <a:spcPts val="0"/>
              </a:spcBef>
              <a:spcAft>
                <a:spcPts val="0"/>
              </a:spcAft>
              <a:buNone/>
            </a:pPr>
            <a:r>
              <a:rPr b="1" i="1" lang="en-US" sz="2000">
                <a:solidFill>
                  <a:srgbClr val="FFFF00"/>
                </a:solidFill>
                <a:latin typeface="Calibri"/>
                <a:ea typeface="Calibri"/>
                <a:cs typeface="Calibri"/>
                <a:sym typeface="Calibri"/>
              </a:rPr>
              <a:t>giọt nước mắt vầng trăng </a:t>
            </a:r>
            <a:endParaRPr/>
          </a:p>
          <a:p>
            <a:pPr indent="0" lvl="0" marL="0" marR="0" rtl="0" algn="l">
              <a:spcBef>
                <a:spcPts val="0"/>
              </a:spcBef>
              <a:spcAft>
                <a:spcPts val="0"/>
              </a:spcAft>
              <a:buNone/>
            </a:pPr>
            <a:r>
              <a:rPr b="1" i="1" lang="en-US" sz="2000">
                <a:solidFill>
                  <a:srgbClr val="FFFF00"/>
                </a:solidFill>
                <a:latin typeface="Calibri"/>
                <a:ea typeface="Calibri"/>
                <a:cs typeface="Calibri"/>
                <a:sym typeface="Calibri"/>
              </a:rPr>
              <a:t>long lanh trong đáy giếng </a:t>
            </a:r>
            <a:endParaRPr/>
          </a:p>
          <a:p>
            <a:pPr indent="0" lvl="0" marL="0" marR="0" rtl="0" algn="l">
              <a:spcBef>
                <a:spcPts val="0"/>
              </a:spcBef>
              <a:spcAft>
                <a:spcPts val="0"/>
              </a:spcAft>
              <a:buNone/>
            </a:pPr>
            <a:r>
              <a:rPr b="1" i="1" lang="en-US" sz="2000">
                <a:solidFill>
                  <a:srgbClr val="FFFF00"/>
                </a:solidFill>
                <a:latin typeface="Calibri"/>
                <a:ea typeface="Calibri"/>
                <a:cs typeface="Calibri"/>
                <a:sym typeface="Calibri"/>
              </a:rPr>
              <a:t>đường chỉ tay đã đứt </a:t>
            </a:r>
            <a:endParaRPr/>
          </a:p>
          <a:p>
            <a:pPr indent="0" lvl="0" marL="0" marR="0" rtl="0" algn="l">
              <a:spcBef>
                <a:spcPts val="0"/>
              </a:spcBef>
              <a:spcAft>
                <a:spcPts val="0"/>
              </a:spcAft>
              <a:buNone/>
            </a:pPr>
            <a:r>
              <a:rPr b="1" i="1" lang="en-US" sz="2000">
                <a:solidFill>
                  <a:srgbClr val="FFFF00"/>
                </a:solidFill>
                <a:latin typeface="Calibri"/>
                <a:ea typeface="Calibri"/>
                <a:cs typeface="Calibri"/>
                <a:sym typeface="Calibri"/>
              </a:rPr>
              <a:t>dòng sông rộng vô cùng </a:t>
            </a:r>
            <a:endParaRPr/>
          </a:p>
          <a:p>
            <a:pPr indent="0" lvl="0" marL="0" marR="0" rtl="0" algn="l">
              <a:spcBef>
                <a:spcPts val="0"/>
              </a:spcBef>
              <a:spcAft>
                <a:spcPts val="0"/>
              </a:spcAft>
              <a:buNone/>
            </a:pPr>
            <a:r>
              <a:rPr b="1" i="1" lang="en-US" sz="2000">
                <a:solidFill>
                  <a:srgbClr val="FFFF00"/>
                </a:solidFill>
                <a:latin typeface="Calibri"/>
                <a:ea typeface="Calibri"/>
                <a:cs typeface="Calibri"/>
                <a:sym typeface="Calibri"/>
              </a:rPr>
              <a:t>Lorca bơi sang ngang </a:t>
            </a:r>
            <a:endParaRPr/>
          </a:p>
          <a:p>
            <a:pPr indent="0" lvl="0" marL="0" marR="0" rtl="0" algn="l">
              <a:spcBef>
                <a:spcPts val="0"/>
              </a:spcBef>
              <a:spcAft>
                <a:spcPts val="0"/>
              </a:spcAft>
              <a:buNone/>
            </a:pPr>
            <a:r>
              <a:rPr b="1" i="1" lang="en-US" sz="2000">
                <a:solidFill>
                  <a:srgbClr val="FFFF00"/>
                </a:solidFill>
                <a:latin typeface="Calibri"/>
                <a:ea typeface="Calibri"/>
                <a:cs typeface="Calibri"/>
                <a:sym typeface="Calibri"/>
              </a:rPr>
              <a:t>trên chiếc ghi ta màu bạc </a:t>
            </a:r>
            <a:endParaRPr/>
          </a:p>
          <a:p>
            <a:pPr indent="0" lvl="0" marL="0" marR="0" rtl="0" algn="l">
              <a:spcBef>
                <a:spcPts val="0"/>
              </a:spcBef>
              <a:spcAft>
                <a:spcPts val="0"/>
              </a:spcAft>
              <a:buNone/>
            </a:pPr>
            <a:r>
              <a:rPr b="1" i="1" lang="en-US" sz="2000">
                <a:solidFill>
                  <a:srgbClr val="FFFF00"/>
                </a:solidFill>
                <a:latin typeface="Calibri"/>
                <a:ea typeface="Calibri"/>
                <a:cs typeface="Calibri"/>
                <a:sym typeface="Calibri"/>
              </a:rPr>
              <a:t>chàng ném lá bùa cô gái Digan </a:t>
            </a:r>
            <a:endParaRPr/>
          </a:p>
          <a:p>
            <a:pPr indent="0" lvl="0" marL="0" marR="0" rtl="0" algn="l">
              <a:spcBef>
                <a:spcPts val="0"/>
              </a:spcBef>
              <a:spcAft>
                <a:spcPts val="0"/>
              </a:spcAft>
              <a:buNone/>
            </a:pPr>
            <a:r>
              <a:rPr b="1" i="1" lang="en-US" sz="2000">
                <a:solidFill>
                  <a:srgbClr val="FFFF00"/>
                </a:solidFill>
                <a:latin typeface="Calibri"/>
                <a:ea typeface="Calibri"/>
                <a:cs typeface="Calibri"/>
                <a:sym typeface="Calibri"/>
              </a:rPr>
              <a:t>vào xoáy nước </a:t>
            </a:r>
            <a:endParaRPr/>
          </a:p>
          <a:p>
            <a:pPr indent="0" lvl="0" marL="0" marR="0" rtl="0" algn="l">
              <a:spcBef>
                <a:spcPts val="0"/>
              </a:spcBef>
              <a:spcAft>
                <a:spcPts val="0"/>
              </a:spcAft>
              <a:buNone/>
            </a:pPr>
            <a:r>
              <a:rPr b="1" i="1" lang="en-US" sz="2000">
                <a:solidFill>
                  <a:srgbClr val="FFFF00"/>
                </a:solidFill>
                <a:latin typeface="Calibri"/>
                <a:ea typeface="Calibri"/>
                <a:cs typeface="Calibri"/>
                <a:sym typeface="Calibri"/>
              </a:rPr>
              <a:t>chàng ném trái tim mình </a:t>
            </a:r>
            <a:endParaRPr/>
          </a:p>
          <a:p>
            <a:pPr indent="0" lvl="0" marL="0" marR="0" rtl="0" algn="l">
              <a:spcBef>
                <a:spcPts val="0"/>
              </a:spcBef>
              <a:spcAft>
                <a:spcPts val="0"/>
              </a:spcAft>
              <a:buNone/>
            </a:pPr>
            <a:r>
              <a:rPr b="1" i="1" lang="en-US" sz="2000">
                <a:solidFill>
                  <a:srgbClr val="FFFF00"/>
                </a:solidFill>
                <a:latin typeface="Calibri"/>
                <a:ea typeface="Calibri"/>
                <a:cs typeface="Calibri"/>
                <a:sym typeface="Calibri"/>
              </a:rPr>
              <a:t>vào lặng yên bất chợt </a:t>
            </a:r>
            <a:endParaRPr/>
          </a:p>
          <a:p>
            <a:pPr indent="0" lvl="0" marL="0" marR="0" rtl="0" algn="l">
              <a:spcBef>
                <a:spcPts val="0"/>
              </a:spcBef>
              <a:spcAft>
                <a:spcPts val="0"/>
              </a:spcAft>
              <a:buNone/>
            </a:pPr>
            <a:r>
              <a:rPr b="1" i="1" lang="en-US" sz="2000">
                <a:solidFill>
                  <a:srgbClr val="FFFF00"/>
                </a:solidFill>
                <a:latin typeface="Calibri"/>
                <a:ea typeface="Calibri"/>
                <a:cs typeface="Calibri"/>
                <a:sym typeface="Calibri"/>
              </a:rPr>
              <a:t>lilalilalila...</a:t>
            </a:r>
            <a:endParaRPr/>
          </a:p>
        </p:txBody>
      </p:sp>
      <p:sp>
        <p:nvSpPr>
          <p:cNvPr id="435" name="Google Shape;435;p19"/>
          <p:cNvSpPr/>
          <p:nvPr/>
        </p:nvSpPr>
        <p:spPr>
          <a:xfrm>
            <a:off x="4499992" y="764704"/>
            <a:ext cx="4572000" cy="64633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en-US" sz="1800">
                <a:solidFill>
                  <a:schemeClr val="lt1"/>
                </a:solidFill>
                <a:latin typeface="Calibri"/>
                <a:ea typeface="Calibri"/>
                <a:cs typeface="Calibri"/>
                <a:sym typeface="Calibri"/>
              </a:rPr>
              <a:t>Khi tôi chết hãy chôn tôi với cây đàn </a:t>
            </a:r>
            <a:endParaRPr/>
          </a:p>
          <a:p>
            <a:pPr indent="0" lvl="0" marL="0" marR="0" rtl="0" algn="r">
              <a:spcBef>
                <a:spcPts val="0"/>
              </a:spcBef>
              <a:spcAft>
                <a:spcPts val="0"/>
              </a:spcAft>
              <a:buNone/>
            </a:pPr>
            <a:r>
              <a:rPr i="1" lang="en-US" sz="1800">
                <a:solidFill>
                  <a:schemeClr val="lt1"/>
                </a:solidFill>
                <a:latin typeface="Calibri"/>
                <a:ea typeface="Calibri"/>
                <a:cs typeface="Calibri"/>
                <a:sym typeface="Calibri"/>
              </a:rPr>
              <a:t>Ph.G. Lorca </a:t>
            </a:r>
            <a:endParaRPr/>
          </a:p>
        </p:txBody>
      </p:sp>
      <p:sp>
        <p:nvSpPr>
          <p:cNvPr id="436" name="Google Shape;436;p19"/>
          <p:cNvSpPr txBox="1"/>
          <p:nvPr/>
        </p:nvSpPr>
        <p:spPr>
          <a:xfrm>
            <a:off x="0" y="66666"/>
            <a:ext cx="9144000" cy="584775"/>
          </a:xfrm>
          <a:prstGeom prst="rect">
            <a:avLst/>
          </a:prstGeom>
          <a:solidFill>
            <a:schemeClr val="lt1">
              <a:alpha val="32941"/>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00FF00"/>
                </a:solidFill>
                <a:latin typeface="Cambria"/>
                <a:ea typeface="Cambria"/>
                <a:cs typeface="Cambria"/>
                <a:sym typeface="Cambria"/>
              </a:rPr>
              <a:t>ĐÀN GHITA CỦA LOR - CA</a:t>
            </a:r>
            <a:endParaRPr b="1" sz="3200">
              <a:solidFill>
                <a:srgbClr val="00FF00"/>
              </a:solidFill>
              <a:latin typeface="Cambria"/>
              <a:ea typeface="Cambria"/>
              <a:cs typeface="Cambria"/>
              <a:sym typeface="Cambria"/>
            </a:endParaRPr>
          </a:p>
        </p:txBody>
      </p:sp>
      <p:sp>
        <p:nvSpPr>
          <p:cNvPr id="437" name="Google Shape;437;p19"/>
          <p:cNvSpPr/>
          <p:nvPr/>
        </p:nvSpPr>
        <p:spPr>
          <a:xfrm>
            <a:off x="179512" y="2852936"/>
            <a:ext cx="4032448" cy="37856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000">
                <a:solidFill>
                  <a:srgbClr val="FFFF00"/>
                </a:solidFill>
                <a:latin typeface="Times New Roman"/>
                <a:ea typeface="Times New Roman"/>
                <a:cs typeface="Times New Roman"/>
                <a:sym typeface="Times New Roman"/>
              </a:rPr>
              <a:t>Tây Ban Nha </a:t>
            </a:r>
            <a:endParaRPr/>
          </a:p>
          <a:p>
            <a:pPr indent="0" lvl="0" marL="0" marR="0" rtl="0" algn="l">
              <a:spcBef>
                <a:spcPts val="0"/>
              </a:spcBef>
              <a:spcAft>
                <a:spcPts val="0"/>
              </a:spcAft>
              <a:buNone/>
            </a:pPr>
            <a:r>
              <a:rPr b="1" i="1" lang="en-US" sz="2000">
                <a:solidFill>
                  <a:srgbClr val="FFFF00"/>
                </a:solidFill>
                <a:latin typeface="Times New Roman"/>
                <a:ea typeface="Times New Roman"/>
                <a:cs typeface="Times New Roman"/>
                <a:sym typeface="Times New Roman"/>
              </a:rPr>
              <a:t>hát nghêu ngao </a:t>
            </a:r>
            <a:endParaRPr/>
          </a:p>
          <a:p>
            <a:pPr indent="0" lvl="0" marL="0" marR="0" rtl="0" algn="l">
              <a:spcBef>
                <a:spcPts val="0"/>
              </a:spcBef>
              <a:spcAft>
                <a:spcPts val="0"/>
              </a:spcAft>
              <a:buNone/>
            </a:pPr>
            <a:r>
              <a:rPr b="1" i="1" lang="en-US" sz="2000">
                <a:solidFill>
                  <a:srgbClr val="FFFF00"/>
                </a:solidFill>
                <a:latin typeface="Times New Roman"/>
                <a:ea typeface="Times New Roman"/>
                <a:cs typeface="Times New Roman"/>
                <a:sym typeface="Times New Roman"/>
              </a:rPr>
              <a:t>bỗng kinh hoàng </a:t>
            </a:r>
            <a:endParaRPr/>
          </a:p>
          <a:p>
            <a:pPr indent="0" lvl="0" marL="0" marR="0" rtl="0" algn="l">
              <a:spcBef>
                <a:spcPts val="0"/>
              </a:spcBef>
              <a:spcAft>
                <a:spcPts val="0"/>
              </a:spcAft>
              <a:buNone/>
            </a:pPr>
            <a:r>
              <a:rPr b="1" i="1" lang="en-US" sz="2000">
                <a:solidFill>
                  <a:srgbClr val="FFFF00"/>
                </a:solidFill>
                <a:latin typeface="Times New Roman"/>
                <a:ea typeface="Times New Roman"/>
                <a:cs typeface="Times New Roman"/>
                <a:sym typeface="Times New Roman"/>
              </a:rPr>
              <a:t>áo choàng bê bết đỏ </a:t>
            </a:r>
            <a:endParaRPr/>
          </a:p>
          <a:p>
            <a:pPr indent="0" lvl="0" marL="0" marR="0" rtl="0" algn="l">
              <a:spcBef>
                <a:spcPts val="0"/>
              </a:spcBef>
              <a:spcAft>
                <a:spcPts val="0"/>
              </a:spcAft>
              <a:buNone/>
            </a:pPr>
            <a:r>
              <a:rPr b="1" i="1" lang="en-US" sz="2000">
                <a:solidFill>
                  <a:srgbClr val="FFFF00"/>
                </a:solidFill>
                <a:latin typeface="Times New Roman"/>
                <a:ea typeface="Times New Roman"/>
                <a:cs typeface="Times New Roman"/>
                <a:sym typeface="Times New Roman"/>
              </a:rPr>
              <a:t>Lorca bị điệu về bãi bắn </a:t>
            </a:r>
            <a:endParaRPr/>
          </a:p>
          <a:p>
            <a:pPr indent="0" lvl="0" marL="0" marR="0" rtl="0" algn="l">
              <a:spcBef>
                <a:spcPts val="0"/>
              </a:spcBef>
              <a:spcAft>
                <a:spcPts val="0"/>
              </a:spcAft>
              <a:buNone/>
            </a:pPr>
            <a:r>
              <a:rPr b="1" i="1" lang="en-US" sz="2000">
                <a:solidFill>
                  <a:srgbClr val="FFFF00"/>
                </a:solidFill>
                <a:latin typeface="Times New Roman"/>
                <a:ea typeface="Times New Roman"/>
                <a:cs typeface="Times New Roman"/>
                <a:sym typeface="Times New Roman"/>
              </a:rPr>
              <a:t>chàng đi như người mộng du </a:t>
            </a:r>
            <a:endParaRPr/>
          </a:p>
          <a:p>
            <a:pPr indent="0" lvl="0" marL="0" marR="0" rtl="0" algn="l">
              <a:spcBef>
                <a:spcPts val="0"/>
              </a:spcBef>
              <a:spcAft>
                <a:spcPts val="0"/>
              </a:spcAft>
              <a:buNone/>
            </a:pPr>
            <a:r>
              <a:rPr b="1" i="1" lang="en-US" sz="2000">
                <a:solidFill>
                  <a:srgbClr val="FFFF00"/>
                </a:solidFill>
                <a:latin typeface="Times New Roman"/>
                <a:ea typeface="Times New Roman"/>
                <a:cs typeface="Times New Roman"/>
                <a:sym typeface="Times New Roman"/>
              </a:rPr>
              <a:t>tiếng ghi ta nâu </a:t>
            </a:r>
            <a:endParaRPr/>
          </a:p>
          <a:p>
            <a:pPr indent="0" lvl="0" marL="0" marR="0" rtl="0" algn="l">
              <a:spcBef>
                <a:spcPts val="0"/>
              </a:spcBef>
              <a:spcAft>
                <a:spcPts val="0"/>
              </a:spcAft>
              <a:buNone/>
            </a:pPr>
            <a:r>
              <a:rPr b="1" i="1" lang="en-US" sz="2000">
                <a:solidFill>
                  <a:srgbClr val="FFFF00"/>
                </a:solidFill>
                <a:latin typeface="Times New Roman"/>
                <a:ea typeface="Times New Roman"/>
                <a:cs typeface="Times New Roman"/>
                <a:sym typeface="Times New Roman"/>
              </a:rPr>
              <a:t>bầu trời cô gái ấy </a:t>
            </a:r>
            <a:endParaRPr/>
          </a:p>
          <a:p>
            <a:pPr indent="0" lvl="0" marL="0" marR="0" rtl="0" algn="l">
              <a:spcBef>
                <a:spcPts val="0"/>
              </a:spcBef>
              <a:spcAft>
                <a:spcPts val="0"/>
              </a:spcAft>
              <a:buNone/>
            </a:pPr>
            <a:r>
              <a:rPr b="1" i="1" lang="en-US" sz="2000">
                <a:solidFill>
                  <a:srgbClr val="FFFF00"/>
                </a:solidFill>
                <a:latin typeface="Times New Roman"/>
                <a:ea typeface="Times New Roman"/>
                <a:cs typeface="Times New Roman"/>
                <a:sym typeface="Times New Roman"/>
              </a:rPr>
              <a:t>tiếng ghi ta lá xanh biết mấy </a:t>
            </a:r>
            <a:endParaRPr/>
          </a:p>
          <a:p>
            <a:pPr indent="0" lvl="0" marL="0" marR="0" rtl="0" algn="l">
              <a:spcBef>
                <a:spcPts val="0"/>
              </a:spcBef>
              <a:spcAft>
                <a:spcPts val="0"/>
              </a:spcAft>
              <a:buNone/>
            </a:pPr>
            <a:r>
              <a:rPr b="1" i="1" lang="en-US" sz="2000">
                <a:solidFill>
                  <a:srgbClr val="FFFF00"/>
                </a:solidFill>
                <a:latin typeface="Times New Roman"/>
                <a:ea typeface="Times New Roman"/>
                <a:cs typeface="Times New Roman"/>
                <a:sym typeface="Times New Roman"/>
              </a:rPr>
              <a:t>tiếng ghi ta tròn bọt nước vỡ tan </a:t>
            </a:r>
            <a:endParaRPr/>
          </a:p>
          <a:p>
            <a:pPr indent="0" lvl="0" marL="0" marR="0" rtl="0" algn="l">
              <a:spcBef>
                <a:spcPts val="0"/>
              </a:spcBef>
              <a:spcAft>
                <a:spcPts val="0"/>
              </a:spcAft>
              <a:buNone/>
            </a:pPr>
            <a:r>
              <a:rPr b="1" i="1" lang="en-US" sz="2000">
                <a:solidFill>
                  <a:srgbClr val="FFFF00"/>
                </a:solidFill>
                <a:latin typeface="Times New Roman"/>
                <a:ea typeface="Times New Roman"/>
                <a:cs typeface="Times New Roman"/>
                <a:sym typeface="Times New Roman"/>
              </a:rPr>
              <a:t>tiếng ghi ta ròng ròng </a:t>
            </a:r>
            <a:endParaRPr/>
          </a:p>
          <a:p>
            <a:pPr indent="0" lvl="0" marL="0" marR="0" rtl="0" algn="l">
              <a:spcBef>
                <a:spcPts val="0"/>
              </a:spcBef>
              <a:spcAft>
                <a:spcPts val="0"/>
              </a:spcAft>
              <a:buNone/>
            </a:pPr>
            <a:r>
              <a:rPr b="1" i="1" lang="en-US" sz="2000">
                <a:solidFill>
                  <a:srgbClr val="FFFF00"/>
                </a:solidFill>
                <a:latin typeface="Times New Roman"/>
                <a:ea typeface="Times New Roman"/>
                <a:cs typeface="Times New Roman"/>
                <a:sym typeface="Times New Roman"/>
              </a:rPr>
              <a:t>máu chảy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6"/>
                                        </p:tgtEl>
                                        <p:attrNameLst>
                                          <p:attrName>style.visibility</p:attrName>
                                        </p:attrNameLst>
                                      </p:cBhvr>
                                      <p:to>
                                        <p:strVal val="visible"/>
                                      </p:to>
                                    </p:set>
                                    <p:animEffect filter="fade" transition="in">
                                      <p:cBhvr>
                                        <p:cTn dur="2000"/>
                                        <p:tgtEl>
                                          <p:spTgt spid="4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5"/>
                                        </p:tgtEl>
                                        <p:attrNameLst>
                                          <p:attrName>style.visibility</p:attrName>
                                        </p:attrNameLst>
                                      </p:cBhvr>
                                      <p:to>
                                        <p:strVal val="visible"/>
                                      </p:to>
                                    </p:set>
                                    <p:animEffect filter="fade" transition="in">
                                      <p:cBhvr>
                                        <p:cTn dur="2000"/>
                                        <p:tgtEl>
                                          <p:spTgt spid="4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3"/>
                                        </p:tgtEl>
                                        <p:attrNameLst>
                                          <p:attrName>style.visibility</p:attrName>
                                        </p:attrNameLst>
                                      </p:cBhvr>
                                      <p:to>
                                        <p:strVal val="visible"/>
                                      </p:to>
                                    </p:set>
                                    <p:animEffect filter="fade" transition="in">
                                      <p:cBhvr>
                                        <p:cTn dur="2000"/>
                                        <p:tgtEl>
                                          <p:spTgt spid="4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7"/>
                                        </p:tgtEl>
                                        <p:attrNameLst>
                                          <p:attrName>style.visibility</p:attrName>
                                        </p:attrNameLst>
                                      </p:cBhvr>
                                      <p:to>
                                        <p:strVal val="visible"/>
                                      </p:to>
                                    </p:set>
                                    <p:animEffect filter="fade" transition="in">
                                      <p:cBhvr>
                                        <p:cTn dur="2000"/>
                                        <p:tgtEl>
                                          <p:spTgt spid="4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4"/>
                                        </p:tgtEl>
                                        <p:attrNameLst>
                                          <p:attrName>style.visibility</p:attrName>
                                        </p:attrNameLst>
                                      </p:cBhvr>
                                      <p:to>
                                        <p:strVal val="visible"/>
                                      </p:to>
                                    </p:set>
                                    <p:animEffect filter="fade" transition="in">
                                      <p:cBhvr>
                                        <p:cTn dur="2000"/>
                                        <p:tgtEl>
                                          <p:spTgt spid="4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pic>
        <p:nvPicPr>
          <p:cNvPr id="106" name="Google Shape;106;p2"/>
          <p:cNvPicPr preferRelativeResize="0"/>
          <p:nvPr/>
        </p:nvPicPr>
        <p:blipFill rotWithShape="1">
          <a:blip r:embed="rId3">
            <a:alphaModFix/>
          </a:blip>
          <a:srcRect b="0" l="0" r="0" t="0"/>
          <a:stretch/>
        </p:blipFill>
        <p:spPr>
          <a:xfrm>
            <a:off x="0" y="-12576"/>
            <a:ext cx="9180512" cy="6858000"/>
          </a:xfrm>
          <a:prstGeom prst="rect">
            <a:avLst/>
          </a:prstGeom>
          <a:noFill/>
          <a:ln>
            <a:noFill/>
          </a:ln>
        </p:spPr>
      </p:pic>
      <p:sp>
        <p:nvSpPr>
          <p:cNvPr id="107" name="Google Shape;107;p2"/>
          <p:cNvSpPr/>
          <p:nvPr/>
        </p:nvSpPr>
        <p:spPr>
          <a:xfrm>
            <a:off x="569886" y="116632"/>
            <a:ext cx="1769866" cy="562630"/>
          </a:xfrm>
          <a:prstGeom prst="flowChartTerminator">
            <a:avLst/>
          </a:prstGeom>
          <a:blipFill rotWithShape="1">
            <a:blip r:embed="rId4">
              <a:alphaModFix/>
            </a:blip>
            <a:tile algn="tl" flip="none" tx="0" sx="100000" ty="0" sy="100000"/>
          </a:blip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000" u="none" cap="none" strike="noStrike">
                <a:solidFill>
                  <a:schemeClr val="dk1"/>
                </a:solidFill>
                <a:latin typeface="Times New Roman"/>
                <a:ea typeface="Times New Roman"/>
                <a:cs typeface="Times New Roman"/>
                <a:sym typeface="Times New Roman"/>
              </a:rPr>
              <a:t>TIẾT: 38,39</a:t>
            </a:r>
            <a:endParaRPr b="1" i="0" sz="2000" u="none" cap="none" strike="noStrike">
              <a:solidFill>
                <a:schemeClr val="dk1"/>
              </a:solidFill>
              <a:latin typeface="Times New Roman"/>
              <a:ea typeface="Times New Roman"/>
              <a:cs typeface="Times New Roman"/>
              <a:sym typeface="Times New Roman"/>
            </a:endParaRPr>
          </a:p>
        </p:txBody>
      </p:sp>
      <p:sp>
        <p:nvSpPr>
          <p:cNvPr id="108" name="Google Shape;108;p2"/>
          <p:cNvSpPr/>
          <p:nvPr/>
        </p:nvSpPr>
        <p:spPr>
          <a:xfrm>
            <a:off x="2483768" y="116632"/>
            <a:ext cx="2502105" cy="649188"/>
          </a:xfrm>
          <a:prstGeom prst="flowChartConnector">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400" u="none" cap="none" strike="noStrike">
                <a:solidFill>
                  <a:schemeClr val="dk1"/>
                </a:solidFill>
                <a:latin typeface="Calibri"/>
                <a:ea typeface="Calibri"/>
                <a:cs typeface="Calibri"/>
                <a:sym typeface="Calibri"/>
              </a:rPr>
              <a:t>Đọc văn</a:t>
            </a:r>
            <a:endParaRPr b="1" i="0" sz="2400" u="none" cap="none" strike="noStrike">
              <a:solidFill>
                <a:schemeClr val="dk1"/>
              </a:solidFill>
              <a:latin typeface="Calibri"/>
              <a:ea typeface="Calibri"/>
              <a:cs typeface="Calibri"/>
              <a:sym typeface="Calibri"/>
            </a:endParaRPr>
          </a:p>
        </p:txBody>
      </p:sp>
      <p:sp>
        <p:nvSpPr>
          <p:cNvPr id="109" name="Google Shape;109;p2"/>
          <p:cNvSpPr/>
          <p:nvPr/>
        </p:nvSpPr>
        <p:spPr>
          <a:xfrm>
            <a:off x="1001934" y="908720"/>
            <a:ext cx="7602514" cy="1082847"/>
          </a:xfrm>
          <a:prstGeom prst="rect">
            <a:avLst/>
          </a:prstGeom>
        </p:spPr>
        <p:txBody>
          <a:bodyPr>
            <a:prstTxWarp prst="textPlain"/>
          </a:bodyPr>
          <a:lstStyle/>
          <a:p>
            <a:pPr lvl="0" algn="ctr"/>
            <a:r>
              <a:rPr b="1" i="0">
                <a:ln>
                  <a:noFill/>
                </a:ln>
                <a:solidFill>
                  <a:srgbClr val="0000FF"/>
                </a:solidFill>
                <a:latin typeface="Calibri"/>
              </a:rPr>
              <a:t>ĐÀN GHITA CỦA LORCA</a:t>
            </a:r>
          </a:p>
        </p:txBody>
      </p:sp>
      <p:sp>
        <p:nvSpPr>
          <p:cNvPr id="110" name="Google Shape;110;p2"/>
          <p:cNvSpPr txBox="1"/>
          <p:nvPr/>
        </p:nvSpPr>
        <p:spPr>
          <a:xfrm>
            <a:off x="6546550" y="2132856"/>
            <a:ext cx="2448272"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800" u="none" cap="none" strike="noStrike">
                <a:solidFill>
                  <a:srgbClr val="A04400"/>
                </a:solidFill>
                <a:latin typeface="Times New Roman"/>
                <a:ea typeface="Times New Roman"/>
                <a:cs typeface="Times New Roman"/>
                <a:sym typeface="Times New Roman"/>
              </a:rPr>
              <a:t>Thanh Thảo</a:t>
            </a:r>
            <a:endParaRPr b="1" i="0" sz="2800" u="none" cap="none" strike="noStrike">
              <a:solidFill>
                <a:srgbClr val="A04400"/>
              </a:solidFill>
              <a:latin typeface="Times New Roman"/>
              <a:ea typeface="Times New Roman"/>
              <a:cs typeface="Times New Roman"/>
              <a:sym typeface="Times New Roman"/>
            </a:endParaRPr>
          </a:p>
        </p:txBody>
      </p:sp>
      <p:sp>
        <p:nvSpPr>
          <p:cNvPr id="111" name="Google Shape;111;p2"/>
          <p:cNvSpPr/>
          <p:nvPr/>
        </p:nvSpPr>
        <p:spPr>
          <a:xfrm>
            <a:off x="569886" y="2656076"/>
            <a:ext cx="8034562" cy="4085293"/>
          </a:xfrm>
          <a:prstGeom prst="flowChartAlternateProcess">
            <a:avLst/>
          </a:prstGeom>
          <a:blipFill rotWithShape="1">
            <a:blip r:embed="rId5">
              <a:alphaModFix/>
            </a:blip>
            <a:tile algn="tl" flip="none" tx="0" sx="100000" ty="0" sy="100000"/>
          </a:blipFill>
          <a:ln cap="flat" cmpd="sng" w="57150">
            <a:solidFill>
              <a:srgbClr val="3F3F3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pic>
        <p:nvPicPr>
          <p:cNvPr descr="D:\LỆ THANH\E leaning\hinhnenpp\hinhnenpp\hinh-nen-powerpoint-dep-hd-10.jpg" id="442" name="Google Shape;442;p20"/>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443" name="Google Shape;443;p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
        <p:nvSpPr>
          <p:cNvPr id="444" name="Google Shape;444;p20"/>
          <p:cNvSpPr txBox="1"/>
          <p:nvPr/>
        </p:nvSpPr>
        <p:spPr>
          <a:xfrm>
            <a:off x="1835696" y="-27384"/>
            <a:ext cx="5616624" cy="584775"/>
          </a:xfrm>
          <a:prstGeom prst="rect">
            <a:avLst/>
          </a:prstGeom>
          <a:solidFill>
            <a:schemeClr val="lt1">
              <a:alpha val="32941"/>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FFFF00"/>
                </a:solidFill>
                <a:latin typeface="Cambria"/>
                <a:ea typeface="Cambria"/>
                <a:cs typeface="Cambria"/>
                <a:sym typeface="Cambria"/>
              </a:rPr>
              <a:t>ĐÀN GHITA CỦA LOR - CA</a:t>
            </a:r>
            <a:endParaRPr b="1" sz="3200">
              <a:solidFill>
                <a:srgbClr val="FFFF00"/>
              </a:solidFill>
              <a:latin typeface="Cambria"/>
              <a:ea typeface="Cambria"/>
              <a:cs typeface="Cambria"/>
              <a:sym typeface="Cambria"/>
            </a:endParaRPr>
          </a:p>
        </p:txBody>
      </p:sp>
      <p:sp>
        <p:nvSpPr>
          <p:cNvPr id="445" name="Google Shape;445;p20"/>
          <p:cNvSpPr txBox="1"/>
          <p:nvPr/>
        </p:nvSpPr>
        <p:spPr>
          <a:xfrm>
            <a:off x="179512" y="692696"/>
            <a:ext cx="3748975" cy="461665"/>
          </a:xfrm>
          <a:prstGeom prst="rect">
            <a:avLst/>
          </a:prstGeom>
          <a:noFill/>
          <a:ln>
            <a:noFill/>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II – ĐỌC HIỂU VĂN BẢN</a:t>
            </a:r>
            <a:endParaRPr b="1" sz="2400">
              <a:solidFill>
                <a:schemeClr val="dk1"/>
              </a:solidFill>
              <a:latin typeface="Times New Roman"/>
              <a:ea typeface="Times New Roman"/>
              <a:cs typeface="Times New Roman"/>
              <a:sym typeface="Times New Roman"/>
            </a:endParaRPr>
          </a:p>
        </p:txBody>
      </p:sp>
      <p:sp>
        <p:nvSpPr>
          <p:cNvPr id="446" name="Google Shape;446;p20"/>
          <p:cNvSpPr txBox="1"/>
          <p:nvPr/>
        </p:nvSpPr>
        <p:spPr>
          <a:xfrm>
            <a:off x="177311" y="1172649"/>
            <a:ext cx="4965655" cy="461665"/>
          </a:xfrm>
          <a:prstGeom prst="rect">
            <a:avLst/>
          </a:prstGeom>
          <a:noFill/>
          <a:ln>
            <a:noFill/>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1. Hình tượng người nghệ sĩ Lor - ca</a:t>
            </a:r>
            <a:endParaRPr b="1" sz="2400">
              <a:solidFill>
                <a:schemeClr val="dk1"/>
              </a:solidFill>
              <a:latin typeface="Times New Roman"/>
              <a:ea typeface="Times New Roman"/>
              <a:cs typeface="Times New Roman"/>
              <a:sym typeface="Times New Roman"/>
            </a:endParaRPr>
          </a:p>
        </p:txBody>
      </p:sp>
      <p:sp>
        <p:nvSpPr>
          <p:cNvPr id="447" name="Google Shape;447;p20"/>
          <p:cNvSpPr/>
          <p:nvPr/>
        </p:nvSpPr>
        <p:spPr>
          <a:xfrm>
            <a:off x="251520" y="1645798"/>
            <a:ext cx="175881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 Hình ảnh:</a:t>
            </a:r>
            <a:endParaRPr/>
          </a:p>
        </p:txBody>
      </p:sp>
      <p:sp>
        <p:nvSpPr>
          <p:cNvPr id="448" name="Google Shape;448;p20"/>
          <p:cNvSpPr/>
          <p:nvPr/>
        </p:nvSpPr>
        <p:spPr>
          <a:xfrm>
            <a:off x="1860095" y="2425243"/>
            <a:ext cx="1581715" cy="461665"/>
          </a:xfrm>
          <a:prstGeom prst="rect">
            <a:avLst/>
          </a:prstGeom>
          <a:solidFill>
            <a:srgbClr val="FF33CC"/>
          </a:solidFill>
          <a:ln cap="flat" cmpd="sng" w="9525">
            <a:solidFill>
              <a:srgbClr val="7C5F9F"/>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Tiếng đàn </a:t>
            </a:r>
            <a:endParaRPr b="1" sz="2400">
              <a:solidFill>
                <a:schemeClr val="dk1"/>
              </a:solidFill>
              <a:latin typeface="Calibri"/>
              <a:ea typeface="Calibri"/>
              <a:cs typeface="Calibri"/>
              <a:sym typeface="Calibri"/>
            </a:endParaRPr>
          </a:p>
        </p:txBody>
      </p:sp>
      <p:pic>
        <p:nvPicPr>
          <p:cNvPr descr="D:\LỆ THANH\E leaning\guitar-chord-640-80.jpg" id="449" name="Google Shape;449;p20"/>
          <p:cNvPicPr preferRelativeResize="0"/>
          <p:nvPr/>
        </p:nvPicPr>
        <p:blipFill rotWithShape="1">
          <a:blip r:embed="rId4">
            <a:alphaModFix/>
          </a:blip>
          <a:srcRect b="0" l="0" r="0" t="0"/>
          <a:stretch/>
        </p:blipFill>
        <p:spPr>
          <a:xfrm>
            <a:off x="-252536" y="2801207"/>
            <a:ext cx="4029258" cy="3213993"/>
          </a:xfrm>
          <a:prstGeom prst="ellipse">
            <a:avLst/>
          </a:prstGeom>
          <a:noFill/>
          <a:ln>
            <a:noFill/>
          </a:ln>
        </p:spPr>
      </p:pic>
      <p:pic>
        <p:nvPicPr>
          <p:cNvPr descr="D:\LỆ THANH\E leaning\maxresdefault.jpg" id="450" name="Google Shape;450;p20"/>
          <p:cNvPicPr preferRelativeResize="0"/>
          <p:nvPr/>
        </p:nvPicPr>
        <p:blipFill rotWithShape="1">
          <a:blip r:embed="rId5">
            <a:alphaModFix/>
          </a:blip>
          <a:srcRect b="0" l="0" r="0" t="0"/>
          <a:stretch/>
        </p:blipFill>
        <p:spPr>
          <a:xfrm>
            <a:off x="5652120" y="2829708"/>
            <a:ext cx="3352225" cy="2831540"/>
          </a:xfrm>
          <a:prstGeom prst="ellipse">
            <a:avLst/>
          </a:prstGeom>
          <a:noFill/>
          <a:ln>
            <a:noFill/>
          </a:ln>
        </p:spPr>
      </p:pic>
      <p:sp>
        <p:nvSpPr>
          <p:cNvPr id="451" name="Google Shape;451;p20"/>
          <p:cNvSpPr/>
          <p:nvPr/>
        </p:nvSpPr>
        <p:spPr>
          <a:xfrm>
            <a:off x="6632656" y="2454860"/>
            <a:ext cx="1463862" cy="461665"/>
          </a:xfrm>
          <a:prstGeom prst="rect">
            <a:avLst/>
          </a:prstGeom>
          <a:solidFill>
            <a:srgbClr val="FF33CC"/>
          </a:solidFill>
          <a:ln cap="flat" cmpd="sng" w="9525">
            <a:solidFill>
              <a:srgbClr val="7C5F9F"/>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Bọt nước </a:t>
            </a:r>
            <a:endParaRPr b="1" sz="2400">
              <a:solidFill>
                <a:schemeClr val="dk1"/>
              </a:solidFill>
              <a:latin typeface="Times New Roman"/>
              <a:ea typeface="Times New Roman"/>
              <a:cs typeface="Times New Roman"/>
              <a:sym typeface="Times New Roman"/>
            </a:endParaRPr>
          </a:p>
        </p:txBody>
      </p:sp>
      <p:sp>
        <p:nvSpPr>
          <p:cNvPr id="452" name="Google Shape;452;p20"/>
          <p:cNvSpPr/>
          <p:nvPr/>
        </p:nvSpPr>
        <p:spPr>
          <a:xfrm>
            <a:off x="1860095" y="3717032"/>
            <a:ext cx="1588897" cy="461665"/>
          </a:xfrm>
          <a:prstGeom prst="rect">
            <a:avLst/>
          </a:prstGeom>
          <a:solidFill>
            <a:srgbClr val="FDE9D8"/>
          </a:solid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0000"/>
                </a:solidFill>
                <a:latin typeface="Times New Roman"/>
                <a:ea typeface="Times New Roman"/>
                <a:cs typeface="Times New Roman"/>
                <a:sym typeface="Times New Roman"/>
              </a:rPr>
              <a:t>Âm thanh </a:t>
            </a:r>
            <a:endParaRPr b="1" sz="2400">
              <a:solidFill>
                <a:srgbClr val="000000"/>
              </a:solidFill>
              <a:latin typeface="Times New Roman"/>
              <a:ea typeface="Times New Roman"/>
              <a:cs typeface="Times New Roman"/>
              <a:sym typeface="Times New Roman"/>
            </a:endParaRPr>
          </a:p>
        </p:txBody>
      </p:sp>
      <p:sp>
        <p:nvSpPr>
          <p:cNvPr id="453" name="Google Shape;453;p20"/>
          <p:cNvSpPr/>
          <p:nvPr/>
        </p:nvSpPr>
        <p:spPr>
          <a:xfrm>
            <a:off x="1860095" y="5055567"/>
            <a:ext cx="1672253" cy="461665"/>
          </a:xfrm>
          <a:prstGeom prst="rect">
            <a:avLst/>
          </a:prstGeom>
          <a:solidFill>
            <a:srgbClr val="00FF00"/>
          </a:solid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0000"/>
                </a:solidFill>
                <a:latin typeface="Times New Roman"/>
                <a:ea typeface="Times New Roman"/>
                <a:cs typeface="Times New Roman"/>
                <a:sym typeface="Times New Roman"/>
              </a:rPr>
              <a:t>Thính giác </a:t>
            </a:r>
            <a:endParaRPr b="1" sz="2400">
              <a:solidFill>
                <a:srgbClr val="000000"/>
              </a:solidFill>
              <a:latin typeface="Times New Roman"/>
              <a:ea typeface="Times New Roman"/>
              <a:cs typeface="Times New Roman"/>
              <a:sym typeface="Times New Roman"/>
            </a:endParaRPr>
          </a:p>
        </p:txBody>
      </p:sp>
      <p:sp>
        <p:nvSpPr>
          <p:cNvPr id="454" name="Google Shape;454;p20"/>
          <p:cNvSpPr/>
          <p:nvPr/>
        </p:nvSpPr>
        <p:spPr>
          <a:xfrm>
            <a:off x="6606930" y="3670827"/>
            <a:ext cx="1502334" cy="461665"/>
          </a:xfrm>
          <a:prstGeom prst="rect">
            <a:avLst/>
          </a:prstGeom>
          <a:solidFill>
            <a:srgbClr val="FDE9D8"/>
          </a:solidFill>
          <a:ln cap="flat" cmpd="sng" w="9525">
            <a:solidFill>
              <a:srgbClr val="7C5F9F"/>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0000"/>
                </a:solidFill>
                <a:latin typeface="Times New Roman"/>
                <a:ea typeface="Times New Roman"/>
                <a:cs typeface="Times New Roman"/>
                <a:sym typeface="Times New Roman"/>
              </a:rPr>
              <a:t>Hình ảnh </a:t>
            </a:r>
            <a:endParaRPr b="1" sz="2400">
              <a:solidFill>
                <a:srgbClr val="000000"/>
              </a:solidFill>
              <a:latin typeface="Times New Roman"/>
              <a:ea typeface="Times New Roman"/>
              <a:cs typeface="Times New Roman"/>
              <a:sym typeface="Times New Roman"/>
            </a:endParaRPr>
          </a:p>
        </p:txBody>
      </p:sp>
      <p:sp>
        <p:nvSpPr>
          <p:cNvPr id="455" name="Google Shape;455;p20"/>
          <p:cNvSpPr/>
          <p:nvPr/>
        </p:nvSpPr>
        <p:spPr>
          <a:xfrm>
            <a:off x="6653924" y="5055567"/>
            <a:ext cx="1329210" cy="461665"/>
          </a:xfrm>
          <a:prstGeom prst="rect">
            <a:avLst/>
          </a:prstGeom>
          <a:solidFill>
            <a:srgbClr val="00FF00"/>
          </a:solid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0000"/>
                </a:solidFill>
                <a:latin typeface="Times New Roman"/>
                <a:ea typeface="Times New Roman"/>
                <a:cs typeface="Times New Roman"/>
                <a:sym typeface="Times New Roman"/>
              </a:rPr>
              <a:t>Thị giác </a:t>
            </a:r>
            <a:endParaRPr b="1" sz="2400">
              <a:solidFill>
                <a:srgbClr val="000000"/>
              </a:solidFill>
              <a:latin typeface="Times New Roman"/>
              <a:ea typeface="Times New Roman"/>
              <a:cs typeface="Times New Roman"/>
              <a:sym typeface="Times New Roman"/>
            </a:endParaRPr>
          </a:p>
        </p:txBody>
      </p:sp>
      <p:sp>
        <p:nvSpPr>
          <p:cNvPr id="456" name="Google Shape;456;p20"/>
          <p:cNvSpPr/>
          <p:nvPr/>
        </p:nvSpPr>
        <p:spPr>
          <a:xfrm>
            <a:off x="3779912" y="2348880"/>
            <a:ext cx="1944216" cy="3108543"/>
          </a:xfrm>
          <a:prstGeom prst="rect">
            <a:avLst/>
          </a:prstGeom>
          <a:solidFill>
            <a:srgbClr val="FFFF00">
              <a:alpha val="68627"/>
            </a:srgbClr>
          </a:solid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Calibri"/>
                <a:ea typeface="Calibri"/>
                <a:cs typeface="Calibri"/>
                <a:sym typeface="Calibri"/>
              </a:rPr>
              <a:t>Thủ pháp lạ hoá, nhuốm màu sắc tượng trưng siêu thực</a:t>
            </a:r>
            <a:endParaRPr b="1" sz="2800">
              <a:solidFill>
                <a:schemeClr val="dk1"/>
              </a:solidFill>
              <a:latin typeface="Calibri"/>
              <a:ea typeface="Calibri"/>
              <a:cs typeface="Calibri"/>
              <a:sym typeface="Calibri"/>
            </a:endParaRPr>
          </a:p>
        </p:txBody>
      </p:sp>
      <p:sp>
        <p:nvSpPr>
          <p:cNvPr id="457" name="Google Shape;457;p20"/>
          <p:cNvSpPr/>
          <p:nvPr/>
        </p:nvSpPr>
        <p:spPr>
          <a:xfrm flipH="1">
            <a:off x="2479894" y="2916524"/>
            <a:ext cx="360040" cy="800507"/>
          </a:xfrm>
          <a:prstGeom prst="downArrow">
            <a:avLst>
              <a:gd fmla="val 50000" name="adj1"/>
              <a:gd fmla="val 50000" name="adj2"/>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8" name="Google Shape;458;p20"/>
          <p:cNvSpPr/>
          <p:nvPr/>
        </p:nvSpPr>
        <p:spPr>
          <a:xfrm flipH="1">
            <a:off x="7147272" y="2939579"/>
            <a:ext cx="360040" cy="712038"/>
          </a:xfrm>
          <a:prstGeom prst="downArrow">
            <a:avLst>
              <a:gd fmla="val 50000" name="adj1"/>
              <a:gd fmla="val 50000" name="adj2"/>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9" name="Google Shape;459;p20"/>
          <p:cNvSpPr/>
          <p:nvPr/>
        </p:nvSpPr>
        <p:spPr>
          <a:xfrm flipH="1">
            <a:off x="2483768" y="4192061"/>
            <a:ext cx="360040" cy="862680"/>
          </a:xfrm>
          <a:prstGeom prst="downArrow">
            <a:avLst>
              <a:gd fmla="val 50000" name="adj1"/>
              <a:gd fmla="val 50000" name="adj2"/>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0" name="Google Shape;460;p20"/>
          <p:cNvSpPr/>
          <p:nvPr/>
        </p:nvSpPr>
        <p:spPr>
          <a:xfrm flipH="1">
            <a:off x="7205787" y="4132492"/>
            <a:ext cx="360040" cy="957832"/>
          </a:xfrm>
          <a:prstGeom prst="downArrow">
            <a:avLst>
              <a:gd fmla="val 50000" name="adj1"/>
              <a:gd fmla="val 50000" name="adj2"/>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D:\LỆ THANH\E leaning\guitar-music-photo-by-marianna-armata.jpg" id="461" name="Google Shape;461;p20"/>
          <p:cNvPicPr preferRelativeResize="0"/>
          <p:nvPr/>
        </p:nvPicPr>
        <p:blipFill rotWithShape="1">
          <a:blip r:embed="rId6">
            <a:alphaModFix/>
          </a:blip>
          <a:srcRect b="0" l="0" r="0" t="0"/>
          <a:stretch/>
        </p:blipFill>
        <p:spPr>
          <a:xfrm>
            <a:off x="0" y="-259"/>
            <a:ext cx="9144000" cy="6858259"/>
          </a:xfrm>
          <a:prstGeom prst="rect">
            <a:avLst/>
          </a:prstGeom>
          <a:noFill/>
          <a:ln>
            <a:noFill/>
          </a:ln>
        </p:spPr>
      </p:pic>
      <p:sp>
        <p:nvSpPr>
          <p:cNvPr id="462" name="Google Shape;462;p20"/>
          <p:cNvSpPr txBox="1"/>
          <p:nvPr/>
        </p:nvSpPr>
        <p:spPr>
          <a:xfrm>
            <a:off x="0" y="-27384"/>
            <a:ext cx="9144000" cy="584775"/>
          </a:xfrm>
          <a:prstGeom prst="rect">
            <a:avLst/>
          </a:prstGeom>
          <a:solidFill>
            <a:schemeClr val="lt1">
              <a:alpha val="32941"/>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FF3399"/>
                </a:solidFill>
                <a:latin typeface="Cambria"/>
                <a:ea typeface="Cambria"/>
                <a:cs typeface="Cambria"/>
                <a:sym typeface="Cambria"/>
              </a:rPr>
              <a:t>ĐÀN GHITA CỦA LOR - CA</a:t>
            </a:r>
            <a:endParaRPr b="1" sz="3200">
              <a:solidFill>
                <a:srgbClr val="FF3399"/>
              </a:solidFill>
              <a:latin typeface="Cambria"/>
              <a:ea typeface="Cambria"/>
              <a:cs typeface="Cambria"/>
              <a:sym typeface="Cambria"/>
            </a:endParaRPr>
          </a:p>
        </p:txBody>
      </p:sp>
      <p:sp>
        <p:nvSpPr>
          <p:cNvPr id="463" name="Google Shape;463;p20"/>
          <p:cNvSpPr/>
          <p:nvPr/>
        </p:nvSpPr>
        <p:spPr>
          <a:xfrm>
            <a:off x="179512" y="2852936"/>
            <a:ext cx="3597210" cy="3814227"/>
          </a:xfrm>
          <a:prstGeom prst="flowChartAlternateProcess">
            <a:avLst/>
          </a:prstGeom>
          <a:solidFill>
            <a:schemeClr val="lt1">
              <a:alpha val="60784"/>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400">
                <a:solidFill>
                  <a:srgbClr val="00FF00"/>
                </a:solidFill>
                <a:latin typeface="Calibri"/>
                <a:ea typeface="Calibri"/>
                <a:cs typeface="Calibri"/>
                <a:sym typeface="Calibri"/>
              </a:rPr>
              <a:t>Thể hiện trong trẻo, sức hấp dẫn kì diệu của tiếng đàn</a:t>
            </a:r>
            <a:endParaRPr b="1" sz="4400">
              <a:solidFill>
                <a:srgbClr val="00FF00"/>
              </a:solidFill>
              <a:latin typeface="Calibri"/>
              <a:ea typeface="Calibri"/>
              <a:cs typeface="Calibri"/>
              <a:sym typeface="Calibri"/>
            </a:endParaRPr>
          </a:p>
        </p:txBody>
      </p:sp>
      <p:pic>
        <p:nvPicPr>
          <p:cNvPr descr="D:\LỆ THANH\E leaning\bubble10-8a187.jpg" id="464" name="Google Shape;464;p20"/>
          <p:cNvPicPr preferRelativeResize="0"/>
          <p:nvPr/>
        </p:nvPicPr>
        <p:blipFill rotWithShape="1">
          <a:blip r:embed="rId7">
            <a:alphaModFix/>
          </a:blip>
          <a:srcRect b="0" l="0" r="0" t="0"/>
          <a:stretch/>
        </p:blipFill>
        <p:spPr>
          <a:xfrm>
            <a:off x="2555776" y="620688"/>
            <a:ext cx="4464496" cy="2088232"/>
          </a:xfrm>
          <a:prstGeom prst="rect">
            <a:avLst/>
          </a:prstGeom>
          <a:noFill/>
          <a:ln>
            <a:noFill/>
          </a:ln>
        </p:spPr>
      </p:pic>
      <p:sp>
        <p:nvSpPr>
          <p:cNvPr id="465" name="Google Shape;465;p20"/>
          <p:cNvSpPr txBox="1"/>
          <p:nvPr/>
        </p:nvSpPr>
        <p:spPr>
          <a:xfrm>
            <a:off x="395536" y="1124744"/>
            <a:ext cx="2880320"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chemeClr val="lt1"/>
                </a:solidFill>
                <a:latin typeface="Times New Roman"/>
                <a:ea typeface="Times New Roman"/>
                <a:cs typeface="Times New Roman"/>
                <a:sym typeface="Times New Roman"/>
              </a:rPr>
              <a:t>Tiếng đàn</a:t>
            </a:r>
            <a:endParaRPr b="1" sz="4400">
              <a:solidFill>
                <a:schemeClr val="lt1"/>
              </a:solidFill>
              <a:latin typeface="Times New Roman"/>
              <a:ea typeface="Times New Roman"/>
              <a:cs typeface="Times New Roman"/>
              <a:sym typeface="Times New Roman"/>
            </a:endParaRPr>
          </a:p>
        </p:txBody>
      </p:sp>
      <p:sp>
        <p:nvSpPr>
          <p:cNvPr id="466" name="Google Shape;466;p20"/>
          <p:cNvSpPr txBox="1"/>
          <p:nvPr/>
        </p:nvSpPr>
        <p:spPr>
          <a:xfrm>
            <a:off x="6588224" y="1124744"/>
            <a:ext cx="2478848"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chemeClr val="lt1"/>
                </a:solidFill>
                <a:latin typeface="Times New Roman"/>
                <a:ea typeface="Times New Roman"/>
                <a:cs typeface="Times New Roman"/>
                <a:sym typeface="Times New Roman"/>
              </a:rPr>
              <a:t>Bọt nước</a:t>
            </a:r>
            <a:endParaRPr b="1" sz="4400">
              <a:solidFill>
                <a:schemeClr val="lt1"/>
              </a:solidFill>
              <a:latin typeface="Times New Roman"/>
              <a:ea typeface="Times New Roman"/>
              <a:cs typeface="Times New Roman"/>
              <a:sym typeface="Times New Roman"/>
            </a:endParaRPr>
          </a:p>
        </p:txBody>
      </p:sp>
      <p:pic>
        <p:nvPicPr>
          <p:cNvPr descr="D:\LỆ THANH\E leaning\bongbong.jpg" id="467" name="Google Shape;467;p20"/>
          <p:cNvPicPr preferRelativeResize="0"/>
          <p:nvPr/>
        </p:nvPicPr>
        <p:blipFill rotWithShape="1">
          <a:blip r:embed="rId8">
            <a:alphaModFix/>
          </a:blip>
          <a:srcRect b="0" l="0" r="0" t="0"/>
          <a:stretch/>
        </p:blipFill>
        <p:spPr>
          <a:xfrm>
            <a:off x="4951442" y="2090737"/>
            <a:ext cx="4052903" cy="2676525"/>
          </a:xfrm>
          <a:prstGeom prst="ellipse">
            <a:avLst/>
          </a:prstGeom>
          <a:noFill/>
          <a:ln>
            <a:noFill/>
          </a:ln>
        </p:spPr>
      </p:pic>
      <p:pic>
        <p:nvPicPr>
          <p:cNvPr descr="D:\LỆ THANH\E leaning\VietGiaiTri.Com-151340-1229223247.jpg" id="468" name="Google Shape;468;p20"/>
          <p:cNvPicPr preferRelativeResize="0"/>
          <p:nvPr/>
        </p:nvPicPr>
        <p:blipFill rotWithShape="1">
          <a:blip r:embed="rId9">
            <a:alphaModFix/>
          </a:blip>
          <a:srcRect b="0" l="0" r="0" t="0"/>
          <a:stretch/>
        </p:blipFill>
        <p:spPr>
          <a:xfrm>
            <a:off x="5584870" y="3473311"/>
            <a:ext cx="3419475" cy="2857500"/>
          </a:xfrm>
          <a:prstGeom prst="ellipse">
            <a:avLst/>
          </a:prstGeom>
          <a:noFill/>
          <a:ln>
            <a:noFill/>
          </a:ln>
        </p:spPr>
      </p:pic>
      <p:sp>
        <p:nvSpPr>
          <p:cNvPr id="469" name="Google Shape;469;p20"/>
          <p:cNvSpPr/>
          <p:nvPr/>
        </p:nvSpPr>
        <p:spPr>
          <a:xfrm>
            <a:off x="5220072" y="2881085"/>
            <a:ext cx="3317796" cy="3780592"/>
          </a:xfrm>
          <a:prstGeom prst="flowChartAlternateProcess">
            <a:avLst/>
          </a:prstGeom>
          <a:solidFill>
            <a:schemeClr val="lt1">
              <a:alpha val="54901"/>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400">
                <a:solidFill>
                  <a:srgbClr val="FF0000"/>
                </a:solidFill>
                <a:latin typeface="Times New Roman"/>
                <a:ea typeface="Times New Roman"/>
                <a:cs typeface="Times New Roman"/>
                <a:sym typeface="Times New Roman"/>
              </a:rPr>
              <a:t>Mong manh, dễ vỡ (số phận ngắn ngủi)</a:t>
            </a:r>
            <a:endParaRPr/>
          </a:p>
          <a:p>
            <a:pPr indent="0" lvl="0" marL="0" marR="0" rtl="0" algn="ctr">
              <a:spcBef>
                <a:spcPts val="0"/>
              </a:spcBef>
              <a:spcAft>
                <a:spcPts val="0"/>
              </a:spcAft>
              <a:buNone/>
            </a:pPr>
            <a:r>
              <a:t/>
            </a:r>
            <a:endParaRPr b="1" sz="4400">
              <a:solidFill>
                <a:srgbClr val="FF00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6"/>
                                        </p:tgtEl>
                                        <p:attrNameLst>
                                          <p:attrName>style.visibility</p:attrName>
                                        </p:attrNameLst>
                                      </p:cBhvr>
                                      <p:to>
                                        <p:strVal val="visible"/>
                                      </p:to>
                                    </p:set>
                                    <p:animEffect filter="fade" transition="in">
                                      <p:cBhvr>
                                        <p:cTn dur="500"/>
                                        <p:tgtEl>
                                          <p:spTgt spid="4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7"/>
                                        </p:tgtEl>
                                        <p:attrNameLst>
                                          <p:attrName>style.visibility</p:attrName>
                                        </p:attrNameLst>
                                      </p:cBhvr>
                                      <p:to>
                                        <p:strVal val="visible"/>
                                      </p:to>
                                    </p:set>
                                    <p:animEffect filter="fade" transition="in">
                                      <p:cBhvr>
                                        <p:cTn dur="500"/>
                                        <p:tgtEl>
                                          <p:spTgt spid="4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9"/>
                                        </p:tgtEl>
                                        <p:attrNameLst>
                                          <p:attrName>style.visibility</p:attrName>
                                        </p:attrNameLst>
                                      </p:cBhvr>
                                      <p:to>
                                        <p:strVal val="visible"/>
                                      </p:to>
                                    </p:set>
                                    <p:animEffect filter="fade" transition="in">
                                      <p:cBhvr>
                                        <p:cTn dur="1000"/>
                                        <p:tgtEl>
                                          <p:spTgt spid="449"/>
                                        </p:tgtEl>
                                      </p:cBhvr>
                                    </p:animEffect>
                                  </p:childTnLst>
                                </p:cTn>
                              </p:par>
                              <p:par>
                                <p:cTn fill="hold" nodeType="withEffect" presetClass="entr" presetID="10" presetSubtype="0">
                                  <p:stCondLst>
                                    <p:cond delay="0"/>
                                  </p:stCondLst>
                                  <p:childTnLst>
                                    <p:set>
                                      <p:cBhvr>
                                        <p:cTn dur="1" fill="hold">
                                          <p:stCondLst>
                                            <p:cond delay="0"/>
                                          </p:stCondLst>
                                        </p:cTn>
                                        <p:tgtEl>
                                          <p:spTgt spid="448"/>
                                        </p:tgtEl>
                                        <p:attrNameLst>
                                          <p:attrName>style.visibility</p:attrName>
                                        </p:attrNameLst>
                                      </p:cBhvr>
                                      <p:to>
                                        <p:strVal val="visible"/>
                                      </p:to>
                                    </p:set>
                                    <p:animEffect filter="fade" transition="in">
                                      <p:cBhvr>
                                        <p:cTn dur="1000"/>
                                        <p:tgtEl>
                                          <p:spTgt spid="4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1"/>
                                        </p:tgtEl>
                                        <p:attrNameLst>
                                          <p:attrName>style.visibility</p:attrName>
                                        </p:attrNameLst>
                                      </p:cBhvr>
                                      <p:to>
                                        <p:strVal val="visible"/>
                                      </p:to>
                                    </p:set>
                                    <p:animEffect filter="fade" transition="in">
                                      <p:cBhvr>
                                        <p:cTn dur="2000"/>
                                        <p:tgtEl>
                                          <p:spTgt spid="451"/>
                                        </p:tgtEl>
                                      </p:cBhvr>
                                    </p:animEffect>
                                  </p:childTnLst>
                                </p:cTn>
                              </p:par>
                              <p:par>
                                <p:cTn fill="hold" nodeType="withEffect" presetClass="entr" presetID="10" presetSubtype="0">
                                  <p:stCondLst>
                                    <p:cond delay="0"/>
                                  </p:stCondLst>
                                  <p:childTnLst>
                                    <p:set>
                                      <p:cBhvr>
                                        <p:cTn dur="1" fill="hold">
                                          <p:stCondLst>
                                            <p:cond delay="0"/>
                                          </p:stCondLst>
                                        </p:cTn>
                                        <p:tgtEl>
                                          <p:spTgt spid="450"/>
                                        </p:tgtEl>
                                        <p:attrNameLst>
                                          <p:attrName>style.visibility</p:attrName>
                                        </p:attrNameLst>
                                      </p:cBhvr>
                                      <p:to>
                                        <p:strVal val="visible"/>
                                      </p:to>
                                    </p:set>
                                    <p:animEffect filter="fade" transition="in">
                                      <p:cBhvr>
                                        <p:cTn dur="2000"/>
                                        <p:tgtEl>
                                          <p:spTgt spid="4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7"/>
                                        </p:tgtEl>
                                        <p:attrNameLst>
                                          <p:attrName>style.visibility</p:attrName>
                                        </p:attrNameLst>
                                      </p:cBhvr>
                                      <p:to>
                                        <p:strVal val="visible"/>
                                      </p:to>
                                    </p:set>
                                    <p:animEffect filter="fade" transition="in">
                                      <p:cBhvr>
                                        <p:cTn dur="500"/>
                                        <p:tgtEl>
                                          <p:spTgt spid="457"/>
                                        </p:tgtEl>
                                      </p:cBhvr>
                                    </p:animEffect>
                                  </p:childTnLst>
                                </p:cTn>
                              </p:par>
                              <p:par>
                                <p:cTn fill="hold" nodeType="withEffect" presetClass="entr" presetID="10" presetSubtype="0">
                                  <p:stCondLst>
                                    <p:cond delay="0"/>
                                  </p:stCondLst>
                                  <p:childTnLst>
                                    <p:set>
                                      <p:cBhvr>
                                        <p:cTn dur="1" fill="hold">
                                          <p:stCondLst>
                                            <p:cond delay="0"/>
                                          </p:stCondLst>
                                        </p:cTn>
                                        <p:tgtEl>
                                          <p:spTgt spid="452"/>
                                        </p:tgtEl>
                                        <p:attrNameLst>
                                          <p:attrName>style.visibility</p:attrName>
                                        </p:attrNameLst>
                                      </p:cBhvr>
                                      <p:to>
                                        <p:strVal val="visible"/>
                                      </p:to>
                                    </p:set>
                                    <p:animEffect filter="fade" transition="in">
                                      <p:cBhvr>
                                        <p:cTn dur="500"/>
                                        <p:tgtEl>
                                          <p:spTgt spid="4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8"/>
                                        </p:tgtEl>
                                        <p:attrNameLst>
                                          <p:attrName>style.visibility</p:attrName>
                                        </p:attrNameLst>
                                      </p:cBhvr>
                                      <p:to>
                                        <p:strVal val="visible"/>
                                      </p:to>
                                    </p:set>
                                    <p:animEffect filter="fade" transition="in">
                                      <p:cBhvr>
                                        <p:cTn dur="500"/>
                                        <p:tgtEl>
                                          <p:spTgt spid="458"/>
                                        </p:tgtEl>
                                      </p:cBhvr>
                                    </p:animEffect>
                                  </p:childTnLst>
                                </p:cTn>
                              </p:par>
                              <p:par>
                                <p:cTn fill="hold" nodeType="withEffect" presetClass="entr" presetID="10" presetSubtype="0">
                                  <p:stCondLst>
                                    <p:cond delay="0"/>
                                  </p:stCondLst>
                                  <p:childTnLst>
                                    <p:set>
                                      <p:cBhvr>
                                        <p:cTn dur="1" fill="hold">
                                          <p:stCondLst>
                                            <p:cond delay="0"/>
                                          </p:stCondLst>
                                        </p:cTn>
                                        <p:tgtEl>
                                          <p:spTgt spid="454"/>
                                        </p:tgtEl>
                                        <p:attrNameLst>
                                          <p:attrName>style.visibility</p:attrName>
                                        </p:attrNameLst>
                                      </p:cBhvr>
                                      <p:to>
                                        <p:strVal val="visible"/>
                                      </p:to>
                                    </p:set>
                                    <p:animEffect filter="fade" transition="in">
                                      <p:cBhvr>
                                        <p:cTn dur="500"/>
                                        <p:tgtEl>
                                          <p:spTgt spid="4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3"/>
                                        </p:tgtEl>
                                        <p:attrNameLst>
                                          <p:attrName>style.visibility</p:attrName>
                                        </p:attrNameLst>
                                      </p:cBhvr>
                                      <p:to>
                                        <p:strVal val="visible"/>
                                      </p:to>
                                    </p:set>
                                    <p:animEffect filter="fade" transition="in">
                                      <p:cBhvr>
                                        <p:cTn dur="500"/>
                                        <p:tgtEl>
                                          <p:spTgt spid="453"/>
                                        </p:tgtEl>
                                      </p:cBhvr>
                                    </p:animEffect>
                                  </p:childTnLst>
                                </p:cTn>
                              </p:par>
                              <p:par>
                                <p:cTn fill="hold" nodeType="withEffect" presetClass="entr" presetID="10" presetSubtype="0">
                                  <p:stCondLst>
                                    <p:cond delay="0"/>
                                  </p:stCondLst>
                                  <p:childTnLst>
                                    <p:set>
                                      <p:cBhvr>
                                        <p:cTn dur="1" fill="hold">
                                          <p:stCondLst>
                                            <p:cond delay="0"/>
                                          </p:stCondLst>
                                        </p:cTn>
                                        <p:tgtEl>
                                          <p:spTgt spid="459"/>
                                        </p:tgtEl>
                                        <p:attrNameLst>
                                          <p:attrName>style.visibility</p:attrName>
                                        </p:attrNameLst>
                                      </p:cBhvr>
                                      <p:to>
                                        <p:strVal val="visible"/>
                                      </p:to>
                                    </p:set>
                                    <p:animEffect filter="fade" transition="in">
                                      <p:cBhvr>
                                        <p:cTn dur="500"/>
                                        <p:tgtEl>
                                          <p:spTgt spid="4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0"/>
                                        </p:tgtEl>
                                        <p:attrNameLst>
                                          <p:attrName>style.visibility</p:attrName>
                                        </p:attrNameLst>
                                      </p:cBhvr>
                                      <p:to>
                                        <p:strVal val="visible"/>
                                      </p:to>
                                    </p:set>
                                    <p:animEffect filter="fade" transition="in">
                                      <p:cBhvr>
                                        <p:cTn dur="500"/>
                                        <p:tgtEl>
                                          <p:spTgt spid="460"/>
                                        </p:tgtEl>
                                      </p:cBhvr>
                                    </p:animEffect>
                                  </p:childTnLst>
                                </p:cTn>
                              </p:par>
                              <p:par>
                                <p:cTn fill="hold" nodeType="withEffect" presetClass="entr" presetID="10" presetSubtype="0">
                                  <p:stCondLst>
                                    <p:cond delay="0"/>
                                  </p:stCondLst>
                                  <p:childTnLst>
                                    <p:set>
                                      <p:cBhvr>
                                        <p:cTn dur="1" fill="hold">
                                          <p:stCondLst>
                                            <p:cond delay="0"/>
                                          </p:stCondLst>
                                        </p:cTn>
                                        <p:tgtEl>
                                          <p:spTgt spid="455"/>
                                        </p:tgtEl>
                                        <p:attrNameLst>
                                          <p:attrName>style.visibility</p:attrName>
                                        </p:attrNameLst>
                                      </p:cBhvr>
                                      <p:to>
                                        <p:strVal val="visible"/>
                                      </p:to>
                                    </p:set>
                                    <p:animEffect filter="fade" transition="in">
                                      <p:cBhvr>
                                        <p:cTn dur="500"/>
                                        <p:tgtEl>
                                          <p:spTgt spid="4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6"/>
                                        </p:tgtEl>
                                        <p:attrNameLst>
                                          <p:attrName>style.visibility</p:attrName>
                                        </p:attrNameLst>
                                      </p:cBhvr>
                                      <p:to>
                                        <p:strVal val="visible"/>
                                      </p:to>
                                    </p:set>
                                    <p:animEffect filter="fade" transition="in">
                                      <p:cBhvr>
                                        <p:cTn dur="1000"/>
                                        <p:tgtEl>
                                          <p:spTgt spid="4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1"/>
                                        </p:tgtEl>
                                        <p:attrNameLst>
                                          <p:attrName>style.visibility</p:attrName>
                                        </p:attrNameLst>
                                      </p:cBhvr>
                                      <p:to>
                                        <p:strVal val="visible"/>
                                      </p:to>
                                    </p:set>
                                    <p:animEffect filter="fade" transition="in">
                                      <p:cBhvr>
                                        <p:cTn dur="2000"/>
                                        <p:tgtEl>
                                          <p:spTgt spid="4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5"/>
                                        </p:tgtEl>
                                        <p:attrNameLst>
                                          <p:attrName>style.visibility</p:attrName>
                                        </p:attrNameLst>
                                      </p:cBhvr>
                                      <p:to>
                                        <p:strVal val="visible"/>
                                      </p:to>
                                    </p:set>
                                    <p:animEffect filter="fade" transition="in">
                                      <p:cBhvr>
                                        <p:cTn dur="1000"/>
                                        <p:tgtEl>
                                          <p:spTgt spid="465"/>
                                        </p:tgtEl>
                                      </p:cBhvr>
                                    </p:animEffect>
                                  </p:childTnLst>
                                </p:cTn>
                              </p:par>
                              <p:par>
                                <p:cTn fill="hold" nodeType="withEffect" presetClass="entr" presetID="10" presetSubtype="0">
                                  <p:stCondLst>
                                    <p:cond delay="0"/>
                                  </p:stCondLst>
                                  <p:childTnLst>
                                    <p:set>
                                      <p:cBhvr>
                                        <p:cTn dur="1" fill="hold">
                                          <p:stCondLst>
                                            <p:cond delay="0"/>
                                          </p:stCondLst>
                                        </p:cTn>
                                        <p:tgtEl>
                                          <p:spTgt spid="464"/>
                                        </p:tgtEl>
                                        <p:attrNameLst>
                                          <p:attrName>style.visibility</p:attrName>
                                        </p:attrNameLst>
                                      </p:cBhvr>
                                      <p:to>
                                        <p:strVal val="visible"/>
                                      </p:to>
                                    </p:set>
                                    <p:animEffect filter="fade" transition="in">
                                      <p:cBhvr>
                                        <p:cTn dur="1000"/>
                                        <p:tgtEl>
                                          <p:spTgt spid="464"/>
                                        </p:tgtEl>
                                      </p:cBhvr>
                                    </p:animEffect>
                                  </p:childTnLst>
                                </p:cTn>
                              </p:par>
                              <p:par>
                                <p:cTn fill="hold" nodeType="withEffect" presetClass="entr" presetID="10" presetSubtype="0">
                                  <p:stCondLst>
                                    <p:cond delay="0"/>
                                  </p:stCondLst>
                                  <p:childTnLst>
                                    <p:set>
                                      <p:cBhvr>
                                        <p:cTn dur="1" fill="hold">
                                          <p:stCondLst>
                                            <p:cond delay="0"/>
                                          </p:stCondLst>
                                        </p:cTn>
                                        <p:tgtEl>
                                          <p:spTgt spid="466"/>
                                        </p:tgtEl>
                                        <p:attrNameLst>
                                          <p:attrName>style.visibility</p:attrName>
                                        </p:attrNameLst>
                                      </p:cBhvr>
                                      <p:to>
                                        <p:strVal val="visible"/>
                                      </p:to>
                                    </p:set>
                                    <p:animEffect filter="fade" transition="in">
                                      <p:cBhvr>
                                        <p:cTn dur="1000"/>
                                        <p:tgtEl>
                                          <p:spTgt spid="4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7"/>
                                        </p:tgtEl>
                                        <p:attrNameLst>
                                          <p:attrName>style.visibility</p:attrName>
                                        </p:attrNameLst>
                                      </p:cBhvr>
                                      <p:to>
                                        <p:strVal val="visible"/>
                                      </p:to>
                                    </p:set>
                                    <p:animEffect filter="fade" transition="in">
                                      <p:cBhvr>
                                        <p:cTn dur="2000"/>
                                        <p:tgtEl>
                                          <p:spTgt spid="4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8"/>
                                        </p:tgtEl>
                                        <p:attrNameLst>
                                          <p:attrName>style.visibility</p:attrName>
                                        </p:attrNameLst>
                                      </p:cBhvr>
                                      <p:to>
                                        <p:strVal val="visible"/>
                                      </p:to>
                                    </p:set>
                                    <p:animEffect filter="fade" transition="in">
                                      <p:cBhvr>
                                        <p:cTn dur="2000"/>
                                        <p:tgtEl>
                                          <p:spTgt spid="4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67"/>
                                        </p:tgtEl>
                                      </p:cBhvr>
                                    </p:animEffect>
                                    <p:set>
                                      <p:cBhvr>
                                        <p:cTn dur="1" fill="hold">
                                          <p:stCondLst>
                                            <p:cond delay="500"/>
                                          </p:stCondLst>
                                        </p:cTn>
                                        <p:tgtEl>
                                          <p:spTgt spid="46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468"/>
                                        </p:tgtEl>
                                      </p:cBhvr>
                                    </p:animEffect>
                                    <p:set>
                                      <p:cBhvr>
                                        <p:cTn dur="1" fill="hold">
                                          <p:stCondLst>
                                            <p:cond delay="500"/>
                                          </p:stCondLst>
                                        </p:cTn>
                                        <p:tgtEl>
                                          <p:spTgt spid="46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3"/>
                                        </p:tgtEl>
                                        <p:attrNameLst>
                                          <p:attrName>style.visibility</p:attrName>
                                        </p:attrNameLst>
                                      </p:cBhvr>
                                      <p:to>
                                        <p:strVal val="visible"/>
                                      </p:to>
                                    </p:set>
                                    <p:animEffect filter="fade" transition="in">
                                      <p:cBhvr>
                                        <p:cTn dur="2000"/>
                                        <p:tgtEl>
                                          <p:spTgt spid="4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9"/>
                                        </p:tgtEl>
                                        <p:attrNameLst>
                                          <p:attrName>style.visibility</p:attrName>
                                        </p:attrNameLst>
                                      </p:cBhvr>
                                      <p:to>
                                        <p:strVal val="visible"/>
                                      </p:to>
                                    </p:set>
                                    <p:animEffect filter="fade" transition="in">
                                      <p:cBhvr>
                                        <p:cTn dur="2000"/>
                                        <p:tgtEl>
                                          <p:spTgt spid="4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pic>
        <p:nvPicPr>
          <p:cNvPr descr="D:\LỆ THANH\E leaning\guitar-music-photo-by-marianna-armata.jpg" id="474" name="Google Shape;474;p21"/>
          <p:cNvPicPr preferRelativeResize="0"/>
          <p:nvPr/>
        </p:nvPicPr>
        <p:blipFill rotWithShape="1">
          <a:blip r:embed="rId3">
            <a:alphaModFix/>
          </a:blip>
          <a:srcRect b="0" l="0" r="0" t="0"/>
          <a:stretch/>
        </p:blipFill>
        <p:spPr>
          <a:xfrm>
            <a:off x="0" y="-27384"/>
            <a:ext cx="9144000" cy="6885384"/>
          </a:xfrm>
          <a:prstGeom prst="rect">
            <a:avLst/>
          </a:prstGeom>
          <a:noFill/>
          <a:ln>
            <a:noFill/>
          </a:ln>
        </p:spPr>
      </p:pic>
      <p:sp>
        <p:nvSpPr>
          <p:cNvPr id="475" name="Google Shape;475;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
        <p:nvSpPr>
          <p:cNvPr id="476" name="Google Shape;476;p21"/>
          <p:cNvSpPr txBox="1"/>
          <p:nvPr/>
        </p:nvSpPr>
        <p:spPr>
          <a:xfrm>
            <a:off x="1" y="-27384"/>
            <a:ext cx="9134474" cy="584775"/>
          </a:xfrm>
          <a:prstGeom prst="rect">
            <a:avLst/>
          </a:prstGeom>
          <a:solidFill>
            <a:schemeClr val="lt1">
              <a:alpha val="32941"/>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FF3399"/>
                </a:solidFill>
                <a:latin typeface="Cambria"/>
                <a:ea typeface="Cambria"/>
                <a:cs typeface="Cambria"/>
                <a:sym typeface="Cambria"/>
              </a:rPr>
              <a:t>ĐÀN GHITA CỦA LOR - CA</a:t>
            </a:r>
            <a:endParaRPr b="1" sz="3200">
              <a:solidFill>
                <a:srgbClr val="FF3399"/>
              </a:solidFill>
              <a:latin typeface="Cambria"/>
              <a:ea typeface="Cambria"/>
              <a:cs typeface="Cambria"/>
              <a:sym typeface="Cambria"/>
            </a:endParaRPr>
          </a:p>
        </p:txBody>
      </p:sp>
      <p:sp>
        <p:nvSpPr>
          <p:cNvPr id="477" name="Google Shape;477;p21"/>
          <p:cNvSpPr txBox="1"/>
          <p:nvPr/>
        </p:nvSpPr>
        <p:spPr>
          <a:xfrm>
            <a:off x="179512" y="692696"/>
            <a:ext cx="3748975" cy="461665"/>
          </a:xfrm>
          <a:prstGeom prst="rect">
            <a:avLst/>
          </a:prstGeom>
          <a:noFill/>
          <a:ln>
            <a:noFill/>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FF00"/>
                </a:solidFill>
                <a:latin typeface="Times New Roman"/>
                <a:ea typeface="Times New Roman"/>
                <a:cs typeface="Times New Roman"/>
                <a:sym typeface="Times New Roman"/>
              </a:rPr>
              <a:t>II – ĐỌC HIỂU VĂN BẢN</a:t>
            </a:r>
            <a:endParaRPr b="1" sz="2400">
              <a:solidFill>
                <a:srgbClr val="FFFF00"/>
              </a:solidFill>
              <a:latin typeface="Times New Roman"/>
              <a:ea typeface="Times New Roman"/>
              <a:cs typeface="Times New Roman"/>
              <a:sym typeface="Times New Roman"/>
            </a:endParaRPr>
          </a:p>
        </p:txBody>
      </p:sp>
      <p:sp>
        <p:nvSpPr>
          <p:cNvPr id="478" name="Google Shape;478;p21"/>
          <p:cNvSpPr txBox="1"/>
          <p:nvPr/>
        </p:nvSpPr>
        <p:spPr>
          <a:xfrm>
            <a:off x="177311" y="1172649"/>
            <a:ext cx="4965655" cy="461665"/>
          </a:xfrm>
          <a:prstGeom prst="rect">
            <a:avLst/>
          </a:prstGeom>
          <a:noFill/>
          <a:ln>
            <a:noFill/>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FF00"/>
                </a:solidFill>
                <a:latin typeface="Times New Roman"/>
                <a:ea typeface="Times New Roman"/>
                <a:cs typeface="Times New Roman"/>
                <a:sym typeface="Times New Roman"/>
              </a:rPr>
              <a:t>1. Hình tượng người nghệ sĩ Lor - ca</a:t>
            </a:r>
            <a:endParaRPr b="1" sz="2400">
              <a:solidFill>
                <a:srgbClr val="FFFF00"/>
              </a:solidFill>
              <a:latin typeface="Times New Roman"/>
              <a:ea typeface="Times New Roman"/>
              <a:cs typeface="Times New Roman"/>
              <a:sym typeface="Times New Roman"/>
            </a:endParaRPr>
          </a:p>
        </p:txBody>
      </p:sp>
      <p:sp>
        <p:nvSpPr>
          <p:cNvPr id="479" name="Google Shape;479;p21"/>
          <p:cNvSpPr/>
          <p:nvPr/>
        </p:nvSpPr>
        <p:spPr>
          <a:xfrm>
            <a:off x="251520" y="1645798"/>
            <a:ext cx="175881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Times New Roman"/>
                <a:ea typeface="Times New Roman"/>
                <a:cs typeface="Times New Roman"/>
                <a:sym typeface="Times New Roman"/>
              </a:rPr>
              <a:t>* Hình ảnh:</a:t>
            </a:r>
            <a:endParaRPr/>
          </a:p>
        </p:txBody>
      </p:sp>
      <p:pic>
        <p:nvPicPr>
          <p:cNvPr descr="D:\LỆ THANH\E leaning\images (3).jpg" id="480" name="Google Shape;480;p21"/>
          <p:cNvPicPr preferRelativeResize="0"/>
          <p:nvPr/>
        </p:nvPicPr>
        <p:blipFill rotWithShape="1">
          <a:blip r:embed="rId4">
            <a:alphaModFix/>
          </a:blip>
          <a:srcRect b="0" l="0" r="0" t="0"/>
          <a:stretch/>
        </p:blipFill>
        <p:spPr>
          <a:xfrm>
            <a:off x="0" y="4869161"/>
            <a:ext cx="4499992" cy="1988840"/>
          </a:xfrm>
          <a:prstGeom prst="rect">
            <a:avLst/>
          </a:prstGeom>
          <a:noFill/>
          <a:ln>
            <a:noFill/>
          </a:ln>
        </p:spPr>
      </p:pic>
      <p:pic>
        <p:nvPicPr>
          <p:cNvPr descr="D:\LỆ THANH\E leaning\085941_LorcaGarcia.jpg" id="481" name="Google Shape;481;p21"/>
          <p:cNvPicPr preferRelativeResize="0"/>
          <p:nvPr/>
        </p:nvPicPr>
        <p:blipFill rotWithShape="1">
          <a:blip r:embed="rId5">
            <a:alphaModFix/>
          </a:blip>
          <a:srcRect b="0" l="0" r="0" t="0"/>
          <a:stretch/>
        </p:blipFill>
        <p:spPr>
          <a:xfrm>
            <a:off x="4499992" y="4869160"/>
            <a:ext cx="4634483" cy="1995589"/>
          </a:xfrm>
          <a:prstGeom prst="rect">
            <a:avLst/>
          </a:prstGeom>
          <a:noFill/>
          <a:ln>
            <a:noFill/>
          </a:ln>
        </p:spPr>
      </p:pic>
      <p:sp>
        <p:nvSpPr>
          <p:cNvPr id="482" name="Google Shape;482;p21"/>
          <p:cNvSpPr/>
          <p:nvPr/>
        </p:nvSpPr>
        <p:spPr>
          <a:xfrm>
            <a:off x="2152001" y="1815207"/>
            <a:ext cx="1581715" cy="461665"/>
          </a:xfrm>
          <a:prstGeom prst="rect">
            <a:avLst/>
          </a:prstGeom>
          <a:solidFill>
            <a:srgbClr val="FF33CC"/>
          </a:solidFill>
          <a:ln cap="flat" cmpd="sng" w="9525">
            <a:solidFill>
              <a:srgbClr val="7C5F9F"/>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alibri"/>
                <a:ea typeface="Calibri"/>
                <a:cs typeface="Calibri"/>
                <a:sym typeface="Calibri"/>
              </a:rPr>
              <a:t>Tiếng đàn </a:t>
            </a:r>
            <a:endParaRPr b="1" sz="2400">
              <a:solidFill>
                <a:schemeClr val="lt1"/>
              </a:solidFill>
              <a:latin typeface="Calibri"/>
              <a:ea typeface="Calibri"/>
              <a:cs typeface="Calibri"/>
              <a:sym typeface="Calibri"/>
            </a:endParaRPr>
          </a:p>
        </p:txBody>
      </p:sp>
      <p:pic>
        <p:nvPicPr>
          <p:cNvPr descr="D:\LỆ THANH\E leaning\guitar-chord-640-80.jpg" id="483" name="Google Shape;483;p21"/>
          <p:cNvPicPr preferRelativeResize="0"/>
          <p:nvPr/>
        </p:nvPicPr>
        <p:blipFill rotWithShape="1">
          <a:blip r:embed="rId6">
            <a:alphaModFix/>
          </a:blip>
          <a:srcRect b="0" l="0" r="0" t="0"/>
          <a:stretch/>
        </p:blipFill>
        <p:spPr>
          <a:xfrm>
            <a:off x="39370" y="2191172"/>
            <a:ext cx="4029258" cy="2448272"/>
          </a:xfrm>
          <a:prstGeom prst="ellipse">
            <a:avLst/>
          </a:prstGeom>
          <a:noFill/>
          <a:ln>
            <a:noFill/>
          </a:ln>
        </p:spPr>
      </p:pic>
      <p:pic>
        <p:nvPicPr>
          <p:cNvPr descr="D:\LỆ THANH\E leaning\maxresdefault.jpg" id="484" name="Google Shape;484;p21"/>
          <p:cNvPicPr preferRelativeResize="0"/>
          <p:nvPr/>
        </p:nvPicPr>
        <p:blipFill rotWithShape="1">
          <a:blip r:embed="rId7">
            <a:alphaModFix/>
          </a:blip>
          <a:srcRect b="0" l="0" r="0" t="0"/>
          <a:stretch/>
        </p:blipFill>
        <p:spPr>
          <a:xfrm>
            <a:off x="6048456" y="2297815"/>
            <a:ext cx="2807728" cy="2099963"/>
          </a:xfrm>
          <a:prstGeom prst="ellipse">
            <a:avLst/>
          </a:prstGeom>
          <a:noFill/>
          <a:ln>
            <a:noFill/>
          </a:ln>
        </p:spPr>
      </p:pic>
      <p:sp>
        <p:nvSpPr>
          <p:cNvPr id="485" name="Google Shape;485;p21"/>
          <p:cNvSpPr/>
          <p:nvPr/>
        </p:nvSpPr>
        <p:spPr>
          <a:xfrm>
            <a:off x="6924562" y="1844824"/>
            <a:ext cx="1462260" cy="461665"/>
          </a:xfrm>
          <a:prstGeom prst="rect">
            <a:avLst/>
          </a:prstGeom>
          <a:solidFill>
            <a:srgbClr val="FF33CC"/>
          </a:solidFill>
          <a:ln cap="flat" cmpd="sng" w="9525">
            <a:solidFill>
              <a:srgbClr val="7C5F9F"/>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Bọt nước </a:t>
            </a:r>
            <a:endParaRPr b="1" sz="2400">
              <a:solidFill>
                <a:schemeClr val="dk1"/>
              </a:solidFill>
              <a:latin typeface="Times New Roman"/>
              <a:ea typeface="Times New Roman"/>
              <a:cs typeface="Times New Roman"/>
              <a:sym typeface="Times New Roman"/>
            </a:endParaRPr>
          </a:p>
        </p:txBody>
      </p:sp>
      <p:sp>
        <p:nvSpPr>
          <p:cNvPr id="486" name="Google Shape;486;p21"/>
          <p:cNvSpPr/>
          <p:nvPr/>
        </p:nvSpPr>
        <p:spPr>
          <a:xfrm>
            <a:off x="2152001" y="2871941"/>
            <a:ext cx="1588897" cy="461665"/>
          </a:xfrm>
          <a:prstGeom prst="rect">
            <a:avLst/>
          </a:prstGeom>
          <a:solidFill>
            <a:srgbClr val="FDE9D8"/>
          </a:solid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0000"/>
                </a:solidFill>
                <a:latin typeface="Times New Roman"/>
                <a:ea typeface="Times New Roman"/>
                <a:cs typeface="Times New Roman"/>
                <a:sym typeface="Times New Roman"/>
              </a:rPr>
              <a:t>Âm thanh </a:t>
            </a:r>
            <a:endParaRPr b="1" sz="2400">
              <a:solidFill>
                <a:srgbClr val="000000"/>
              </a:solidFill>
              <a:latin typeface="Times New Roman"/>
              <a:ea typeface="Times New Roman"/>
              <a:cs typeface="Times New Roman"/>
              <a:sym typeface="Times New Roman"/>
            </a:endParaRPr>
          </a:p>
        </p:txBody>
      </p:sp>
      <p:sp>
        <p:nvSpPr>
          <p:cNvPr id="487" name="Google Shape;487;p21"/>
          <p:cNvSpPr/>
          <p:nvPr/>
        </p:nvSpPr>
        <p:spPr>
          <a:xfrm>
            <a:off x="2152001" y="4210476"/>
            <a:ext cx="1672253" cy="461665"/>
          </a:xfrm>
          <a:prstGeom prst="rect">
            <a:avLst/>
          </a:prstGeom>
          <a:solidFill>
            <a:srgbClr val="92CCDC"/>
          </a:solid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0000"/>
                </a:solidFill>
                <a:latin typeface="Times New Roman"/>
                <a:ea typeface="Times New Roman"/>
                <a:cs typeface="Times New Roman"/>
                <a:sym typeface="Times New Roman"/>
              </a:rPr>
              <a:t>Thính giác </a:t>
            </a:r>
            <a:endParaRPr b="1" sz="2400">
              <a:solidFill>
                <a:srgbClr val="000000"/>
              </a:solidFill>
              <a:latin typeface="Times New Roman"/>
              <a:ea typeface="Times New Roman"/>
              <a:cs typeface="Times New Roman"/>
              <a:sym typeface="Times New Roman"/>
            </a:endParaRPr>
          </a:p>
        </p:txBody>
      </p:sp>
      <p:sp>
        <p:nvSpPr>
          <p:cNvPr id="488" name="Google Shape;488;p21"/>
          <p:cNvSpPr/>
          <p:nvPr/>
        </p:nvSpPr>
        <p:spPr>
          <a:xfrm>
            <a:off x="6926546" y="2848887"/>
            <a:ext cx="1502334" cy="461665"/>
          </a:xfrm>
          <a:prstGeom prst="rect">
            <a:avLst/>
          </a:prstGeom>
          <a:solidFill>
            <a:srgbClr val="FDE9D8"/>
          </a:solidFill>
          <a:ln cap="flat" cmpd="sng" w="9525">
            <a:solidFill>
              <a:srgbClr val="7C5F9F"/>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0000"/>
                </a:solidFill>
                <a:latin typeface="Times New Roman"/>
                <a:ea typeface="Times New Roman"/>
                <a:cs typeface="Times New Roman"/>
                <a:sym typeface="Times New Roman"/>
              </a:rPr>
              <a:t>Hình ảnh </a:t>
            </a:r>
            <a:endParaRPr b="1" sz="2400">
              <a:solidFill>
                <a:srgbClr val="000000"/>
              </a:solidFill>
              <a:latin typeface="Times New Roman"/>
              <a:ea typeface="Times New Roman"/>
              <a:cs typeface="Times New Roman"/>
              <a:sym typeface="Times New Roman"/>
            </a:endParaRPr>
          </a:p>
        </p:txBody>
      </p:sp>
      <p:sp>
        <p:nvSpPr>
          <p:cNvPr id="489" name="Google Shape;489;p21"/>
          <p:cNvSpPr/>
          <p:nvPr/>
        </p:nvSpPr>
        <p:spPr>
          <a:xfrm>
            <a:off x="6945830" y="4221088"/>
            <a:ext cx="1502334" cy="461665"/>
          </a:xfrm>
          <a:prstGeom prst="rect">
            <a:avLst/>
          </a:prstGeom>
          <a:solidFill>
            <a:srgbClr val="92CCDC"/>
          </a:solid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0000"/>
                </a:solidFill>
                <a:latin typeface="Times New Roman"/>
                <a:ea typeface="Times New Roman"/>
                <a:cs typeface="Times New Roman"/>
                <a:sym typeface="Times New Roman"/>
              </a:rPr>
              <a:t>Hình ảnh </a:t>
            </a:r>
            <a:endParaRPr b="1" sz="2400">
              <a:solidFill>
                <a:srgbClr val="000000"/>
              </a:solidFill>
              <a:latin typeface="Times New Roman"/>
              <a:ea typeface="Times New Roman"/>
              <a:cs typeface="Times New Roman"/>
              <a:sym typeface="Times New Roman"/>
            </a:endParaRPr>
          </a:p>
        </p:txBody>
      </p:sp>
      <p:sp>
        <p:nvSpPr>
          <p:cNvPr id="490" name="Google Shape;490;p21"/>
          <p:cNvSpPr/>
          <p:nvPr/>
        </p:nvSpPr>
        <p:spPr>
          <a:xfrm>
            <a:off x="4607712" y="1738844"/>
            <a:ext cx="1620472" cy="3194328"/>
          </a:xfrm>
          <a:prstGeom prst="roundRect">
            <a:avLst>
              <a:gd fmla="val 16667" name="adj"/>
            </a:avLst>
          </a:prstGeom>
          <a:solidFill>
            <a:srgbClr val="FFFF00">
              <a:alpha val="68627"/>
            </a:srgbClr>
          </a:solid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00FF"/>
                </a:solidFill>
                <a:latin typeface="Calibri"/>
                <a:ea typeface="Calibri"/>
                <a:cs typeface="Calibri"/>
                <a:sym typeface="Calibri"/>
              </a:rPr>
              <a:t>Thủ pháp lạ hoá, nhuốm màu sắc tượng trưng siêu thực</a:t>
            </a:r>
            <a:endParaRPr b="1" sz="2400">
              <a:solidFill>
                <a:srgbClr val="0000FF"/>
              </a:solidFill>
              <a:latin typeface="Calibri"/>
              <a:ea typeface="Calibri"/>
              <a:cs typeface="Calibri"/>
              <a:sym typeface="Calibri"/>
            </a:endParaRPr>
          </a:p>
        </p:txBody>
      </p:sp>
      <p:sp>
        <p:nvSpPr>
          <p:cNvPr id="491" name="Google Shape;491;p21"/>
          <p:cNvSpPr/>
          <p:nvPr/>
        </p:nvSpPr>
        <p:spPr>
          <a:xfrm flipH="1">
            <a:off x="2771800" y="2306489"/>
            <a:ext cx="360040" cy="542398"/>
          </a:xfrm>
          <a:prstGeom prst="downArrow">
            <a:avLst>
              <a:gd fmla="val 50000" name="adj1"/>
              <a:gd fmla="val 50000" name="adj2"/>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2" name="Google Shape;492;p21"/>
          <p:cNvSpPr/>
          <p:nvPr/>
        </p:nvSpPr>
        <p:spPr>
          <a:xfrm flipH="1">
            <a:off x="7439178" y="2329543"/>
            <a:ext cx="360040" cy="542398"/>
          </a:xfrm>
          <a:prstGeom prst="downArrow">
            <a:avLst>
              <a:gd fmla="val 50000" name="adj1"/>
              <a:gd fmla="val 50000" name="adj2"/>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3" name="Google Shape;493;p21"/>
          <p:cNvSpPr/>
          <p:nvPr/>
        </p:nvSpPr>
        <p:spPr>
          <a:xfrm flipH="1">
            <a:off x="2771800" y="3347796"/>
            <a:ext cx="360040" cy="862680"/>
          </a:xfrm>
          <a:prstGeom prst="downArrow">
            <a:avLst>
              <a:gd fmla="val 50000" name="adj1"/>
              <a:gd fmla="val 50000" name="adj2"/>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4" name="Google Shape;494;p21"/>
          <p:cNvSpPr/>
          <p:nvPr/>
        </p:nvSpPr>
        <p:spPr>
          <a:xfrm flipH="1">
            <a:off x="7497693" y="3347796"/>
            <a:ext cx="360040" cy="862680"/>
          </a:xfrm>
          <a:prstGeom prst="downArrow">
            <a:avLst>
              <a:gd fmla="val 50000" name="adj1"/>
              <a:gd fmla="val 50000" name="adj2"/>
            </a:avLst>
          </a:prstGeom>
          <a:solidFill>
            <a:srgbClr val="FFFF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5" name="Google Shape;495;p21"/>
          <p:cNvSpPr/>
          <p:nvPr/>
        </p:nvSpPr>
        <p:spPr>
          <a:xfrm>
            <a:off x="107504" y="5205234"/>
            <a:ext cx="8928991" cy="1323439"/>
          </a:xfrm>
          <a:prstGeom prst="rect">
            <a:avLst/>
          </a:prstGeom>
          <a:solidFill>
            <a:schemeClr val="lt1">
              <a:alpha val="54901"/>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rgbClr val="FF0000"/>
                </a:solidFill>
                <a:latin typeface="Times New Roman"/>
                <a:ea typeface="Times New Roman"/>
                <a:cs typeface="Times New Roman"/>
                <a:sym typeface="Times New Roman"/>
              </a:rPr>
              <a:t>🡺 Lor – ca – người nghệ sĩ tài năng nhưng phận mỏng trước thế lực bạo tàn</a:t>
            </a:r>
            <a:endParaRPr b="1" sz="4000">
              <a:solidFill>
                <a:srgbClr val="FF00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0"/>
                                        </p:tgtEl>
                                        <p:attrNameLst>
                                          <p:attrName>style.visibility</p:attrName>
                                        </p:attrNameLst>
                                      </p:cBhvr>
                                      <p:to>
                                        <p:strVal val="visible"/>
                                      </p:to>
                                    </p:set>
                                    <p:animEffect filter="fade" transition="in">
                                      <p:cBhvr>
                                        <p:cTn dur="500"/>
                                        <p:tgtEl>
                                          <p:spTgt spid="480"/>
                                        </p:tgtEl>
                                      </p:cBhvr>
                                    </p:animEffect>
                                  </p:childTnLst>
                                </p:cTn>
                              </p:par>
                              <p:par>
                                <p:cTn fill="hold" nodeType="withEffect" presetClass="entr" presetID="10" presetSubtype="0">
                                  <p:stCondLst>
                                    <p:cond delay="0"/>
                                  </p:stCondLst>
                                  <p:childTnLst>
                                    <p:set>
                                      <p:cBhvr>
                                        <p:cTn dur="1" fill="hold">
                                          <p:stCondLst>
                                            <p:cond delay="0"/>
                                          </p:stCondLst>
                                        </p:cTn>
                                        <p:tgtEl>
                                          <p:spTgt spid="481"/>
                                        </p:tgtEl>
                                        <p:attrNameLst>
                                          <p:attrName>style.visibility</p:attrName>
                                        </p:attrNameLst>
                                      </p:cBhvr>
                                      <p:to>
                                        <p:strVal val="visible"/>
                                      </p:to>
                                    </p:set>
                                    <p:animEffect filter="fade" transition="in">
                                      <p:cBhvr>
                                        <p:cTn dur="500"/>
                                        <p:tgtEl>
                                          <p:spTgt spid="4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5"/>
                                        </p:tgtEl>
                                        <p:attrNameLst>
                                          <p:attrName>style.visibility</p:attrName>
                                        </p:attrNameLst>
                                      </p:cBhvr>
                                      <p:to>
                                        <p:strVal val="visible"/>
                                      </p:to>
                                    </p:set>
                                    <p:animEffect filter="fade" transition="in">
                                      <p:cBhvr>
                                        <p:cTn dur="1000"/>
                                        <p:tgtEl>
                                          <p:spTgt spid="4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pic>
        <p:nvPicPr>
          <p:cNvPr descr="D:\LỆ THANH\E leaning\cartel3.jpg" id="500" name="Google Shape;500;p22"/>
          <p:cNvPicPr preferRelativeResize="0"/>
          <p:nvPr/>
        </p:nvPicPr>
        <p:blipFill rotWithShape="1">
          <a:blip r:embed="rId3">
            <a:alphaModFix/>
          </a:blip>
          <a:srcRect b="0" l="0" r="0" t="0"/>
          <a:stretch/>
        </p:blipFill>
        <p:spPr>
          <a:xfrm>
            <a:off x="971601" y="1844823"/>
            <a:ext cx="7704855" cy="4726379"/>
          </a:xfrm>
          <a:prstGeom prst="rect">
            <a:avLst/>
          </a:prstGeom>
          <a:noFill/>
          <a:ln cap="sq" cmpd="sng" w="190500">
            <a:solidFill>
              <a:srgbClr val="C8C6BD"/>
            </a:solidFill>
            <a:prstDash val="solid"/>
            <a:miter lim="800000"/>
            <a:headEnd len="sm" w="sm" type="none"/>
            <a:tailEnd len="sm" w="sm" type="none"/>
          </a:ln>
          <a:effectLst>
            <a:outerShdw blurRad="254000" rotWithShape="0" algn="bl">
              <a:srgbClr val="000000">
                <a:alpha val="42745"/>
              </a:srgbClr>
            </a:outerShdw>
          </a:effectLst>
        </p:spPr>
      </p:pic>
      <p:sp>
        <p:nvSpPr>
          <p:cNvPr id="501" name="Google Shape;501;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pic>
        <p:nvPicPr>
          <p:cNvPr descr="D:\LỆ THANH\E leaning\hinhnenpp\hinhnenpp\hinh-nen-powerpoint-dep-hd-14.jpg" id="502" name="Google Shape;502;p22"/>
          <p:cNvPicPr preferRelativeResize="0"/>
          <p:nvPr/>
        </p:nvPicPr>
        <p:blipFill rotWithShape="1">
          <a:blip r:embed="rId4">
            <a:alphaModFix/>
          </a:blip>
          <a:srcRect b="0" l="0" r="0" t="0"/>
          <a:stretch/>
        </p:blipFill>
        <p:spPr>
          <a:xfrm>
            <a:off x="0" y="0"/>
            <a:ext cx="9144000" cy="6858000"/>
          </a:xfrm>
          <a:prstGeom prst="rect">
            <a:avLst/>
          </a:prstGeom>
          <a:noFill/>
          <a:ln>
            <a:noFill/>
          </a:ln>
        </p:spPr>
      </p:pic>
      <p:sp>
        <p:nvSpPr>
          <p:cNvPr id="503" name="Google Shape;503;p22"/>
          <p:cNvSpPr/>
          <p:nvPr/>
        </p:nvSpPr>
        <p:spPr>
          <a:xfrm>
            <a:off x="899592" y="188640"/>
            <a:ext cx="5472608"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FFFF00"/>
                </a:solidFill>
                <a:latin typeface="Cambria"/>
                <a:ea typeface="Cambria"/>
                <a:cs typeface="Cambria"/>
                <a:sym typeface="Cambria"/>
              </a:rPr>
              <a:t>ĐÀN GHITA CỦA </a:t>
            </a:r>
            <a:r>
              <a:rPr b="1" lang="en-US" sz="2800">
                <a:solidFill>
                  <a:srgbClr val="FFFF00"/>
                </a:solidFill>
                <a:latin typeface="Times New Roman"/>
                <a:ea typeface="Times New Roman"/>
                <a:cs typeface="Times New Roman"/>
                <a:sym typeface="Times New Roman"/>
              </a:rPr>
              <a:t>LOR</a:t>
            </a:r>
            <a:r>
              <a:rPr b="1" lang="en-US" sz="2800">
                <a:solidFill>
                  <a:srgbClr val="FFFF00"/>
                </a:solidFill>
                <a:latin typeface="Cambria"/>
                <a:ea typeface="Cambria"/>
                <a:cs typeface="Cambria"/>
                <a:sym typeface="Cambria"/>
              </a:rPr>
              <a:t> - CA</a:t>
            </a:r>
            <a:endParaRPr/>
          </a:p>
        </p:txBody>
      </p:sp>
      <p:sp>
        <p:nvSpPr>
          <p:cNvPr id="504" name="Google Shape;504;p22"/>
          <p:cNvSpPr txBox="1"/>
          <p:nvPr/>
        </p:nvSpPr>
        <p:spPr>
          <a:xfrm>
            <a:off x="177311" y="692696"/>
            <a:ext cx="4965655" cy="461665"/>
          </a:xfrm>
          <a:prstGeom prst="rect">
            <a:avLst/>
          </a:prstGeom>
          <a:noFill/>
          <a:ln>
            <a:noFill/>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1. Hình tượng người nghệ sĩ Lor - ca</a:t>
            </a:r>
            <a:endParaRPr b="1" sz="2400">
              <a:solidFill>
                <a:schemeClr val="dk1"/>
              </a:solidFill>
              <a:latin typeface="Times New Roman"/>
              <a:ea typeface="Times New Roman"/>
              <a:cs typeface="Times New Roman"/>
              <a:sym typeface="Times New Roman"/>
            </a:endParaRPr>
          </a:p>
        </p:txBody>
      </p:sp>
      <p:sp>
        <p:nvSpPr>
          <p:cNvPr id="505" name="Google Shape;505;p22"/>
          <p:cNvSpPr/>
          <p:nvPr/>
        </p:nvSpPr>
        <p:spPr>
          <a:xfrm>
            <a:off x="251520" y="1165845"/>
            <a:ext cx="175881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 Hình ảnh:</a:t>
            </a:r>
            <a:endParaRPr/>
          </a:p>
        </p:txBody>
      </p:sp>
      <p:pic>
        <p:nvPicPr>
          <p:cNvPr descr="D:\LỆ THANH\E leaning\50836672_anh10.jpg" id="506" name="Google Shape;506;p22"/>
          <p:cNvPicPr preferRelativeResize="0"/>
          <p:nvPr/>
        </p:nvPicPr>
        <p:blipFill rotWithShape="1">
          <a:blip r:embed="rId5">
            <a:alphaModFix/>
          </a:blip>
          <a:srcRect b="0" l="0" r="0" t="0"/>
          <a:stretch/>
        </p:blipFill>
        <p:spPr>
          <a:xfrm>
            <a:off x="971600" y="1916832"/>
            <a:ext cx="7632848" cy="4654371"/>
          </a:xfrm>
          <a:prstGeom prst="rect">
            <a:avLst/>
          </a:prstGeom>
          <a:noFill/>
          <a:ln cap="sq" cmpd="sng" w="190500">
            <a:solidFill>
              <a:srgbClr val="C8C6BD"/>
            </a:solidFill>
            <a:prstDash val="solid"/>
            <a:miter lim="800000"/>
            <a:headEnd len="sm" w="sm" type="none"/>
            <a:tailEnd len="sm" w="sm" type="none"/>
          </a:ln>
          <a:effectLst>
            <a:outerShdw blurRad="254000" rotWithShape="0" algn="bl">
              <a:srgbClr val="000000">
                <a:alpha val="42745"/>
              </a:srgbClr>
            </a:outerShdw>
          </a:effectLst>
        </p:spPr>
      </p:pic>
      <p:sp>
        <p:nvSpPr>
          <p:cNvPr id="507" name="Google Shape;507;p22"/>
          <p:cNvSpPr/>
          <p:nvPr/>
        </p:nvSpPr>
        <p:spPr>
          <a:xfrm>
            <a:off x="2195736" y="1167135"/>
            <a:ext cx="2058577"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0000"/>
                </a:solidFill>
                <a:latin typeface="Times New Roman"/>
                <a:ea typeface="Times New Roman"/>
                <a:cs typeface="Times New Roman"/>
                <a:sym typeface="Times New Roman"/>
              </a:rPr>
              <a:t>Áo choàng đỏ</a:t>
            </a:r>
            <a:endParaRPr b="1" sz="2400">
              <a:solidFill>
                <a:srgbClr val="FF0000"/>
              </a:solidFill>
              <a:latin typeface="Times New Roman"/>
              <a:ea typeface="Times New Roman"/>
              <a:cs typeface="Times New Roman"/>
              <a:sym typeface="Times New Roman"/>
            </a:endParaRPr>
          </a:p>
        </p:txBody>
      </p:sp>
      <p:pic>
        <p:nvPicPr>
          <p:cNvPr descr="D:\LỆ THANH\E leaning\daubotot4.jpg" id="508" name="Google Shape;508;p22"/>
          <p:cNvPicPr preferRelativeResize="0"/>
          <p:nvPr/>
        </p:nvPicPr>
        <p:blipFill rotWithShape="1">
          <a:blip r:embed="rId6">
            <a:alphaModFix/>
          </a:blip>
          <a:srcRect b="0" l="0" r="0" t="0"/>
          <a:stretch/>
        </p:blipFill>
        <p:spPr>
          <a:xfrm>
            <a:off x="971601" y="1916832"/>
            <a:ext cx="7635090" cy="4654371"/>
          </a:xfrm>
          <a:prstGeom prst="rect">
            <a:avLst/>
          </a:prstGeom>
          <a:noFill/>
          <a:ln cap="sq" cmpd="sng" w="190500">
            <a:solidFill>
              <a:srgbClr val="C8C6BD"/>
            </a:solidFill>
            <a:prstDash val="solid"/>
            <a:miter lim="800000"/>
            <a:headEnd len="sm" w="sm" type="none"/>
            <a:tailEnd len="sm" w="sm" type="none"/>
          </a:ln>
          <a:effectLst>
            <a:outerShdw blurRad="254000" rotWithShape="0" algn="bl">
              <a:srgbClr val="000000">
                <a:alpha val="42745"/>
              </a:srgbClr>
            </a:outerShdw>
          </a:effectLst>
        </p:spPr>
      </p:pic>
      <p:sp>
        <p:nvSpPr>
          <p:cNvPr id="509" name="Google Shape;509;p22"/>
          <p:cNvSpPr txBox="1"/>
          <p:nvPr/>
        </p:nvSpPr>
        <p:spPr>
          <a:xfrm>
            <a:off x="4054089" y="1152454"/>
            <a:ext cx="59503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0000"/>
                </a:solidFill>
                <a:latin typeface="Times New Roman"/>
                <a:ea typeface="Times New Roman"/>
                <a:cs typeface="Times New Roman"/>
                <a:sym typeface="Times New Roman"/>
              </a:rPr>
              <a:t>gắt</a:t>
            </a:r>
            <a:endParaRPr b="1" sz="2400">
              <a:solidFill>
                <a:srgbClr val="FF0000"/>
              </a:solidFill>
              <a:latin typeface="Times New Roman"/>
              <a:ea typeface="Times New Roman"/>
              <a:cs typeface="Times New Roman"/>
              <a:sym typeface="Times New Roman"/>
            </a:endParaRPr>
          </a:p>
        </p:txBody>
      </p:sp>
      <p:pic>
        <p:nvPicPr>
          <p:cNvPr descr="D:\LỆ THANH\E leaning\Corrida_madrid_eq_2014-04-13_04.jpg" id="510" name="Google Shape;510;p22"/>
          <p:cNvPicPr preferRelativeResize="0"/>
          <p:nvPr/>
        </p:nvPicPr>
        <p:blipFill rotWithShape="1">
          <a:blip r:embed="rId7">
            <a:alphaModFix/>
          </a:blip>
          <a:srcRect b="0" l="0" r="0" t="0"/>
          <a:stretch/>
        </p:blipFill>
        <p:spPr>
          <a:xfrm>
            <a:off x="899593" y="1942981"/>
            <a:ext cx="7704855" cy="4654371"/>
          </a:xfrm>
          <a:prstGeom prst="rect">
            <a:avLst/>
          </a:prstGeom>
          <a:noFill/>
          <a:ln cap="sq" cmpd="sng" w="190500">
            <a:solidFill>
              <a:srgbClr val="C8C6BD"/>
            </a:solidFill>
            <a:prstDash val="solid"/>
            <a:miter lim="800000"/>
            <a:headEnd len="sm" w="sm" type="none"/>
            <a:tailEnd len="sm" w="sm" type="none"/>
          </a:ln>
          <a:effectLst>
            <a:outerShdw blurRad="254000" rotWithShape="0" algn="bl">
              <a:srgbClr val="000000">
                <a:alpha val="42745"/>
              </a:srgbClr>
            </a:outerShdw>
          </a:effectLst>
        </p:spPr>
      </p:pic>
      <p:pic>
        <p:nvPicPr>
          <p:cNvPr descr="D:\LỆ THANH\E leaning\cartel3.jpg" id="511" name="Google Shape;511;p22"/>
          <p:cNvPicPr preferRelativeResize="0"/>
          <p:nvPr/>
        </p:nvPicPr>
        <p:blipFill rotWithShape="1">
          <a:blip r:embed="rId3">
            <a:alphaModFix/>
          </a:blip>
          <a:srcRect b="0" l="0" r="0" t="0"/>
          <a:stretch/>
        </p:blipFill>
        <p:spPr>
          <a:xfrm>
            <a:off x="899593" y="1844822"/>
            <a:ext cx="7704855" cy="4726380"/>
          </a:xfrm>
          <a:prstGeom prst="rect">
            <a:avLst/>
          </a:prstGeom>
          <a:noFill/>
          <a:ln cap="sq" cmpd="sng" w="190500">
            <a:solidFill>
              <a:srgbClr val="C8C6BD"/>
            </a:solidFill>
            <a:prstDash val="solid"/>
            <a:miter lim="800000"/>
            <a:headEnd len="sm" w="sm" type="none"/>
            <a:tailEnd len="sm" w="sm" type="none"/>
          </a:ln>
          <a:effectLst>
            <a:outerShdw blurRad="254000" rotWithShape="0" algn="bl">
              <a:srgbClr val="000000">
                <a:alpha val="42745"/>
              </a:srgbClr>
            </a:outerShdw>
          </a:effectLst>
        </p:spPr>
      </p:pic>
      <p:sp>
        <p:nvSpPr>
          <p:cNvPr id="512" name="Google Shape;512;p22"/>
          <p:cNvSpPr txBox="1"/>
          <p:nvPr/>
        </p:nvSpPr>
        <p:spPr>
          <a:xfrm>
            <a:off x="796696" y="6021288"/>
            <a:ext cx="7704856" cy="707886"/>
          </a:xfrm>
          <a:prstGeom prst="rect">
            <a:avLst/>
          </a:prstGeom>
          <a:solidFill>
            <a:schemeClr val="lt1">
              <a:alpha val="45882"/>
            </a:scheme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dk1"/>
                </a:solidFill>
                <a:latin typeface="Times New Roman"/>
                <a:ea typeface="Times New Roman"/>
                <a:cs typeface="Times New Roman"/>
                <a:sym typeface="Times New Roman"/>
              </a:rPr>
              <a:t>Lễ hội đấu bò tót ở Tây Ban Nha</a:t>
            </a:r>
            <a:endParaRPr b="1" sz="40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7"/>
                                        </p:tgtEl>
                                        <p:attrNameLst>
                                          <p:attrName>style.visibility</p:attrName>
                                        </p:attrNameLst>
                                      </p:cBhvr>
                                      <p:to>
                                        <p:strVal val="visible"/>
                                      </p:to>
                                    </p:set>
                                    <p:animEffect filter="fade" transition="in">
                                      <p:cBhvr>
                                        <p:cTn dur="500"/>
                                        <p:tgtEl>
                                          <p:spTgt spid="507"/>
                                        </p:tgtEl>
                                      </p:cBhvr>
                                    </p:animEffect>
                                  </p:childTnLst>
                                </p:cTn>
                              </p:par>
                              <p:par>
                                <p:cTn fill="hold" nodeType="withEffect" presetClass="entr" presetID="10" presetSubtype="0">
                                  <p:stCondLst>
                                    <p:cond delay="0"/>
                                  </p:stCondLst>
                                  <p:childTnLst>
                                    <p:set>
                                      <p:cBhvr>
                                        <p:cTn dur="1" fill="hold">
                                          <p:stCondLst>
                                            <p:cond delay="0"/>
                                          </p:stCondLst>
                                        </p:cTn>
                                        <p:tgtEl>
                                          <p:spTgt spid="509"/>
                                        </p:tgtEl>
                                        <p:attrNameLst>
                                          <p:attrName>style.visibility</p:attrName>
                                        </p:attrNameLst>
                                      </p:cBhvr>
                                      <p:to>
                                        <p:strVal val="visible"/>
                                      </p:to>
                                    </p:set>
                                    <p:animEffect filter="fade" transition="in">
                                      <p:cBhvr>
                                        <p:cTn dur="500"/>
                                        <p:tgtEl>
                                          <p:spTgt spid="5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6"/>
                                        </p:tgtEl>
                                        <p:attrNameLst>
                                          <p:attrName>style.visibility</p:attrName>
                                        </p:attrNameLst>
                                      </p:cBhvr>
                                      <p:to>
                                        <p:strVal val="visible"/>
                                      </p:to>
                                    </p:set>
                                    <p:animEffect filter="fade" transition="in">
                                      <p:cBhvr>
                                        <p:cTn dur="1000"/>
                                        <p:tgtEl>
                                          <p:spTgt spid="5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12"/>
                                        </p:tgtEl>
                                        <p:attrNameLst>
                                          <p:attrName>style.visibility</p:attrName>
                                        </p:attrNameLst>
                                      </p:cBhvr>
                                      <p:to>
                                        <p:strVal val="visible"/>
                                      </p:to>
                                    </p:set>
                                    <p:anim calcmode="lin" valueType="num">
                                      <p:cBhvr additive="base">
                                        <p:cTn dur="500"/>
                                        <p:tgtEl>
                                          <p:spTgt spid="51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506"/>
                                        </p:tgtEl>
                                      </p:cBhvr>
                                    </p:animEffect>
                                    <p:set>
                                      <p:cBhvr>
                                        <p:cTn dur="1" fill="hold">
                                          <p:stCondLst>
                                            <p:cond delay="500"/>
                                          </p:stCondLst>
                                        </p:cTn>
                                        <p:tgtEl>
                                          <p:spTgt spid="50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8"/>
                                        </p:tgtEl>
                                        <p:attrNameLst>
                                          <p:attrName>style.visibility</p:attrName>
                                        </p:attrNameLst>
                                      </p:cBhvr>
                                      <p:to>
                                        <p:strVal val="visible"/>
                                      </p:to>
                                    </p:set>
                                    <p:animEffect filter="fade" transition="in">
                                      <p:cBhvr>
                                        <p:cTn dur="1000"/>
                                        <p:tgtEl>
                                          <p:spTgt spid="5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508"/>
                                        </p:tgtEl>
                                      </p:cBhvr>
                                    </p:animEffect>
                                    <p:set>
                                      <p:cBhvr>
                                        <p:cTn dur="1" fill="hold">
                                          <p:stCondLst>
                                            <p:cond delay="500"/>
                                          </p:stCondLst>
                                        </p:cTn>
                                        <p:tgtEl>
                                          <p:spTgt spid="50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0"/>
                                        </p:tgtEl>
                                        <p:attrNameLst>
                                          <p:attrName>style.visibility</p:attrName>
                                        </p:attrNameLst>
                                      </p:cBhvr>
                                      <p:to>
                                        <p:strVal val="visible"/>
                                      </p:to>
                                    </p:set>
                                    <p:animEffect filter="fade" transition="in">
                                      <p:cBhvr>
                                        <p:cTn dur="2000"/>
                                        <p:tgtEl>
                                          <p:spTgt spid="5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500"/>
                                        <p:tgtEl>
                                          <p:spTgt spid="510"/>
                                        </p:tgtEl>
                                        <p:attrNameLst>
                                          <p:attrName>ppt_y</p:attrName>
                                        </p:attrNameLst>
                                      </p:cBhvr>
                                      <p:tavLst>
                                        <p:tav fmla="" tm="0">
                                          <p:val>
                                            <p:strVal val="#ppt_y"/>
                                          </p:val>
                                        </p:tav>
                                        <p:tav fmla="" tm="100000">
                                          <p:val>
                                            <p:strVal val="#ppt_y+1"/>
                                          </p:val>
                                        </p:tav>
                                      </p:tavLst>
                                    </p:anim>
                                    <p:set>
                                      <p:cBhvr>
                                        <p:cTn dur="1" fill="hold">
                                          <p:stCondLst>
                                            <p:cond delay="500"/>
                                          </p:stCondLst>
                                        </p:cTn>
                                        <p:tgtEl>
                                          <p:spTgt spid="51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1"/>
                                        </p:tgtEl>
                                        <p:attrNameLst>
                                          <p:attrName>style.visibility</p:attrName>
                                        </p:attrNameLst>
                                      </p:cBhvr>
                                      <p:to>
                                        <p:strVal val="visible"/>
                                      </p:to>
                                    </p:set>
                                    <p:animEffect filter="fade" transition="in">
                                      <p:cBhvr>
                                        <p:cTn dur="500"/>
                                        <p:tgtEl>
                                          <p:spTgt spid="5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pic>
        <p:nvPicPr>
          <p:cNvPr descr="D:\LỆ THANH\E leaning\hinhnenpp\hinhnenpp\hinh-nen-powerpoint-dep-hd-14.jpg" id="518" name="Google Shape;518;p23"/>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519" name="Google Shape;519;p23"/>
          <p:cNvSpPr/>
          <p:nvPr/>
        </p:nvSpPr>
        <p:spPr>
          <a:xfrm>
            <a:off x="899592" y="188640"/>
            <a:ext cx="5472608"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FFFF00"/>
                </a:solidFill>
                <a:latin typeface="Cambria"/>
                <a:ea typeface="Cambria"/>
                <a:cs typeface="Cambria"/>
                <a:sym typeface="Cambria"/>
              </a:rPr>
              <a:t>ĐÀN GHITA CỦA </a:t>
            </a:r>
            <a:r>
              <a:rPr b="1" lang="en-US" sz="2800">
                <a:solidFill>
                  <a:srgbClr val="FFFF00"/>
                </a:solidFill>
                <a:latin typeface="Times New Roman"/>
                <a:ea typeface="Times New Roman"/>
                <a:cs typeface="Times New Roman"/>
                <a:sym typeface="Times New Roman"/>
              </a:rPr>
              <a:t>LOR</a:t>
            </a:r>
            <a:r>
              <a:rPr b="1" lang="en-US" sz="2800">
                <a:solidFill>
                  <a:srgbClr val="FFFF00"/>
                </a:solidFill>
                <a:latin typeface="Cambria"/>
                <a:ea typeface="Cambria"/>
                <a:cs typeface="Cambria"/>
                <a:sym typeface="Cambria"/>
              </a:rPr>
              <a:t> - CA</a:t>
            </a:r>
            <a:endParaRPr/>
          </a:p>
        </p:txBody>
      </p:sp>
      <p:sp>
        <p:nvSpPr>
          <p:cNvPr id="520" name="Google Shape;520;p23"/>
          <p:cNvSpPr txBox="1"/>
          <p:nvPr/>
        </p:nvSpPr>
        <p:spPr>
          <a:xfrm>
            <a:off x="177311" y="692696"/>
            <a:ext cx="4965655" cy="461665"/>
          </a:xfrm>
          <a:prstGeom prst="rect">
            <a:avLst/>
          </a:prstGeom>
          <a:noFill/>
          <a:ln>
            <a:noFill/>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1. Hình tượng người nghệ sĩ Lor - ca</a:t>
            </a:r>
            <a:endParaRPr b="1" sz="2400">
              <a:solidFill>
                <a:schemeClr val="dk1"/>
              </a:solidFill>
              <a:latin typeface="Times New Roman"/>
              <a:ea typeface="Times New Roman"/>
              <a:cs typeface="Times New Roman"/>
              <a:sym typeface="Times New Roman"/>
            </a:endParaRPr>
          </a:p>
        </p:txBody>
      </p:sp>
      <p:sp>
        <p:nvSpPr>
          <p:cNvPr id="521" name="Google Shape;521;p23"/>
          <p:cNvSpPr/>
          <p:nvPr/>
        </p:nvSpPr>
        <p:spPr>
          <a:xfrm>
            <a:off x="251520" y="1165845"/>
            <a:ext cx="175881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 Hình ảnh:</a:t>
            </a:r>
            <a:endParaRPr/>
          </a:p>
        </p:txBody>
      </p:sp>
      <p:sp>
        <p:nvSpPr>
          <p:cNvPr id="522" name="Google Shape;522;p23"/>
          <p:cNvSpPr/>
          <p:nvPr/>
        </p:nvSpPr>
        <p:spPr>
          <a:xfrm>
            <a:off x="2195736" y="1167135"/>
            <a:ext cx="282801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0000"/>
                </a:solidFill>
                <a:latin typeface="Times New Roman"/>
                <a:ea typeface="Times New Roman"/>
                <a:cs typeface="Times New Roman"/>
                <a:sym typeface="Times New Roman"/>
              </a:rPr>
              <a:t>Áo choàng đỏ GẮT</a:t>
            </a:r>
            <a:endParaRPr b="1" sz="2400">
              <a:solidFill>
                <a:srgbClr val="FF0000"/>
              </a:solidFill>
              <a:latin typeface="Times New Roman"/>
              <a:ea typeface="Times New Roman"/>
              <a:cs typeface="Times New Roman"/>
              <a:sym typeface="Times New Roman"/>
            </a:endParaRPr>
          </a:p>
        </p:txBody>
      </p:sp>
      <p:pic>
        <p:nvPicPr>
          <p:cNvPr descr="D:\LỆ THANH\E leaning\chien-tranh-6.jpg" id="523" name="Google Shape;523;p23"/>
          <p:cNvPicPr preferRelativeResize="0"/>
          <p:nvPr/>
        </p:nvPicPr>
        <p:blipFill rotWithShape="1">
          <a:blip r:embed="rId4">
            <a:alphaModFix/>
          </a:blip>
          <a:srcRect b="0" l="0" r="0" t="0"/>
          <a:stretch/>
        </p:blipFill>
        <p:spPr>
          <a:xfrm>
            <a:off x="1182200" y="1916832"/>
            <a:ext cx="6846184" cy="4114054"/>
          </a:xfrm>
          <a:prstGeom prst="rect">
            <a:avLst/>
          </a:prstGeom>
          <a:solidFill>
            <a:srgbClr val="ECECEC"/>
          </a:solidFill>
          <a:ln cap="rnd" cmpd="sng" w="190500">
            <a:solidFill>
              <a:srgbClr val="FFFFFF"/>
            </a:solidFill>
            <a:prstDash val="solid"/>
            <a:round/>
            <a:headEnd len="sm" w="sm" type="none"/>
            <a:tailEnd len="sm" w="sm" type="none"/>
          </a:ln>
          <a:effectLst>
            <a:outerShdw blurRad="50000" rotWithShape="0" algn="tl">
              <a:srgbClr val="000000">
                <a:alpha val="40784"/>
              </a:srgbClr>
            </a:outerShdw>
          </a:effectLst>
        </p:spPr>
      </p:pic>
      <p:sp>
        <p:nvSpPr>
          <p:cNvPr id="524" name="Google Shape;524;p23"/>
          <p:cNvSpPr/>
          <p:nvPr/>
        </p:nvSpPr>
        <p:spPr>
          <a:xfrm>
            <a:off x="1043608" y="5157192"/>
            <a:ext cx="7134215" cy="1323439"/>
          </a:xfrm>
          <a:prstGeom prst="rect">
            <a:avLst/>
          </a:prstGeom>
          <a:solidFill>
            <a:srgbClr val="FF0000">
              <a:alpha val="75686"/>
            </a:srgb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chemeClr val="dk1"/>
                </a:solidFill>
                <a:latin typeface="Calibri"/>
                <a:ea typeface="Calibri"/>
                <a:cs typeface="Calibri"/>
                <a:sym typeface="Calibri"/>
              </a:rPr>
              <a:t>Đấu trường chính trị của </a:t>
            </a:r>
            <a:endParaRPr b="1" sz="4000">
              <a:solidFill>
                <a:schemeClr val="dk1"/>
              </a:solidFill>
              <a:latin typeface="Calibri"/>
              <a:ea typeface="Calibri"/>
              <a:cs typeface="Calibri"/>
              <a:sym typeface="Calibri"/>
            </a:endParaRPr>
          </a:p>
          <a:p>
            <a:pPr indent="0" lvl="0" marL="0" marR="0" rtl="0" algn="ctr">
              <a:spcBef>
                <a:spcPts val="0"/>
              </a:spcBef>
              <a:spcAft>
                <a:spcPts val="0"/>
              </a:spcAft>
              <a:buNone/>
            </a:pPr>
            <a:r>
              <a:rPr b="1" lang="en-US" sz="4000">
                <a:solidFill>
                  <a:schemeClr val="dk1"/>
                </a:solidFill>
                <a:latin typeface="Calibri"/>
                <a:ea typeface="Calibri"/>
                <a:cs typeface="Calibri"/>
                <a:sym typeface="Calibri"/>
              </a:rPr>
              <a:t>đất nước T</a:t>
            </a:r>
            <a:r>
              <a:rPr b="1" lang="en-US" sz="4000">
                <a:solidFill>
                  <a:schemeClr val="dk1"/>
                </a:solidFill>
                <a:latin typeface="Times New Roman"/>
                <a:ea typeface="Times New Roman"/>
                <a:cs typeface="Times New Roman"/>
                <a:sym typeface="Times New Roman"/>
              </a:rPr>
              <a:t>ây Ban Nha</a:t>
            </a:r>
            <a:endParaRPr b="1" sz="40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2"/>
                                        </p:tgtEl>
                                        <p:attrNameLst>
                                          <p:attrName>style.visibility</p:attrName>
                                        </p:attrNameLst>
                                      </p:cBhvr>
                                      <p:to>
                                        <p:strVal val="visible"/>
                                      </p:to>
                                    </p:set>
                                    <p:animEffect filter="fade" transition="in">
                                      <p:cBhvr>
                                        <p:cTn dur="500"/>
                                        <p:tgtEl>
                                          <p:spTgt spid="5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3"/>
                                        </p:tgtEl>
                                        <p:attrNameLst>
                                          <p:attrName>style.visibility</p:attrName>
                                        </p:attrNameLst>
                                      </p:cBhvr>
                                      <p:to>
                                        <p:strVal val="visible"/>
                                      </p:to>
                                    </p:set>
                                    <p:animEffect filter="fade" transition="in">
                                      <p:cBhvr>
                                        <p:cTn dur="2000"/>
                                        <p:tgtEl>
                                          <p:spTgt spid="5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4"/>
                                        </p:tgtEl>
                                        <p:attrNameLst>
                                          <p:attrName>style.visibility</p:attrName>
                                        </p:attrNameLst>
                                      </p:cBhvr>
                                      <p:to>
                                        <p:strVal val="visible"/>
                                      </p:to>
                                    </p:set>
                                    <p:animEffect filter="fade" transition="in">
                                      <p:cBhvr>
                                        <p:cTn dur="2000"/>
                                        <p:tgtEl>
                                          <p:spTgt spid="5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pic>
        <p:nvPicPr>
          <p:cNvPr descr="D:\LỆ THANH\E leaning\hinhnenpp\hinhnenpp\hinh-nen-powerpoint-dep-hd-57.jpg" id="530" name="Google Shape;530;p24"/>
          <p:cNvPicPr preferRelativeResize="0"/>
          <p:nvPr/>
        </p:nvPicPr>
        <p:blipFill rotWithShape="1">
          <a:blip r:embed="rId3">
            <a:alphaModFix/>
          </a:blip>
          <a:srcRect b="0" l="0" r="0" t="0"/>
          <a:stretch/>
        </p:blipFill>
        <p:spPr>
          <a:xfrm>
            <a:off x="0" y="-27384"/>
            <a:ext cx="9144000" cy="6858000"/>
          </a:xfrm>
          <a:prstGeom prst="rect">
            <a:avLst/>
          </a:prstGeom>
          <a:noFill/>
          <a:ln>
            <a:noFill/>
          </a:ln>
        </p:spPr>
      </p:pic>
      <p:sp>
        <p:nvSpPr>
          <p:cNvPr id="531" name="Google Shape;531;p24"/>
          <p:cNvSpPr txBox="1"/>
          <p:nvPr/>
        </p:nvSpPr>
        <p:spPr>
          <a:xfrm>
            <a:off x="1259632" y="332656"/>
            <a:ext cx="6984775" cy="954107"/>
          </a:xfrm>
          <a:prstGeom prst="rect">
            <a:avLst/>
          </a:prstGeom>
          <a:solidFill>
            <a:srgbClr val="C4BD97">
              <a:alpha val="57647"/>
            </a:srgbClr>
          </a:solidFill>
          <a:ln>
            <a:noFill/>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002060"/>
                </a:solidFill>
                <a:latin typeface="Times New Roman"/>
                <a:ea typeface="Times New Roman"/>
                <a:cs typeface="Times New Roman"/>
                <a:sym typeface="Times New Roman"/>
              </a:rPr>
              <a:t>Một số hình ảnh </a:t>
            </a:r>
            <a:endParaRPr/>
          </a:p>
          <a:p>
            <a:pPr indent="0" lvl="0" marL="0" marR="0" rtl="0" algn="ctr">
              <a:spcBef>
                <a:spcPts val="0"/>
              </a:spcBef>
              <a:spcAft>
                <a:spcPts val="0"/>
              </a:spcAft>
              <a:buNone/>
            </a:pPr>
            <a:r>
              <a:rPr b="1" lang="en-US" sz="2800">
                <a:solidFill>
                  <a:srgbClr val="002060"/>
                </a:solidFill>
                <a:latin typeface="Times New Roman"/>
                <a:ea typeface="Times New Roman"/>
                <a:cs typeface="Times New Roman"/>
                <a:sym typeface="Times New Roman"/>
              </a:rPr>
              <a:t>về cuộc nội chiến ở Tây Ban Nha 1936 - 1939</a:t>
            </a:r>
            <a:endParaRPr b="1" sz="2800">
              <a:solidFill>
                <a:srgbClr val="002060"/>
              </a:solidFill>
              <a:latin typeface="Times New Roman"/>
              <a:ea typeface="Times New Roman"/>
              <a:cs typeface="Times New Roman"/>
              <a:sym typeface="Times New Roman"/>
            </a:endParaRPr>
          </a:p>
        </p:txBody>
      </p:sp>
      <p:pic>
        <p:nvPicPr>
          <p:cNvPr descr="D:\LỆ THANH\E leaning\noi_chien 1_kienthuc_mwwq.jpeg" id="532" name="Google Shape;532;p24"/>
          <p:cNvPicPr preferRelativeResize="0"/>
          <p:nvPr/>
        </p:nvPicPr>
        <p:blipFill rotWithShape="1">
          <a:blip r:embed="rId4">
            <a:alphaModFix/>
          </a:blip>
          <a:srcRect b="0" l="0" r="0" t="0"/>
          <a:stretch/>
        </p:blipFill>
        <p:spPr>
          <a:xfrm>
            <a:off x="467544" y="1484784"/>
            <a:ext cx="4608511" cy="4778662"/>
          </a:xfrm>
          <a:prstGeom prst="rect">
            <a:avLst/>
          </a:prstGeom>
          <a:noFill/>
          <a:ln cap="sq" cmpd="sng" w="190500">
            <a:solidFill>
              <a:srgbClr val="C8C6BD"/>
            </a:solidFill>
            <a:prstDash val="solid"/>
            <a:miter lim="800000"/>
            <a:headEnd len="sm" w="sm" type="none"/>
            <a:tailEnd len="sm" w="sm" type="none"/>
          </a:ln>
          <a:effectLst>
            <a:outerShdw blurRad="254000" rotWithShape="0" algn="bl">
              <a:srgbClr val="000000">
                <a:alpha val="42745"/>
              </a:srgbClr>
            </a:outerShdw>
          </a:effectLst>
        </p:spPr>
      </p:pic>
      <p:sp>
        <p:nvSpPr>
          <p:cNvPr id="533" name="Google Shape;533;p24"/>
          <p:cNvSpPr/>
          <p:nvPr/>
        </p:nvSpPr>
        <p:spPr>
          <a:xfrm>
            <a:off x="5364088" y="1412776"/>
            <a:ext cx="3384377" cy="517064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200">
                <a:solidFill>
                  <a:schemeClr val="dk1"/>
                </a:solidFill>
                <a:latin typeface="Calibri"/>
                <a:ea typeface="Calibri"/>
                <a:cs typeface="Calibri"/>
                <a:sym typeface="Calibri"/>
              </a:rPr>
              <a:t>Cuộc nội chiến ở Tây Ban Nha bắt đầu từ việc một bộ phận của Quân đội Tây Ban Nha chống lại chính phủ Đệ nhị Cộng hòa Tây Ban Nha. Cuối cùng, phe nổi dậy giành chiến thắng, thiết lập chế độ độc tài do Tướng Francisco Franco đứng đầu. 	</a:t>
            </a:r>
            <a:endParaRPr/>
          </a:p>
          <a:p>
            <a:pPr indent="0" lvl="0" marL="0" marR="0" rtl="0" algn="l">
              <a:spcBef>
                <a:spcPts val="0"/>
              </a:spcBef>
              <a:spcAft>
                <a:spcPts val="0"/>
              </a:spcAft>
              <a:buNone/>
            </a:pPr>
            <a:r>
              <a:rPr b="1" i="1" lang="en-US" sz="2200">
                <a:solidFill>
                  <a:schemeClr val="dk1"/>
                </a:solidFill>
                <a:latin typeface="Calibri"/>
                <a:ea typeface="Calibri"/>
                <a:cs typeface="Calibri"/>
                <a:sym typeface="Calibri"/>
              </a:rPr>
              <a:t>Trong ảnh là những binh sĩ ủng hộ nền cộng hòa khiêng quan tài của một nữ binh sĩ trên đường phố Madrid ngày 12/9/1936.</a:t>
            </a:r>
            <a:endParaRPr b="1" sz="2200">
              <a:solidFill>
                <a:schemeClr val="dk1"/>
              </a:solidFill>
              <a:latin typeface="Calibri"/>
              <a:ea typeface="Calibri"/>
              <a:cs typeface="Calibri"/>
              <a:sym typeface="Calibri"/>
            </a:endParaRPr>
          </a:p>
        </p:txBody>
      </p:sp>
      <p:pic>
        <p:nvPicPr>
          <p:cNvPr descr="D:\LỆ THANH\E leaning\noi_chien 5_kienthuc_cuyl.jpeg" id="534" name="Google Shape;534;p24"/>
          <p:cNvPicPr preferRelativeResize="0"/>
          <p:nvPr/>
        </p:nvPicPr>
        <p:blipFill rotWithShape="1">
          <a:blip r:embed="rId5">
            <a:alphaModFix/>
          </a:blip>
          <a:srcRect b="0" l="0" r="0" t="0"/>
          <a:stretch/>
        </p:blipFill>
        <p:spPr>
          <a:xfrm>
            <a:off x="1273843" y="1373560"/>
            <a:ext cx="6480720" cy="4143672"/>
          </a:xfrm>
          <a:prstGeom prst="rect">
            <a:avLst/>
          </a:prstGeom>
          <a:noFill/>
          <a:ln cap="sq" cmpd="sng" w="190500">
            <a:solidFill>
              <a:srgbClr val="C8C6BD"/>
            </a:solidFill>
            <a:prstDash val="solid"/>
            <a:miter lim="800000"/>
            <a:headEnd len="sm" w="sm" type="none"/>
            <a:tailEnd len="sm" w="sm" type="none"/>
          </a:ln>
          <a:effectLst>
            <a:outerShdw blurRad="254000" rotWithShape="0" algn="bl">
              <a:srgbClr val="000000">
                <a:alpha val="42745"/>
              </a:srgbClr>
            </a:outerShdw>
          </a:effectLst>
        </p:spPr>
      </p:pic>
      <p:sp>
        <p:nvSpPr>
          <p:cNvPr id="535" name="Google Shape;535;p24"/>
          <p:cNvSpPr/>
          <p:nvPr/>
        </p:nvSpPr>
        <p:spPr>
          <a:xfrm>
            <a:off x="1115616" y="5660092"/>
            <a:ext cx="7056783" cy="769441"/>
          </a:xfrm>
          <a:prstGeom prst="rect">
            <a:avLst/>
          </a:prstGeom>
          <a:solidFill>
            <a:schemeClr val="lt1">
              <a:alpha val="41960"/>
            </a:scheme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chemeClr val="dk1"/>
                </a:solidFill>
                <a:latin typeface="Calibri"/>
                <a:ea typeface="Calibri"/>
                <a:cs typeface="Calibri"/>
                <a:sym typeface="Calibri"/>
              </a:rPr>
              <a:t>Những bé trai vác súng trên vai tham gia cuộc diễu hành ở đường phố Irun, Tây Ban Nha ngày 13/11/1936</a:t>
            </a:r>
            <a:r>
              <a:rPr lang="en-US"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pic>
        <p:nvPicPr>
          <p:cNvPr descr="D:\LỆ THANH\E leaning\noi_chien 6_kienthuc_owju.jpeg" id="536" name="Google Shape;536;p24"/>
          <p:cNvPicPr preferRelativeResize="0"/>
          <p:nvPr/>
        </p:nvPicPr>
        <p:blipFill rotWithShape="1">
          <a:blip r:embed="rId6">
            <a:alphaModFix/>
          </a:blip>
          <a:srcRect b="0" l="0" r="0" t="0"/>
          <a:stretch/>
        </p:blipFill>
        <p:spPr>
          <a:xfrm>
            <a:off x="1115616" y="1385380"/>
            <a:ext cx="3528392" cy="4923940"/>
          </a:xfrm>
          <a:prstGeom prst="rect">
            <a:avLst/>
          </a:prstGeom>
          <a:noFill/>
          <a:ln cap="sq" cmpd="sng" w="190500">
            <a:solidFill>
              <a:srgbClr val="C8C6BD"/>
            </a:solidFill>
            <a:prstDash val="solid"/>
            <a:miter lim="800000"/>
            <a:headEnd len="sm" w="sm" type="none"/>
            <a:tailEnd len="sm" w="sm" type="none"/>
          </a:ln>
          <a:effectLst>
            <a:outerShdw blurRad="254000" rotWithShape="0" algn="bl">
              <a:srgbClr val="000000">
                <a:alpha val="42745"/>
              </a:srgbClr>
            </a:outerShdw>
          </a:effectLst>
        </p:spPr>
      </p:pic>
      <p:sp>
        <p:nvSpPr>
          <p:cNvPr id="537" name="Google Shape;537;p24"/>
          <p:cNvSpPr/>
          <p:nvPr/>
        </p:nvSpPr>
        <p:spPr>
          <a:xfrm>
            <a:off x="4932040" y="3197676"/>
            <a:ext cx="3168351" cy="30469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a:solidFill>
                  <a:schemeClr val="dk1"/>
                </a:solidFill>
                <a:latin typeface="Calibri"/>
                <a:ea typeface="Calibri"/>
                <a:cs typeface="Calibri"/>
                <a:sym typeface="Calibri"/>
              </a:rPr>
              <a:t>Những cô gái trẻ tại thành phố San Sebastian toát lên dáng vẻ đăm chiêu, lo lắng vì tình hình chiến sự bất ổn trong nước. Tấm ảnh này được chụp vào tháng 11/1936.</a:t>
            </a:r>
            <a:endParaRPr b="1" i="1" sz="2400">
              <a:solidFill>
                <a:schemeClr val="dk1"/>
              </a:solidFill>
              <a:latin typeface="Calibri"/>
              <a:ea typeface="Calibri"/>
              <a:cs typeface="Calibri"/>
              <a:sym typeface="Calibri"/>
            </a:endParaRPr>
          </a:p>
        </p:txBody>
      </p:sp>
      <p:pic>
        <p:nvPicPr>
          <p:cNvPr descr="D:\LỆ THANH\E leaning\300px-Capa,_Death_of_a_Loyalist_Soldier.jpg" id="538" name="Google Shape;538;p24"/>
          <p:cNvPicPr preferRelativeResize="0"/>
          <p:nvPr/>
        </p:nvPicPr>
        <p:blipFill rotWithShape="1">
          <a:blip r:embed="rId7">
            <a:alphaModFix/>
          </a:blip>
          <a:srcRect b="0" l="0" r="0" t="0"/>
          <a:stretch/>
        </p:blipFill>
        <p:spPr>
          <a:xfrm>
            <a:off x="2123728" y="1700807"/>
            <a:ext cx="5504955" cy="3466655"/>
          </a:xfrm>
          <a:prstGeom prst="rect">
            <a:avLst/>
          </a:prstGeom>
          <a:noFill/>
          <a:ln cap="sq" cmpd="sng" w="190500">
            <a:solidFill>
              <a:srgbClr val="C8C6BD"/>
            </a:solidFill>
            <a:prstDash val="solid"/>
            <a:miter lim="800000"/>
            <a:headEnd len="sm" w="sm" type="none"/>
            <a:tailEnd len="sm" w="sm" type="none"/>
          </a:ln>
          <a:effectLst>
            <a:outerShdw blurRad="254000" rotWithShape="0" algn="bl">
              <a:srgbClr val="000000">
                <a:alpha val="42745"/>
              </a:srgbClr>
            </a:outerShdw>
          </a:effectLst>
        </p:spPr>
      </p:pic>
      <p:sp>
        <p:nvSpPr>
          <p:cNvPr id="539" name="Google Shape;539;p24"/>
          <p:cNvSpPr/>
          <p:nvPr/>
        </p:nvSpPr>
        <p:spPr>
          <a:xfrm>
            <a:off x="2051720" y="5301208"/>
            <a:ext cx="5504956"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Calibri"/>
                <a:ea typeface="Calibri"/>
                <a:cs typeface="Calibri"/>
                <a:sym typeface="Calibri"/>
              </a:rPr>
              <a:t>Một người lính </a:t>
            </a:r>
            <a:r>
              <a:rPr b="1" lang="en-US" sz="2400">
                <a:solidFill>
                  <a:schemeClr val="dk1"/>
                </a:solidFill>
                <a:latin typeface="Times New Roman"/>
                <a:ea typeface="Times New Roman"/>
                <a:cs typeface="Times New Roman"/>
                <a:sym typeface="Times New Roman"/>
              </a:rPr>
              <a:t>trong </a:t>
            </a:r>
            <a:r>
              <a:rPr b="1" lang="en-US" sz="2400">
                <a:solidFill>
                  <a:schemeClr val="dk1"/>
                </a:solidFill>
                <a:latin typeface="Calibri"/>
                <a:ea typeface="Calibri"/>
                <a:cs typeface="Calibri"/>
                <a:sym typeface="Calibri"/>
              </a:rPr>
              <a:t>khoảnh khắc </a:t>
            </a:r>
            <a:endParaRPr b="1" sz="2400">
              <a:solidFill>
                <a:schemeClr val="dk1"/>
              </a:solidFill>
              <a:latin typeface="Calibri"/>
              <a:ea typeface="Calibri"/>
              <a:cs typeface="Calibri"/>
              <a:sym typeface="Calibri"/>
            </a:endParaRPr>
          </a:p>
          <a:p>
            <a:pPr indent="0" lvl="0" marL="0" marR="0" rtl="0" algn="ctr">
              <a:spcBef>
                <a:spcPts val="0"/>
              </a:spcBef>
              <a:spcAft>
                <a:spcPts val="0"/>
              </a:spcAft>
              <a:buNone/>
            </a:pPr>
            <a:r>
              <a:rPr b="1" lang="en-US" sz="2400">
                <a:solidFill>
                  <a:schemeClr val="dk1"/>
                </a:solidFill>
                <a:latin typeface="Calibri"/>
                <a:ea typeface="Calibri"/>
                <a:cs typeface="Calibri"/>
                <a:sym typeface="Calibri"/>
              </a:rPr>
              <a:t>anh trúng đạn và chết</a:t>
            </a:r>
            <a:endParaRPr b="1" sz="24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2"/>
                                        </p:tgtEl>
                                        <p:attrNameLst>
                                          <p:attrName>style.visibility</p:attrName>
                                        </p:attrNameLst>
                                      </p:cBhvr>
                                      <p:to>
                                        <p:strVal val="visible"/>
                                      </p:to>
                                    </p:set>
                                    <p:animEffect filter="fade" transition="in">
                                      <p:cBhvr>
                                        <p:cTn dur="500"/>
                                        <p:tgtEl>
                                          <p:spTgt spid="5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3"/>
                                        </p:tgtEl>
                                        <p:attrNameLst>
                                          <p:attrName>style.visibility</p:attrName>
                                        </p:attrNameLst>
                                      </p:cBhvr>
                                      <p:to>
                                        <p:strVal val="visible"/>
                                      </p:to>
                                    </p:set>
                                    <p:animEffect filter="fade" transition="in">
                                      <p:cBhvr>
                                        <p:cTn dur="1000"/>
                                        <p:tgtEl>
                                          <p:spTgt spid="5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532"/>
                                        </p:tgtEl>
                                      </p:cBhvr>
                                    </p:animEffect>
                                    <p:set>
                                      <p:cBhvr>
                                        <p:cTn dur="1" fill="hold">
                                          <p:stCondLst>
                                            <p:cond delay="500"/>
                                          </p:stCondLst>
                                        </p:cTn>
                                        <p:tgtEl>
                                          <p:spTgt spid="53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533"/>
                                        </p:tgtEl>
                                      </p:cBhvr>
                                    </p:animEffect>
                                    <p:set>
                                      <p:cBhvr>
                                        <p:cTn dur="1" fill="hold">
                                          <p:stCondLst>
                                            <p:cond delay="500"/>
                                          </p:stCondLst>
                                        </p:cTn>
                                        <p:tgtEl>
                                          <p:spTgt spid="53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4"/>
                                        </p:tgtEl>
                                        <p:attrNameLst>
                                          <p:attrName>style.visibility</p:attrName>
                                        </p:attrNameLst>
                                      </p:cBhvr>
                                      <p:to>
                                        <p:strVal val="visible"/>
                                      </p:to>
                                    </p:set>
                                    <p:animEffect filter="fade" transition="in">
                                      <p:cBhvr>
                                        <p:cTn dur="1000"/>
                                        <p:tgtEl>
                                          <p:spTgt spid="534"/>
                                        </p:tgtEl>
                                      </p:cBhvr>
                                    </p:animEffect>
                                  </p:childTnLst>
                                </p:cTn>
                              </p:par>
                              <p:par>
                                <p:cTn fill="hold" nodeType="withEffect" presetClass="entr" presetID="10" presetSubtype="0">
                                  <p:stCondLst>
                                    <p:cond delay="0"/>
                                  </p:stCondLst>
                                  <p:childTnLst>
                                    <p:set>
                                      <p:cBhvr>
                                        <p:cTn dur="1" fill="hold">
                                          <p:stCondLst>
                                            <p:cond delay="0"/>
                                          </p:stCondLst>
                                        </p:cTn>
                                        <p:tgtEl>
                                          <p:spTgt spid="535"/>
                                        </p:tgtEl>
                                        <p:attrNameLst>
                                          <p:attrName>style.visibility</p:attrName>
                                        </p:attrNameLst>
                                      </p:cBhvr>
                                      <p:to>
                                        <p:strVal val="visible"/>
                                      </p:to>
                                    </p:set>
                                    <p:animEffect filter="fade" transition="in">
                                      <p:cBhvr>
                                        <p:cTn dur="1000"/>
                                        <p:tgtEl>
                                          <p:spTgt spid="5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534"/>
                                        </p:tgtEl>
                                      </p:cBhvr>
                                    </p:animEffect>
                                    <p:set>
                                      <p:cBhvr>
                                        <p:cTn dur="1" fill="hold">
                                          <p:stCondLst>
                                            <p:cond delay="500"/>
                                          </p:stCondLst>
                                        </p:cTn>
                                        <p:tgtEl>
                                          <p:spTgt spid="53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535"/>
                                        </p:tgtEl>
                                      </p:cBhvr>
                                    </p:animEffect>
                                    <p:set>
                                      <p:cBhvr>
                                        <p:cTn dur="1" fill="hold">
                                          <p:stCondLst>
                                            <p:cond delay="500"/>
                                          </p:stCondLst>
                                        </p:cTn>
                                        <p:tgtEl>
                                          <p:spTgt spid="53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6"/>
                                        </p:tgtEl>
                                        <p:attrNameLst>
                                          <p:attrName>style.visibility</p:attrName>
                                        </p:attrNameLst>
                                      </p:cBhvr>
                                      <p:to>
                                        <p:strVal val="visible"/>
                                      </p:to>
                                    </p:set>
                                    <p:animEffect filter="fade" transition="in">
                                      <p:cBhvr>
                                        <p:cTn dur="2000"/>
                                        <p:tgtEl>
                                          <p:spTgt spid="536"/>
                                        </p:tgtEl>
                                      </p:cBhvr>
                                    </p:animEffect>
                                  </p:childTnLst>
                                </p:cTn>
                              </p:par>
                              <p:par>
                                <p:cTn fill="hold" nodeType="withEffect" presetClass="entr" presetID="10" presetSubtype="0">
                                  <p:stCondLst>
                                    <p:cond delay="0"/>
                                  </p:stCondLst>
                                  <p:childTnLst>
                                    <p:set>
                                      <p:cBhvr>
                                        <p:cTn dur="1" fill="hold">
                                          <p:stCondLst>
                                            <p:cond delay="0"/>
                                          </p:stCondLst>
                                        </p:cTn>
                                        <p:tgtEl>
                                          <p:spTgt spid="537"/>
                                        </p:tgtEl>
                                        <p:attrNameLst>
                                          <p:attrName>style.visibility</p:attrName>
                                        </p:attrNameLst>
                                      </p:cBhvr>
                                      <p:to>
                                        <p:strVal val="visible"/>
                                      </p:to>
                                    </p:set>
                                    <p:animEffect filter="fade" transition="in">
                                      <p:cBhvr>
                                        <p:cTn dur="2000"/>
                                        <p:tgtEl>
                                          <p:spTgt spid="5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536"/>
                                        </p:tgtEl>
                                      </p:cBhvr>
                                    </p:animEffect>
                                    <p:set>
                                      <p:cBhvr>
                                        <p:cTn dur="1" fill="hold">
                                          <p:stCondLst>
                                            <p:cond delay="500"/>
                                          </p:stCondLst>
                                        </p:cTn>
                                        <p:tgtEl>
                                          <p:spTgt spid="53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537"/>
                                        </p:tgtEl>
                                      </p:cBhvr>
                                    </p:animEffect>
                                    <p:set>
                                      <p:cBhvr>
                                        <p:cTn dur="1" fill="hold">
                                          <p:stCondLst>
                                            <p:cond delay="500"/>
                                          </p:stCondLst>
                                        </p:cTn>
                                        <p:tgtEl>
                                          <p:spTgt spid="53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8"/>
                                        </p:tgtEl>
                                        <p:attrNameLst>
                                          <p:attrName>style.visibility</p:attrName>
                                        </p:attrNameLst>
                                      </p:cBhvr>
                                      <p:to>
                                        <p:strVal val="visible"/>
                                      </p:to>
                                    </p:set>
                                    <p:animEffect filter="fade" transition="in">
                                      <p:cBhvr>
                                        <p:cTn dur="2000"/>
                                        <p:tgtEl>
                                          <p:spTgt spid="538"/>
                                        </p:tgtEl>
                                      </p:cBhvr>
                                    </p:animEffect>
                                  </p:childTnLst>
                                </p:cTn>
                              </p:par>
                              <p:par>
                                <p:cTn fill="hold" nodeType="withEffect" presetClass="entr" presetID="10" presetSubtype="0">
                                  <p:stCondLst>
                                    <p:cond delay="0"/>
                                  </p:stCondLst>
                                  <p:childTnLst>
                                    <p:set>
                                      <p:cBhvr>
                                        <p:cTn dur="1" fill="hold">
                                          <p:stCondLst>
                                            <p:cond delay="0"/>
                                          </p:stCondLst>
                                        </p:cTn>
                                        <p:tgtEl>
                                          <p:spTgt spid="539"/>
                                        </p:tgtEl>
                                        <p:attrNameLst>
                                          <p:attrName>style.visibility</p:attrName>
                                        </p:attrNameLst>
                                      </p:cBhvr>
                                      <p:to>
                                        <p:strVal val="visible"/>
                                      </p:to>
                                    </p:set>
                                    <p:animEffect filter="fade" transition="in">
                                      <p:cBhvr>
                                        <p:cTn dur="2000"/>
                                        <p:tgtEl>
                                          <p:spTgt spid="5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pic>
        <p:nvPicPr>
          <p:cNvPr descr="D:\LỆ THANH\E leaning\hinhnenpp\hinhnenpp\hinh-nen-powerpoint-dep-hd-14.jpg" id="545" name="Google Shape;545;p25"/>
          <p:cNvPicPr preferRelativeResize="0"/>
          <p:nvPr/>
        </p:nvPicPr>
        <p:blipFill rotWithShape="1">
          <a:blip r:embed="rId3">
            <a:alphaModFix/>
          </a:blip>
          <a:srcRect b="0" l="0" r="0" t="0"/>
          <a:stretch/>
        </p:blipFill>
        <p:spPr>
          <a:xfrm>
            <a:off x="0" y="9306"/>
            <a:ext cx="9144000" cy="6858000"/>
          </a:xfrm>
          <a:prstGeom prst="rect">
            <a:avLst/>
          </a:prstGeom>
          <a:noFill/>
          <a:ln>
            <a:noFill/>
          </a:ln>
        </p:spPr>
      </p:pic>
      <p:sp>
        <p:nvSpPr>
          <p:cNvPr id="546" name="Google Shape;546;p25"/>
          <p:cNvSpPr/>
          <p:nvPr/>
        </p:nvSpPr>
        <p:spPr>
          <a:xfrm>
            <a:off x="899592" y="188640"/>
            <a:ext cx="5472608"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FFFF00"/>
                </a:solidFill>
                <a:latin typeface="Cambria"/>
                <a:ea typeface="Cambria"/>
                <a:cs typeface="Cambria"/>
                <a:sym typeface="Cambria"/>
              </a:rPr>
              <a:t>ĐÀN GHITA CỦA </a:t>
            </a:r>
            <a:r>
              <a:rPr b="1" lang="en-US" sz="2800">
                <a:solidFill>
                  <a:srgbClr val="FFFF00"/>
                </a:solidFill>
                <a:latin typeface="Times New Roman"/>
                <a:ea typeface="Times New Roman"/>
                <a:cs typeface="Times New Roman"/>
                <a:sym typeface="Times New Roman"/>
              </a:rPr>
              <a:t>LOR</a:t>
            </a:r>
            <a:r>
              <a:rPr b="1" lang="en-US" sz="2800">
                <a:solidFill>
                  <a:srgbClr val="FFFF00"/>
                </a:solidFill>
                <a:latin typeface="Cambria"/>
                <a:ea typeface="Cambria"/>
                <a:cs typeface="Cambria"/>
                <a:sym typeface="Cambria"/>
              </a:rPr>
              <a:t> - CA</a:t>
            </a:r>
            <a:endParaRPr/>
          </a:p>
        </p:txBody>
      </p:sp>
      <p:sp>
        <p:nvSpPr>
          <p:cNvPr id="547" name="Google Shape;547;p25"/>
          <p:cNvSpPr txBox="1"/>
          <p:nvPr/>
        </p:nvSpPr>
        <p:spPr>
          <a:xfrm>
            <a:off x="177311" y="692696"/>
            <a:ext cx="4965655" cy="461665"/>
          </a:xfrm>
          <a:prstGeom prst="rect">
            <a:avLst/>
          </a:prstGeom>
          <a:noFill/>
          <a:ln>
            <a:noFill/>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1. Hình tượng người nghệ sĩ Lor - ca</a:t>
            </a:r>
            <a:endParaRPr b="1" sz="2400">
              <a:solidFill>
                <a:schemeClr val="dk1"/>
              </a:solidFill>
              <a:latin typeface="Times New Roman"/>
              <a:ea typeface="Times New Roman"/>
              <a:cs typeface="Times New Roman"/>
              <a:sym typeface="Times New Roman"/>
            </a:endParaRPr>
          </a:p>
        </p:txBody>
      </p:sp>
      <p:sp>
        <p:nvSpPr>
          <p:cNvPr id="548" name="Google Shape;548;p25"/>
          <p:cNvSpPr/>
          <p:nvPr/>
        </p:nvSpPr>
        <p:spPr>
          <a:xfrm>
            <a:off x="251520" y="1165845"/>
            <a:ext cx="175881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 Hình ảnh:</a:t>
            </a:r>
            <a:endParaRPr/>
          </a:p>
        </p:txBody>
      </p:sp>
      <p:pic>
        <p:nvPicPr>
          <p:cNvPr descr="D:\LỆ THANH\E leaning\50836672_anh5.jpg" id="549" name="Google Shape;549;p25"/>
          <p:cNvPicPr preferRelativeResize="0"/>
          <p:nvPr/>
        </p:nvPicPr>
        <p:blipFill rotWithShape="1">
          <a:blip r:embed="rId4">
            <a:alphaModFix/>
          </a:blip>
          <a:srcRect b="0" l="0" r="0" t="0"/>
          <a:stretch/>
        </p:blipFill>
        <p:spPr>
          <a:xfrm>
            <a:off x="539552" y="1890712"/>
            <a:ext cx="3384376" cy="4058568"/>
          </a:xfrm>
          <a:prstGeom prst="rect">
            <a:avLst/>
          </a:prstGeom>
          <a:noFill/>
          <a:ln cap="sq" cmpd="thickThin" w="88900">
            <a:solidFill>
              <a:srgbClr val="000000"/>
            </a:solidFill>
            <a:prstDash val="solid"/>
            <a:miter lim="800000"/>
            <a:headEnd len="sm" w="sm" type="none"/>
            <a:tailEnd len="sm" w="sm" type="none"/>
          </a:ln>
        </p:spPr>
      </p:pic>
      <p:sp>
        <p:nvSpPr>
          <p:cNvPr id="550" name="Google Shape;550;p25"/>
          <p:cNvSpPr/>
          <p:nvPr/>
        </p:nvSpPr>
        <p:spPr>
          <a:xfrm>
            <a:off x="971599" y="1887217"/>
            <a:ext cx="2808313" cy="4154984"/>
          </a:xfrm>
          <a:prstGeom prst="rect">
            <a:avLst/>
          </a:prstGeom>
          <a:solidFill>
            <a:srgbClr val="FF0000">
              <a:alpha val="52941"/>
            </a:srgbClr>
          </a:solid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b="1" lang="en-US" sz="4800">
                <a:solidFill>
                  <a:srgbClr val="00FF00"/>
                </a:solidFill>
                <a:latin typeface="Times New Roman"/>
                <a:ea typeface="Times New Roman"/>
                <a:cs typeface="Times New Roman"/>
                <a:sym typeface="Times New Roman"/>
              </a:rPr>
              <a:t>Tây Ban Nha </a:t>
            </a:r>
            <a:endParaRPr/>
          </a:p>
          <a:p>
            <a:pPr indent="0" lvl="0" marL="0" marR="0" rtl="0" algn="ctr">
              <a:lnSpc>
                <a:spcPct val="110000"/>
              </a:lnSpc>
              <a:spcBef>
                <a:spcPts val="0"/>
              </a:spcBef>
              <a:spcAft>
                <a:spcPts val="0"/>
              </a:spcAft>
              <a:buNone/>
            </a:pPr>
            <a:r>
              <a:rPr b="1" lang="en-US" sz="4800">
                <a:solidFill>
                  <a:srgbClr val="00FF00"/>
                </a:solidFill>
                <a:latin typeface="Times New Roman"/>
                <a:ea typeface="Times New Roman"/>
                <a:cs typeface="Times New Roman"/>
                <a:sym typeface="Times New Roman"/>
              </a:rPr>
              <a:t>áo choàng đỏ gắt</a:t>
            </a:r>
            <a:endParaRPr b="1" sz="4800">
              <a:solidFill>
                <a:srgbClr val="00FF00"/>
              </a:solidFill>
              <a:latin typeface="Times New Roman"/>
              <a:ea typeface="Times New Roman"/>
              <a:cs typeface="Times New Roman"/>
              <a:sym typeface="Times New Roman"/>
            </a:endParaRPr>
          </a:p>
        </p:txBody>
      </p:sp>
      <p:cxnSp>
        <p:nvCxnSpPr>
          <p:cNvPr id="551" name="Google Shape;551;p25"/>
          <p:cNvCxnSpPr>
            <a:stCxn id="549" idx="3"/>
            <a:endCxn id="552" idx="1"/>
          </p:cNvCxnSpPr>
          <p:nvPr/>
        </p:nvCxnSpPr>
        <p:spPr>
          <a:xfrm flipH="1" rot="10800000">
            <a:off x="3923928" y="2121496"/>
            <a:ext cx="1440300" cy="1798500"/>
          </a:xfrm>
          <a:prstGeom prst="straightConnector1">
            <a:avLst/>
          </a:prstGeom>
          <a:noFill/>
          <a:ln cap="flat" cmpd="sng" w="38100">
            <a:solidFill>
              <a:schemeClr val="dk1"/>
            </a:solidFill>
            <a:prstDash val="solid"/>
            <a:round/>
            <a:headEnd len="sm" w="sm" type="none"/>
            <a:tailEnd len="med" w="med" type="stealth"/>
          </a:ln>
          <a:effectLst>
            <a:outerShdw blurRad="40000" rotWithShape="0" dir="5400000" dist="23000">
              <a:srgbClr val="000000">
                <a:alpha val="34901"/>
              </a:srgbClr>
            </a:outerShdw>
          </a:effectLst>
        </p:spPr>
      </p:cxnSp>
      <p:sp>
        <p:nvSpPr>
          <p:cNvPr id="552" name="Google Shape;552;p25"/>
          <p:cNvSpPr/>
          <p:nvPr/>
        </p:nvSpPr>
        <p:spPr>
          <a:xfrm>
            <a:off x="5364088" y="1706046"/>
            <a:ext cx="3456739" cy="830997"/>
          </a:xfrm>
          <a:prstGeom prst="rect">
            <a:avLst/>
          </a:prstGeom>
          <a:solidFill>
            <a:srgbClr val="FF0066"/>
          </a:solidFill>
          <a:ln cap="flat" cmpd="sng" w="9525">
            <a:solidFill>
              <a:schemeClr val="dk1"/>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400">
                <a:solidFill>
                  <a:schemeClr val="lt1"/>
                </a:solidFill>
                <a:latin typeface="Times New Roman"/>
                <a:ea typeface="Times New Roman"/>
                <a:cs typeface="Times New Roman"/>
                <a:sym typeface="Times New Roman"/>
              </a:rPr>
              <a:t>+ Nét văn hoá của Tây Ban Nha: Đấu bò tót</a:t>
            </a:r>
            <a:endParaRPr b="1" sz="2400">
              <a:solidFill>
                <a:schemeClr val="lt1"/>
              </a:solidFill>
              <a:latin typeface="Times New Roman"/>
              <a:ea typeface="Times New Roman"/>
              <a:cs typeface="Times New Roman"/>
              <a:sym typeface="Times New Roman"/>
            </a:endParaRPr>
          </a:p>
        </p:txBody>
      </p:sp>
      <p:sp>
        <p:nvSpPr>
          <p:cNvPr id="553" name="Google Shape;553;p25"/>
          <p:cNvSpPr/>
          <p:nvPr/>
        </p:nvSpPr>
        <p:spPr>
          <a:xfrm>
            <a:off x="5364088" y="3329116"/>
            <a:ext cx="3456739" cy="1107996"/>
          </a:xfrm>
          <a:prstGeom prst="rect">
            <a:avLst/>
          </a:prstGeom>
          <a:solidFill>
            <a:srgbClr val="99FF33"/>
          </a:solidFill>
          <a:ln cap="flat" cmpd="sng" w="9525">
            <a:solidFill>
              <a:srgbClr val="BD4B48"/>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200">
                <a:solidFill>
                  <a:schemeClr val="dk1"/>
                </a:solidFill>
                <a:latin typeface="Times New Roman"/>
                <a:ea typeface="Times New Roman"/>
                <a:cs typeface="Times New Roman"/>
                <a:sym typeface="Times New Roman"/>
              </a:rPr>
              <a:t>+ Đấu trường chính trị của đất nước TBN mà người dân đang phải đổ máu</a:t>
            </a:r>
            <a:endParaRPr b="1" sz="2200">
              <a:solidFill>
                <a:schemeClr val="dk1"/>
              </a:solidFill>
              <a:latin typeface="Times New Roman"/>
              <a:ea typeface="Times New Roman"/>
              <a:cs typeface="Times New Roman"/>
              <a:sym typeface="Times New Roman"/>
            </a:endParaRPr>
          </a:p>
        </p:txBody>
      </p:sp>
      <p:sp>
        <p:nvSpPr>
          <p:cNvPr id="554" name="Google Shape;554;p25"/>
          <p:cNvSpPr/>
          <p:nvPr/>
        </p:nvSpPr>
        <p:spPr>
          <a:xfrm>
            <a:off x="5364088" y="5445224"/>
            <a:ext cx="3456739" cy="1200329"/>
          </a:xfrm>
          <a:prstGeom prst="rect">
            <a:avLst/>
          </a:prstGeom>
          <a:solidFill>
            <a:srgbClr val="FFC000"/>
          </a:solidFill>
          <a:ln cap="flat" cmpd="sng" w="9525">
            <a:solidFill>
              <a:srgbClr val="BD4B48"/>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400">
                <a:solidFill>
                  <a:schemeClr val="dk1"/>
                </a:solidFill>
                <a:latin typeface="Times New Roman"/>
                <a:ea typeface="Times New Roman"/>
                <a:cs typeface="Times New Roman"/>
                <a:sym typeface="Times New Roman"/>
              </a:rPr>
              <a:t>+ Đối chọi gay gắt giữa khát vọng cách tân và nền nghệ thuật già nua</a:t>
            </a:r>
            <a:endParaRPr b="1" sz="2400">
              <a:solidFill>
                <a:schemeClr val="dk1"/>
              </a:solidFill>
              <a:latin typeface="Times New Roman"/>
              <a:ea typeface="Times New Roman"/>
              <a:cs typeface="Times New Roman"/>
              <a:sym typeface="Times New Roman"/>
            </a:endParaRPr>
          </a:p>
        </p:txBody>
      </p:sp>
      <p:cxnSp>
        <p:nvCxnSpPr>
          <p:cNvPr id="555" name="Google Shape;555;p25"/>
          <p:cNvCxnSpPr/>
          <p:nvPr/>
        </p:nvCxnSpPr>
        <p:spPr>
          <a:xfrm flipH="1" rot="10800000">
            <a:off x="3995936" y="3933056"/>
            <a:ext cx="1368152" cy="2"/>
          </a:xfrm>
          <a:prstGeom prst="straightConnector1">
            <a:avLst/>
          </a:prstGeom>
          <a:noFill/>
          <a:ln cap="flat" cmpd="sng" w="38100">
            <a:solidFill>
              <a:schemeClr val="dk1"/>
            </a:solidFill>
            <a:prstDash val="solid"/>
            <a:round/>
            <a:headEnd len="sm" w="sm" type="none"/>
            <a:tailEnd len="med" w="med" type="stealth"/>
          </a:ln>
          <a:effectLst>
            <a:outerShdw blurRad="40000" rotWithShape="0" dir="5400000" dist="23000">
              <a:srgbClr val="000000">
                <a:alpha val="34901"/>
              </a:srgbClr>
            </a:outerShdw>
          </a:effectLst>
        </p:spPr>
      </p:cxnSp>
      <p:cxnSp>
        <p:nvCxnSpPr>
          <p:cNvPr id="556" name="Google Shape;556;p25"/>
          <p:cNvCxnSpPr>
            <a:stCxn id="549" idx="3"/>
            <a:endCxn id="554" idx="1"/>
          </p:cNvCxnSpPr>
          <p:nvPr/>
        </p:nvCxnSpPr>
        <p:spPr>
          <a:xfrm>
            <a:off x="3923928" y="3919996"/>
            <a:ext cx="1440300" cy="2125500"/>
          </a:xfrm>
          <a:prstGeom prst="straightConnector1">
            <a:avLst/>
          </a:prstGeom>
          <a:noFill/>
          <a:ln cap="flat" cmpd="sng" w="38100">
            <a:solidFill>
              <a:schemeClr val="dk1"/>
            </a:solidFill>
            <a:prstDash val="solid"/>
            <a:round/>
            <a:headEnd len="sm" w="sm" type="none"/>
            <a:tailEnd len="med" w="med" type="stealth"/>
          </a:ln>
          <a:effectLst>
            <a:outerShdw blurRad="40000" rotWithShape="0" dir="5400000" dist="23000">
              <a:srgbClr val="000000">
                <a:alpha val="34901"/>
              </a:srgbClr>
            </a:outerShdw>
          </a:effectLst>
        </p:spPr>
      </p:cxnSp>
      <p:pic>
        <p:nvPicPr>
          <p:cNvPr descr="D:\LỆ THANH\E leaning\Chacircn dung Lor-ca_zpsiuznxeld.jpg" id="557" name="Google Shape;557;p25"/>
          <p:cNvPicPr preferRelativeResize="0"/>
          <p:nvPr/>
        </p:nvPicPr>
        <p:blipFill rotWithShape="1">
          <a:blip r:embed="rId5">
            <a:alphaModFix/>
          </a:blip>
          <a:srcRect b="0" l="0" r="0" t="0"/>
          <a:stretch/>
        </p:blipFill>
        <p:spPr>
          <a:xfrm>
            <a:off x="358190" y="1771526"/>
            <a:ext cx="3898900" cy="48258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58" name="Google Shape;558;p25"/>
          <p:cNvSpPr/>
          <p:nvPr/>
        </p:nvSpPr>
        <p:spPr>
          <a:xfrm>
            <a:off x="5364086" y="1644082"/>
            <a:ext cx="3456739" cy="4969842"/>
          </a:xfrm>
          <a:prstGeom prst="round2DiagRect">
            <a:avLst>
              <a:gd fmla="val 16667" name="adj1"/>
              <a:gd fmla="val 0" name="adj2"/>
            </a:avLst>
          </a:prstGeom>
          <a:solidFill>
            <a:srgbClr val="FFFF99">
              <a:alpha val="76862"/>
            </a:srgb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600">
                <a:solidFill>
                  <a:schemeClr val="dk1"/>
                </a:solidFill>
                <a:latin typeface="Calibri"/>
                <a:ea typeface="Calibri"/>
                <a:cs typeface="Calibri"/>
                <a:sym typeface="Calibri"/>
              </a:rPr>
              <a:t>Hình tượng Lor – ca xuất hiện gián tiếp trên phong nền văn hoá và bối cảnh chính trị Tây Ban Nha</a:t>
            </a:r>
            <a:endParaRPr b="1" sz="36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9"/>
                                        </p:tgtEl>
                                        <p:attrNameLst>
                                          <p:attrName>style.visibility</p:attrName>
                                        </p:attrNameLst>
                                      </p:cBhvr>
                                      <p:to>
                                        <p:strVal val="visible"/>
                                      </p:to>
                                    </p:set>
                                    <p:animEffect filter="fade" transition="in">
                                      <p:cBhvr>
                                        <p:cTn dur="2000"/>
                                        <p:tgtEl>
                                          <p:spTgt spid="5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0"/>
                                        </p:tgtEl>
                                        <p:attrNameLst>
                                          <p:attrName>style.visibility</p:attrName>
                                        </p:attrNameLst>
                                      </p:cBhvr>
                                      <p:to>
                                        <p:strVal val="visible"/>
                                      </p:to>
                                    </p:set>
                                    <p:animEffect filter="fade" transition="in">
                                      <p:cBhvr>
                                        <p:cTn dur="500"/>
                                        <p:tgtEl>
                                          <p:spTgt spid="5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51"/>
                                        </p:tgtEl>
                                        <p:attrNameLst>
                                          <p:attrName>style.visibility</p:attrName>
                                        </p:attrNameLst>
                                      </p:cBhvr>
                                      <p:to>
                                        <p:strVal val="visible"/>
                                      </p:to>
                                    </p:set>
                                    <p:anim calcmode="lin" valueType="num">
                                      <p:cBhvr additive="base">
                                        <p:cTn dur="500"/>
                                        <p:tgtEl>
                                          <p:spTgt spid="551"/>
                                        </p:tgtEl>
                                        <p:attrNameLst>
                                          <p:attrName>ppt_w</p:attrName>
                                        </p:attrNameLst>
                                      </p:cBhvr>
                                      <p:tavLst>
                                        <p:tav fmla="" tm="0">
                                          <p:val>
                                            <p:strVal val="0"/>
                                          </p:val>
                                        </p:tav>
                                        <p:tav fmla="" tm="100000">
                                          <p:val>
                                            <p:strVal val="#ppt_w"/>
                                          </p:val>
                                        </p:tav>
                                      </p:tavLst>
                                    </p:anim>
                                    <p:anim calcmode="lin" valueType="num">
                                      <p:cBhvr additive="base">
                                        <p:cTn dur="500"/>
                                        <p:tgtEl>
                                          <p:spTgt spid="551"/>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552"/>
                                        </p:tgtEl>
                                        <p:attrNameLst>
                                          <p:attrName>style.visibility</p:attrName>
                                        </p:attrNameLst>
                                      </p:cBhvr>
                                      <p:to>
                                        <p:strVal val="visible"/>
                                      </p:to>
                                    </p:set>
                                    <p:anim calcmode="lin" valueType="num">
                                      <p:cBhvr additive="base">
                                        <p:cTn dur="500"/>
                                        <p:tgtEl>
                                          <p:spTgt spid="552"/>
                                        </p:tgtEl>
                                        <p:attrNameLst>
                                          <p:attrName>ppt_w</p:attrName>
                                        </p:attrNameLst>
                                      </p:cBhvr>
                                      <p:tavLst>
                                        <p:tav fmla="" tm="0">
                                          <p:val>
                                            <p:strVal val="0"/>
                                          </p:val>
                                        </p:tav>
                                        <p:tav fmla="" tm="100000">
                                          <p:val>
                                            <p:strVal val="#ppt_w"/>
                                          </p:val>
                                        </p:tav>
                                      </p:tavLst>
                                    </p:anim>
                                    <p:anim calcmode="lin" valueType="num">
                                      <p:cBhvr additive="base">
                                        <p:cTn dur="500"/>
                                        <p:tgtEl>
                                          <p:spTgt spid="552"/>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55"/>
                                        </p:tgtEl>
                                        <p:attrNameLst>
                                          <p:attrName>style.visibility</p:attrName>
                                        </p:attrNameLst>
                                      </p:cBhvr>
                                      <p:to>
                                        <p:strVal val="visible"/>
                                      </p:to>
                                    </p:set>
                                    <p:anim calcmode="lin" valueType="num">
                                      <p:cBhvr additive="base">
                                        <p:cTn dur="500"/>
                                        <p:tgtEl>
                                          <p:spTgt spid="555"/>
                                        </p:tgtEl>
                                        <p:attrNameLst>
                                          <p:attrName>ppt_w</p:attrName>
                                        </p:attrNameLst>
                                      </p:cBhvr>
                                      <p:tavLst>
                                        <p:tav fmla="" tm="0">
                                          <p:val>
                                            <p:strVal val="0"/>
                                          </p:val>
                                        </p:tav>
                                        <p:tav fmla="" tm="100000">
                                          <p:val>
                                            <p:strVal val="#ppt_w"/>
                                          </p:val>
                                        </p:tav>
                                      </p:tavLst>
                                    </p:anim>
                                    <p:anim calcmode="lin" valueType="num">
                                      <p:cBhvr additive="base">
                                        <p:cTn dur="500"/>
                                        <p:tgtEl>
                                          <p:spTgt spid="555"/>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553"/>
                                        </p:tgtEl>
                                        <p:attrNameLst>
                                          <p:attrName>style.visibility</p:attrName>
                                        </p:attrNameLst>
                                      </p:cBhvr>
                                      <p:to>
                                        <p:strVal val="visible"/>
                                      </p:to>
                                    </p:set>
                                    <p:anim calcmode="lin" valueType="num">
                                      <p:cBhvr additive="base">
                                        <p:cTn dur="500"/>
                                        <p:tgtEl>
                                          <p:spTgt spid="553"/>
                                        </p:tgtEl>
                                        <p:attrNameLst>
                                          <p:attrName>ppt_w</p:attrName>
                                        </p:attrNameLst>
                                      </p:cBhvr>
                                      <p:tavLst>
                                        <p:tav fmla="" tm="0">
                                          <p:val>
                                            <p:strVal val="0"/>
                                          </p:val>
                                        </p:tav>
                                        <p:tav fmla="" tm="100000">
                                          <p:val>
                                            <p:strVal val="#ppt_w"/>
                                          </p:val>
                                        </p:tav>
                                      </p:tavLst>
                                    </p:anim>
                                    <p:anim calcmode="lin" valueType="num">
                                      <p:cBhvr additive="base">
                                        <p:cTn dur="500"/>
                                        <p:tgtEl>
                                          <p:spTgt spid="553"/>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56"/>
                                        </p:tgtEl>
                                        <p:attrNameLst>
                                          <p:attrName>style.visibility</p:attrName>
                                        </p:attrNameLst>
                                      </p:cBhvr>
                                      <p:to>
                                        <p:strVal val="visible"/>
                                      </p:to>
                                    </p:set>
                                    <p:anim calcmode="lin" valueType="num">
                                      <p:cBhvr additive="base">
                                        <p:cTn dur="500"/>
                                        <p:tgtEl>
                                          <p:spTgt spid="556"/>
                                        </p:tgtEl>
                                        <p:attrNameLst>
                                          <p:attrName>ppt_w</p:attrName>
                                        </p:attrNameLst>
                                      </p:cBhvr>
                                      <p:tavLst>
                                        <p:tav fmla="" tm="0">
                                          <p:val>
                                            <p:strVal val="0"/>
                                          </p:val>
                                        </p:tav>
                                        <p:tav fmla="" tm="100000">
                                          <p:val>
                                            <p:strVal val="#ppt_w"/>
                                          </p:val>
                                        </p:tav>
                                      </p:tavLst>
                                    </p:anim>
                                    <p:anim calcmode="lin" valueType="num">
                                      <p:cBhvr additive="base">
                                        <p:cTn dur="500"/>
                                        <p:tgtEl>
                                          <p:spTgt spid="556"/>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554"/>
                                        </p:tgtEl>
                                        <p:attrNameLst>
                                          <p:attrName>style.visibility</p:attrName>
                                        </p:attrNameLst>
                                      </p:cBhvr>
                                      <p:to>
                                        <p:strVal val="visible"/>
                                      </p:to>
                                    </p:set>
                                    <p:anim calcmode="lin" valueType="num">
                                      <p:cBhvr additive="base">
                                        <p:cTn dur="500"/>
                                        <p:tgtEl>
                                          <p:spTgt spid="554"/>
                                        </p:tgtEl>
                                        <p:attrNameLst>
                                          <p:attrName>ppt_w</p:attrName>
                                        </p:attrNameLst>
                                      </p:cBhvr>
                                      <p:tavLst>
                                        <p:tav fmla="" tm="0">
                                          <p:val>
                                            <p:strVal val="0"/>
                                          </p:val>
                                        </p:tav>
                                        <p:tav fmla="" tm="100000">
                                          <p:val>
                                            <p:strVal val="#ppt_w"/>
                                          </p:val>
                                        </p:tav>
                                      </p:tavLst>
                                    </p:anim>
                                    <p:anim calcmode="lin" valueType="num">
                                      <p:cBhvr additive="base">
                                        <p:cTn dur="500"/>
                                        <p:tgtEl>
                                          <p:spTgt spid="554"/>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549"/>
                                        </p:tgtEl>
                                      </p:cBhvr>
                                    </p:animEffect>
                                    <p:set>
                                      <p:cBhvr>
                                        <p:cTn dur="1" fill="hold">
                                          <p:stCondLst>
                                            <p:cond delay="2000"/>
                                          </p:stCondLst>
                                        </p:cTn>
                                        <p:tgtEl>
                                          <p:spTgt spid="54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2000"/>
                                        <p:tgtEl>
                                          <p:spTgt spid="550"/>
                                        </p:tgtEl>
                                      </p:cBhvr>
                                    </p:animEffect>
                                    <p:set>
                                      <p:cBhvr>
                                        <p:cTn dur="1" fill="hold">
                                          <p:stCondLst>
                                            <p:cond delay="2000"/>
                                          </p:stCondLst>
                                        </p:cTn>
                                        <p:tgtEl>
                                          <p:spTgt spid="55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2000"/>
                                        <p:tgtEl>
                                          <p:spTgt spid="551"/>
                                        </p:tgtEl>
                                      </p:cBhvr>
                                    </p:animEffect>
                                    <p:set>
                                      <p:cBhvr>
                                        <p:cTn dur="1" fill="hold">
                                          <p:stCondLst>
                                            <p:cond delay="2000"/>
                                          </p:stCondLst>
                                        </p:cTn>
                                        <p:tgtEl>
                                          <p:spTgt spid="55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2000"/>
                                        <p:tgtEl>
                                          <p:spTgt spid="555"/>
                                        </p:tgtEl>
                                      </p:cBhvr>
                                    </p:animEffect>
                                    <p:set>
                                      <p:cBhvr>
                                        <p:cTn dur="1" fill="hold">
                                          <p:stCondLst>
                                            <p:cond delay="2000"/>
                                          </p:stCondLst>
                                        </p:cTn>
                                        <p:tgtEl>
                                          <p:spTgt spid="55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2000"/>
                                        <p:tgtEl>
                                          <p:spTgt spid="556"/>
                                        </p:tgtEl>
                                      </p:cBhvr>
                                    </p:animEffect>
                                    <p:set>
                                      <p:cBhvr>
                                        <p:cTn dur="1" fill="hold">
                                          <p:stCondLst>
                                            <p:cond delay="2000"/>
                                          </p:stCondLst>
                                        </p:cTn>
                                        <p:tgtEl>
                                          <p:spTgt spid="55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7"/>
                                        </p:tgtEl>
                                        <p:attrNameLst>
                                          <p:attrName>style.visibility</p:attrName>
                                        </p:attrNameLst>
                                      </p:cBhvr>
                                      <p:to>
                                        <p:strVal val="visible"/>
                                      </p:to>
                                    </p:set>
                                    <p:animEffect filter="fade" transition="in">
                                      <p:cBhvr>
                                        <p:cTn dur="2000"/>
                                        <p:tgtEl>
                                          <p:spTgt spid="5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23" presetSubtype="32">
                                  <p:stCondLst>
                                    <p:cond delay="0"/>
                                  </p:stCondLst>
                                  <p:childTnLst>
                                    <p:anim calcmode="lin" valueType="num">
                                      <p:cBhvr additive="base">
                                        <p:cTn dur="500"/>
                                        <p:tgtEl>
                                          <p:spTgt spid="552"/>
                                        </p:tgtEl>
                                        <p:attrNameLst>
                                          <p:attrName>ppt_w</p:attrName>
                                        </p:attrNameLst>
                                      </p:cBhvr>
                                      <p:tavLst>
                                        <p:tav fmla="" tm="0">
                                          <p:val>
                                            <p:strVal val="#ppt_w"/>
                                          </p:val>
                                        </p:tav>
                                        <p:tav fmla="" tm="100000">
                                          <p:val>
                                            <p:strVal val="0"/>
                                          </p:val>
                                        </p:tav>
                                      </p:tavLst>
                                    </p:anim>
                                    <p:anim calcmode="lin" valueType="num">
                                      <p:cBhvr additive="base">
                                        <p:cTn dur="500"/>
                                        <p:tgtEl>
                                          <p:spTgt spid="552"/>
                                        </p:tgtEl>
                                        <p:attrNameLst>
                                          <p:attrName>ppt_h</p:attrName>
                                        </p:attrNameLst>
                                      </p:cBhvr>
                                      <p:tavLst>
                                        <p:tav fmla="" tm="0">
                                          <p:val>
                                            <p:strVal val="#ppt_h"/>
                                          </p:val>
                                        </p:tav>
                                        <p:tav fmla="" tm="100000">
                                          <p:val>
                                            <p:strVal val="0"/>
                                          </p:val>
                                        </p:tav>
                                      </p:tavLst>
                                    </p:anim>
                                    <p:set>
                                      <p:cBhvr>
                                        <p:cTn dur="1" fill="hold">
                                          <p:stCondLst>
                                            <p:cond delay="500"/>
                                          </p:stCondLst>
                                        </p:cTn>
                                        <p:tgtEl>
                                          <p:spTgt spid="552"/>
                                        </p:tgtEl>
                                        <p:attrNameLst>
                                          <p:attrName>style.visibility</p:attrName>
                                        </p:attrNameLst>
                                      </p:cBhvr>
                                      <p:to>
                                        <p:strVal val="hidden"/>
                                      </p:to>
                                    </p:set>
                                  </p:childTnLst>
                                </p:cTn>
                              </p:par>
                              <p:par>
                                <p:cTn fill="hold" nodeType="withEffect" presetClass="exit" presetID="23" presetSubtype="32">
                                  <p:stCondLst>
                                    <p:cond delay="0"/>
                                  </p:stCondLst>
                                  <p:childTnLst>
                                    <p:anim calcmode="lin" valueType="num">
                                      <p:cBhvr additive="base">
                                        <p:cTn dur="500"/>
                                        <p:tgtEl>
                                          <p:spTgt spid="553"/>
                                        </p:tgtEl>
                                        <p:attrNameLst>
                                          <p:attrName>ppt_w</p:attrName>
                                        </p:attrNameLst>
                                      </p:cBhvr>
                                      <p:tavLst>
                                        <p:tav fmla="" tm="0">
                                          <p:val>
                                            <p:strVal val="#ppt_w"/>
                                          </p:val>
                                        </p:tav>
                                        <p:tav fmla="" tm="100000">
                                          <p:val>
                                            <p:strVal val="0"/>
                                          </p:val>
                                        </p:tav>
                                      </p:tavLst>
                                    </p:anim>
                                    <p:anim calcmode="lin" valueType="num">
                                      <p:cBhvr additive="base">
                                        <p:cTn dur="500"/>
                                        <p:tgtEl>
                                          <p:spTgt spid="553"/>
                                        </p:tgtEl>
                                        <p:attrNameLst>
                                          <p:attrName>ppt_h</p:attrName>
                                        </p:attrNameLst>
                                      </p:cBhvr>
                                      <p:tavLst>
                                        <p:tav fmla="" tm="0">
                                          <p:val>
                                            <p:strVal val="#ppt_h"/>
                                          </p:val>
                                        </p:tav>
                                        <p:tav fmla="" tm="100000">
                                          <p:val>
                                            <p:strVal val="0"/>
                                          </p:val>
                                        </p:tav>
                                      </p:tavLst>
                                    </p:anim>
                                    <p:set>
                                      <p:cBhvr>
                                        <p:cTn dur="1" fill="hold">
                                          <p:stCondLst>
                                            <p:cond delay="500"/>
                                          </p:stCondLst>
                                        </p:cTn>
                                        <p:tgtEl>
                                          <p:spTgt spid="553"/>
                                        </p:tgtEl>
                                        <p:attrNameLst>
                                          <p:attrName>style.visibility</p:attrName>
                                        </p:attrNameLst>
                                      </p:cBhvr>
                                      <p:to>
                                        <p:strVal val="hidden"/>
                                      </p:to>
                                    </p:set>
                                  </p:childTnLst>
                                </p:cTn>
                              </p:par>
                              <p:par>
                                <p:cTn fill="hold" nodeType="withEffect" presetClass="exit" presetID="23" presetSubtype="32">
                                  <p:stCondLst>
                                    <p:cond delay="0"/>
                                  </p:stCondLst>
                                  <p:childTnLst>
                                    <p:anim calcmode="lin" valueType="num">
                                      <p:cBhvr additive="base">
                                        <p:cTn dur="500"/>
                                        <p:tgtEl>
                                          <p:spTgt spid="554"/>
                                        </p:tgtEl>
                                        <p:attrNameLst>
                                          <p:attrName>ppt_w</p:attrName>
                                        </p:attrNameLst>
                                      </p:cBhvr>
                                      <p:tavLst>
                                        <p:tav fmla="" tm="0">
                                          <p:val>
                                            <p:strVal val="#ppt_w"/>
                                          </p:val>
                                        </p:tav>
                                        <p:tav fmla="" tm="100000">
                                          <p:val>
                                            <p:strVal val="0"/>
                                          </p:val>
                                        </p:tav>
                                      </p:tavLst>
                                    </p:anim>
                                    <p:anim calcmode="lin" valueType="num">
                                      <p:cBhvr additive="base">
                                        <p:cTn dur="500"/>
                                        <p:tgtEl>
                                          <p:spTgt spid="554"/>
                                        </p:tgtEl>
                                        <p:attrNameLst>
                                          <p:attrName>ppt_h</p:attrName>
                                        </p:attrNameLst>
                                      </p:cBhvr>
                                      <p:tavLst>
                                        <p:tav fmla="" tm="0">
                                          <p:val>
                                            <p:strVal val="#ppt_h"/>
                                          </p:val>
                                        </p:tav>
                                        <p:tav fmla="" tm="100000">
                                          <p:val>
                                            <p:strVal val="0"/>
                                          </p:val>
                                        </p:tav>
                                      </p:tavLst>
                                    </p:anim>
                                    <p:set>
                                      <p:cBhvr>
                                        <p:cTn dur="1" fill="hold">
                                          <p:stCondLst>
                                            <p:cond delay="500"/>
                                          </p:stCondLst>
                                        </p:cTn>
                                        <p:tgtEl>
                                          <p:spTgt spid="55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58"/>
                                        </p:tgtEl>
                                        <p:attrNameLst>
                                          <p:attrName>style.visibility</p:attrName>
                                        </p:attrNameLst>
                                      </p:cBhvr>
                                      <p:to>
                                        <p:strVal val="visible"/>
                                      </p:to>
                                    </p:set>
                                    <p:anim calcmode="lin" valueType="num">
                                      <p:cBhvr additive="base">
                                        <p:cTn dur="500"/>
                                        <p:tgtEl>
                                          <p:spTgt spid="558"/>
                                        </p:tgtEl>
                                        <p:attrNameLst>
                                          <p:attrName>ppt_w</p:attrName>
                                        </p:attrNameLst>
                                      </p:cBhvr>
                                      <p:tavLst>
                                        <p:tav fmla="" tm="0">
                                          <p:val>
                                            <p:strVal val="0"/>
                                          </p:val>
                                        </p:tav>
                                        <p:tav fmla="" tm="100000">
                                          <p:val>
                                            <p:strVal val="#ppt_w"/>
                                          </p:val>
                                        </p:tav>
                                      </p:tavLst>
                                    </p:anim>
                                    <p:anim calcmode="lin" valueType="num">
                                      <p:cBhvr additive="base">
                                        <p:cTn dur="500"/>
                                        <p:tgtEl>
                                          <p:spTgt spid="55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pic>
        <p:nvPicPr>
          <p:cNvPr descr="D:\LỆ THANH\E leaning\nguoi-duoi-gio-di-muon-noi.jpg" id="564" name="Google Shape;564;p26"/>
          <p:cNvPicPr preferRelativeResize="0"/>
          <p:nvPr/>
        </p:nvPicPr>
        <p:blipFill rotWithShape="1">
          <a:blip r:embed="rId3">
            <a:alphaModFix/>
          </a:blip>
          <a:srcRect b="0" l="0" r="0" t="0"/>
          <a:stretch/>
        </p:blipFill>
        <p:spPr>
          <a:xfrm>
            <a:off x="0" y="-48491"/>
            <a:ext cx="9144000" cy="6858000"/>
          </a:xfrm>
          <a:prstGeom prst="rect">
            <a:avLst/>
          </a:prstGeom>
          <a:noFill/>
          <a:ln>
            <a:noFill/>
          </a:ln>
        </p:spPr>
      </p:pic>
      <p:sp>
        <p:nvSpPr>
          <p:cNvPr id="565" name="Google Shape;565;p26"/>
          <p:cNvSpPr txBox="1"/>
          <p:nvPr/>
        </p:nvSpPr>
        <p:spPr>
          <a:xfrm>
            <a:off x="236584" y="692696"/>
            <a:ext cx="5764655" cy="523220"/>
          </a:xfrm>
          <a:prstGeom prst="rect">
            <a:avLst/>
          </a:prstGeom>
          <a:noFill/>
          <a:ln>
            <a:noFill/>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FFF00"/>
                </a:solidFill>
                <a:latin typeface="Times New Roman"/>
                <a:ea typeface="Times New Roman"/>
                <a:cs typeface="Times New Roman"/>
                <a:sym typeface="Times New Roman"/>
              </a:rPr>
              <a:t>1. Hình tượng người nghệ sĩ Lor - ca</a:t>
            </a:r>
            <a:endParaRPr b="1" sz="2800">
              <a:solidFill>
                <a:srgbClr val="FFFF00"/>
              </a:solidFill>
              <a:latin typeface="Times New Roman"/>
              <a:ea typeface="Times New Roman"/>
              <a:cs typeface="Times New Roman"/>
              <a:sym typeface="Times New Roman"/>
            </a:endParaRPr>
          </a:p>
        </p:txBody>
      </p:sp>
      <p:sp>
        <p:nvSpPr>
          <p:cNvPr id="566" name="Google Shape;566;p26"/>
          <p:cNvSpPr txBox="1"/>
          <p:nvPr/>
        </p:nvSpPr>
        <p:spPr>
          <a:xfrm>
            <a:off x="0" y="0"/>
            <a:ext cx="9144000" cy="584775"/>
          </a:xfrm>
          <a:prstGeom prst="rect">
            <a:avLst/>
          </a:prstGeom>
          <a:solidFill>
            <a:schemeClr val="lt1">
              <a:alpha val="32941"/>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FF3399"/>
                </a:solidFill>
                <a:latin typeface="Cambria"/>
                <a:ea typeface="Cambria"/>
                <a:cs typeface="Cambria"/>
                <a:sym typeface="Cambria"/>
              </a:rPr>
              <a:t>ĐÀN GHITA CỦA LOR - CA</a:t>
            </a:r>
            <a:endParaRPr b="1" sz="3200">
              <a:solidFill>
                <a:srgbClr val="FF3399"/>
              </a:solidFill>
              <a:latin typeface="Cambria"/>
              <a:ea typeface="Cambria"/>
              <a:cs typeface="Cambria"/>
              <a:sym typeface="Cambria"/>
            </a:endParaRPr>
          </a:p>
        </p:txBody>
      </p:sp>
      <p:sp>
        <p:nvSpPr>
          <p:cNvPr id="567" name="Google Shape;567;p26"/>
          <p:cNvSpPr/>
          <p:nvPr/>
        </p:nvSpPr>
        <p:spPr>
          <a:xfrm>
            <a:off x="395536" y="1228581"/>
            <a:ext cx="2877711" cy="523220"/>
          </a:xfrm>
          <a:prstGeom prst="rect">
            <a:avLst/>
          </a:prstGeom>
          <a:noFill/>
          <a:ln>
            <a:noFill/>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FFF00"/>
                </a:solidFill>
                <a:latin typeface="Times New Roman"/>
                <a:ea typeface="Times New Roman"/>
                <a:cs typeface="Times New Roman"/>
                <a:sym typeface="Times New Roman"/>
              </a:rPr>
              <a:t>* li-la-li-la-li-la...:</a:t>
            </a:r>
            <a:endParaRPr b="1" sz="2800">
              <a:solidFill>
                <a:srgbClr val="FFFF00"/>
              </a:solidFill>
              <a:latin typeface="Times New Roman"/>
              <a:ea typeface="Times New Roman"/>
              <a:cs typeface="Times New Roman"/>
              <a:sym typeface="Times New Roman"/>
            </a:endParaRPr>
          </a:p>
        </p:txBody>
      </p:sp>
      <p:pic>
        <p:nvPicPr>
          <p:cNvPr descr="D:\LỆ THANH\E leaning\guitar-chord-640-80.jpg" id="568" name="Google Shape;568;p26"/>
          <p:cNvPicPr preferRelativeResize="0"/>
          <p:nvPr/>
        </p:nvPicPr>
        <p:blipFill rotWithShape="1">
          <a:blip r:embed="rId4">
            <a:alphaModFix/>
          </a:blip>
          <a:srcRect b="0" l="0" r="0" t="0"/>
          <a:stretch/>
        </p:blipFill>
        <p:spPr>
          <a:xfrm>
            <a:off x="336836" y="2127708"/>
            <a:ext cx="3582679" cy="2505601"/>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9803"/>
              </a:srgbClr>
            </a:outerShdw>
          </a:effectLst>
        </p:spPr>
      </p:pic>
      <p:sp>
        <p:nvSpPr>
          <p:cNvPr id="569" name="Google Shape;569;p26"/>
          <p:cNvSpPr/>
          <p:nvPr/>
        </p:nvSpPr>
        <p:spPr>
          <a:xfrm>
            <a:off x="4427984" y="1590317"/>
            <a:ext cx="4435299" cy="1074781"/>
          </a:xfrm>
          <a:prstGeom prst="rect">
            <a:avLst/>
          </a:prstGeom>
          <a:solidFill>
            <a:schemeClr val="lt1">
              <a:alpha val="71764"/>
            </a:schemeClr>
          </a:solidFill>
          <a:ln>
            <a:noFill/>
          </a:ln>
        </p:spPr>
        <p:txBody>
          <a:bodyPr anchorCtr="0" anchor="t" bIns="45700" lIns="91425" spcFirstLastPara="1" rIns="91425" wrap="square" tIns="45700">
            <a:spAutoFit/>
          </a:bodyPr>
          <a:lstStyle/>
          <a:p>
            <a:pPr indent="-177800" lvl="0" marL="0" marR="0" rtl="0" algn="just">
              <a:lnSpc>
                <a:spcPct val="114000"/>
              </a:lnSpc>
              <a:spcBef>
                <a:spcPts val="0"/>
              </a:spcBef>
              <a:spcAft>
                <a:spcPts val="0"/>
              </a:spcAft>
              <a:buClr>
                <a:srgbClr val="0000FF"/>
              </a:buClr>
              <a:buSzPts val="2800"/>
              <a:buFont typeface="Times New Roman"/>
              <a:buChar char="-"/>
            </a:pPr>
            <a:r>
              <a:rPr b="1" lang="en-US" sz="2800">
                <a:solidFill>
                  <a:srgbClr val="0000FF"/>
                </a:solidFill>
                <a:latin typeface="Times New Roman"/>
                <a:ea typeface="Times New Roman"/>
                <a:cs typeface="Times New Roman"/>
                <a:sym typeface="Times New Roman"/>
              </a:rPr>
              <a:t> Gợi hợp âm của tiếng đàn ghi ta 🡪 giàu tính nhạc </a:t>
            </a:r>
            <a:endParaRPr/>
          </a:p>
        </p:txBody>
      </p:sp>
      <p:sp>
        <p:nvSpPr>
          <p:cNvPr id="570" name="Google Shape;570;p26"/>
          <p:cNvSpPr/>
          <p:nvPr/>
        </p:nvSpPr>
        <p:spPr>
          <a:xfrm>
            <a:off x="523832" y="3785552"/>
            <a:ext cx="347210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rgbClr val="FF0000"/>
                </a:solidFill>
                <a:latin typeface="Times New Roman"/>
                <a:ea typeface="Times New Roman"/>
                <a:cs typeface="Times New Roman"/>
                <a:sym typeface="Times New Roman"/>
              </a:rPr>
              <a:t> li-la-li-la-li-la...</a:t>
            </a:r>
            <a:endParaRPr b="1" sz="3600">
              <a:solidFill>
                <a:srgbClr val="FF0000"/>
              </a:solidFill>
              <a:latin typeface="Times New Roman"/>
              <a:ea typeface="Times New Roman"/>
              <a:cs typeface="Times New Roman"/>
              <a:sym typeface="Times New Roman"/>
            </a:endParaRPr>
          </a:p>
        </p:txBody>
      </p:sp>
      <p:sp>
        <p:nvSpPr>
          <p:cNvPr id="571" name="Google Shape;571;p26"/>
          <p:cNvSpPr txBox="1"/>
          <p:nvPr/>
        </p:nvSpPr>
        <p:spPr>
          <a:xfrm>
            <a:off x="4385173" y="2996952"/>
            <a:ext cx="4435299" cy="1384995"/>
          </a:xfrm>
          <a:prstGeom prst="rect">
            <a:avLst/>
          </a:prstGeom>
          <a:solidFill>
            <a:schemeClr val="lt1">
              <a:alpha val="71764"/>
            </a:schemeClr>
          </a:solidFill>
          <a:ln>
            <a:noFill/>
          </a:ln>
        </p:spPr>
        <p:txBody>
          <a:bodyPr anchorCtr="0" anchor="t" bIns="45700" lIns="91425" spcFirstLastPara="1" rIns="91425" wrap="square" tIns="45700">
            <a:spAutoFit/>
          </a:bodyPr>
          <a:lstStyle/>
          <a:p>
            <a:pPr indent="-177800" lvl="0" marL="0" marR="0" rtl="0" algn="l">
              <a:spcBef>
                <a:spcPts val="0"/>
              </a:spcBef>
              <a:spcAft>
                <a:spcPts val="0"/>
              </a:spcAft>
              <a:buClr>
                <a:srgbClr val="0000FF"/>
              </a:buClr>
              <a:buSzPts val="2800"/>
              <a:buFont typeface="Times New Roman"/>
              <a:buChar char="-"/>
            </a:pPr>
            <a:r>
              <a:rPr b="1" lang="en-US" sz="2800">
                <a:solidFill>
                  <a:srgbClr val="0000FF"/>
                </a:solidFill>
                <a:latin typeface="Times New Roman"/>
                <a:ea typeface="Times New Roman"/>
                <a:cs typeface="Times New Roman"/>
                <a:sym typeface="Times New Roman"/>
              </a:rPr>
              <a:t> Điệp từ và nhịp thơ 2/2/2 </a:t>
            </a:r>
            <a:endParaRPr/>
          </a:p>
          <a:p>
            <a:pPr indent="0" lvl="0" marL="0" marR="0" rtl="0" algn="l">
              <a:spcBef>
                <a:spcPts val="0"/>
              </a:spcBef>
              <a:spcAft>
                <a:spcPts val="0"/>
              </a:spcAft>
              <a:buNone/>
            </a:pPr>
            <a:r>
              <a:rPr b="1" lang="en-US" sz="2800">
                <a:solidFill>
                  <a:srgbClr val="0000FF"/>
                </a:solidFill>
                <a:latin typeface="Times New Roman"/>
                <a:ea typeface="Times New Roman"/>
                <a:cs typeface="Times New Roman"/>
                <a:sym typeface="Times New Roman"/>
              </a:rPr>
              <a:t>🡪 vừa da diết vừa kiên nhẫn</a:t>
            </a:r>
            <a:endParaRPr b="1" sz="2800">
              <a:solidFill>
                <a:srgbClr val="0000FF"/>
              </a:solidFill>
              <a:latin typeface="Times New Roman"/>
              <a:ea typeface="Times New Roman"/>
              <a:cs typeface="Times New Roman"/>
              <a:sym typeface="Times New Roman"/>
            </a:endParaRPr>
          </a:p>
        </p:txBody>
      </p:sp>
      <p:sp>
        <p:nvSpPr>
          <p:cNvPr id="572" name="Google Shape;572;p26"/>
          <p:cNvSpPr/>
          <p:nvPr/>
        </p:nvSpPr>
        <p:spPr>
          <a:xfrm>
            <a:off x="1545981" y="5608677"/>
            <a:ext cx="7178466" cy="954107"/>
          </a:xfrm>
          <a:prstGeom prst="rect">
            <a:avLst/>
          </a:prstGeom>
          <a:gradFill>
            <a:gsLst>
              <a:gs pos="0">
                <a:srgbClr val="759336"/>
              </a:gs>
              <a:gs pos="80000">
                <a:srgbClr val="99C247"/>
              </a:gs>
              <a:gs pos="100000">
                <a:srgbClr val="9BC545"/>
              </a:gs>
            </a:gsLst>
            <a:lin ang="16200000" scaled="0"/>
          </a:gradFill>
          <a:ln cap="flat" cmpd="sng" w="57150">
            <a:solidFill>
              <a:schemeClr val="accent1"/>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Khát vọng đấu tranh cho tự do và cách tân nghệ thuật của Lor – ca </a:t>
            </a:r>
            <a:endParaRPr b="1" sz="2800">
              <a:solidFill>
                <a:schemeClr val="dk1"/>
              </a:solidFill>
              <a:latin typeface="Times New Roman"/>
              <a:ea typeface="Times New Roman"/>
              <a:cs typeface="Times New Roman"/>
              <a:sym typeface="Times New Roman"/>
            </a:endParaRPr>
          </a:p>
        </p:txBody>
      </p:sp>
      <p:sp>
        <p:nvSpPr>
          <p:cNvPr id="573" name="Google Shape;573;p26"/>
          <p:cNvSpPr/>
          <p:nvPr/>
        </p:nvSpPr>
        <p:spPr>
          <a:xfrm>
            <a:off x="395536" y="5608678"/>
            <a:ext cx="1051432" cy="811560"/>
          </a:xfrm>
          <a:prstGeom prst="notchedRightArrow">
            <a:avLst>
              <a:gd fmla="val 50000" name="adj1"/>
              <a:gd fmla="val 50000" name="adj2"/>
            </a:avLst>
          </a:prstGeom>
          <a:solidFill>
            <a:srgbClr val="FFFF00"/>
          </a:solidFill>
          <a:ln cap="flat" cmpd="sng" w="25400">
            <a:solidFill>
              <a:srgbClr val="538CD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68"/>
                                        </p:tgtEl>
                                        <p:attrNameLst>
                                          <p:attrName>style.visibility</p:attrName>
                                        </p:attrNameLst>
                                      </p:cBhvr>
                                      <p:to>
                                        <p:strVal val="visible"/>
                                      </p:to>
                                    </p:set>
                                    <p:anim calcmode="lin" valueType="num">
                                      <p:cBhvr additive="base">
                                        <p:cTn dur="500"/>
                                        <p:tgtEl>
                                          <p:spTgt spid="568"/>
                                        </p:tgtEl>
                                        <p:attrNameLst>
                                          <p:attrName>ppt_w</p:attrName>
                                        </p:attrNameLst>
                                      </p:cBhvr>
                                      <p:tavLst>
                                        <p:tav fmla="" tm="0">
                                          <p:val>
                                            <p:strVal val="0"/>
                                          </p:val>
                                        </p:tav>
                                        <p:tav fmla="" tm="100000">
                                          <p:val>
                                            <p:strVal val="#ppt_w"/>
                                          </p:val>
                                        </p:tav>
                                      </p:tavLst>
                                    </p:anim>
                                    <p:anim calcmode="lin" valueType="num">
                                      <p:cBhvr additive="base">
                                        <p:cTn dur="500"/>
                                        <p:tgtEl>
                                          <p:spTgt spid="568"/>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0"/>
                                        </p:tgtEl>
                                        <p:attrNameLst>
                                          <p:attrName>style.visibility</p:attrName>
                                        </p:attrNameLst>
                                      </p:cBhvr>
                                      <p:to>
                                        <p:strVal val="visible"/>
                                      </p:to>
                                    </p:set>
                                    <p:animEffect filter="fade" transition="in">
                                      <p:cBhvr>
                                        <p:cTn dur="500"/>
                                        <p:tgtEl>
                                          <p:spTgt spid="5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9"/>
                                        </p:tgtEl>
                                        <p:attrNameLst>
                                          <p:attrName>style.visibility</p:attrName>
                                        </p:attrNameLst>
                                      </p:cBhvr>
                                      <p:to>
                                        <p:strVal val="visible"/>
                                      </p:to>
                                    </p:set>
                                    <p:animEffect filter="fade" transition="in">
                                      <p:cBhvr>
                                        <p:cTn dur="2000"/>
                                        <p:tgtEl>
                                          <p:spTgt spid="5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1"/>
                                        </p:tgtEl>
                                        <p:attrNameLst>
                                          <p:attrName>style.visibility</p:attrName>
                                        </p:attrNameLst>
                                      </p:cBhvr>
                                      <p:to>
                                        <p:strVal val="visible"/>
                                      </p:to>
                                    </p:set>
                                    <p:animEffect filter="fade" transition="in">
                                      <p:cBhvr>
                                        <p:cTn dur="2000"/>
                                        <p:tgtEl>
                                          <p:spTgt spid="5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3"/>
                                        </p:tgtEl>
                                        <p:attrNameLst>
                                          <p:attrName>style.visibility</p:attrName>
                                        </p:attrNameLst>
                                      </p:cBhvr>
                                      <p:to>
                                        <p:strVal val="visible"/>
                                      </p:to>
                                    </p:set>
                                    <p:animEffect filter="fade" transition="in">
                                      <p:cBhvr>
                                        <p:cTn dur="500"/>
                                        <p:tgtEl>
                                          <p:spTgt spid="573"/>
                                        </p:tgtEl>
                                      </p:cBhvr>
                                    </p:animEffect>
                                  </p:childTnLst>
                                </p:cTn>
                              </p:par>
                              <p:par>
                                <p:cTn fill="hold" nodeType="withEffect" presetClass="entr" presetID="10" presetSubtype="0">
                                  <p:stCondLst>
                                    <p:cond delay="0"/>
                                  </p:stCondLst>
                                  <p:childTnLst>
                                    <p:set>
                                      <p:cBhvr>
                                        <p:cTn dur="1" fill="hold">
                                          <p:stCondLst>
                                            <p:cond delay="0"/>
                                          </p:stCondLst>
                                        </p:cTn>
                                        <p:tgtEl>
                                          <p:spTgt spid="572"/>
                                        </p:tgtEl>
                                        <p:attrNameLst>
                                          <p:attrName>style.visibility</p:attrName>
                                        </p:attrNameLst>
                                      </p:cBhvr>
                                      <p:to>
                                        <p:strVal val="visible"/>
                                      </p:to>
                                    </p:set>
                                    <p:animEffect filter="fade" transition="in">
                                      <p:cBhvr>
                                        <p:cTn dur="500"/>
                                        <p:tgtEl>
                                          <p:spTgt spid="5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pic>
        <p:nvPicPr>
          <p:cNvPr descr="D:\LỆ THANH\E leaning\nguoi-duoi-gio-di-muon-noi.jpg" id="579" name="Google Shape;579;p27"/>
          <p:cNvPicPr preferRelativeResize="0"/>
          <p:nvPr/>
        </p:nvPicPr>
        <p:blipFill rotWithShape="1">
          <a:blip r:embed="rId3">
            <a:alphaModFix/>
          </a:blip>
          <a:srcRect b="0" l="0" r="0" t="0"/>
          <a:stretch/>
        </p:blipFill>
        <p:spPr>
          <a:xfrm>
            <a:off x="0" y="-48492"/>
            <a:ext cx="9144000" cy="6906491"/>
          </a:xfrm>
          <a:prstGeom prst="rect">
            <a:avLst/>
          </a:prstGeom>
          <a:noFill/>
          <a:ln>
            <a:noFill/>
          </a:ln>
        </p:spPr>
      </p:pic>
      <p:sp>
        <p:nvSpPr>
          <p:cNvPr id="580" name="Google Shape;580;p27"/>
          <p:cNvSpPr txBox="1"/>
          <p:nvPr/>
        </p:nvSpPr>
        <p:spPr>
          <a:xfrm>
            <a:off x="236584" y="692696"/>
            <a:ext cx="5764655" cy="523220"/>
          </a:xfrm>
          <a:prstGeom prst="rect">
            <a:avLst/>
          </a:prstGeom>
          <a:noFill/>
          <a:ln>
            <a:noFill/>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FFF00"/>
                </a:solidFill>
                <a:latin typeface="Times New Roman"/>
                <a:ea typeface="Times New Roman"/>
                <a:cs typeface="Times New Roman"/>
                <a:sym typeface="Times New Roman"/>
              </a:rPr>
              <a:t>1. Hình tượng người nghệ sĩ Lor - ca</a:t>
            </a:r>
            <a:endParaRPr b="1" sz="2800">
              <a:solidFill>
                <a:srgbClr val="FFFF00"/>
              </a:solidFill>
              <a:latin typeface="Times New Roman"/>
              <a:ea typeface="Times New Roman"/>
              <a:cs typeface="Times New Roman"/>
              <a:sym typeface="Times New Roman"/>
            </a:endParaRPr>
          </a:p>
        </p:txBody>
      </p:sp>
      <p:sp>
        <p:nvSpPr>
          <p:cNvPr id="581" name="Google Shape;581;p27"/>
          <p:cNvSpPr txBox="1"/>
          <p:nvPr/>
        </p:nvSpPr>
        <p:spPr>
          <a:xfrm>
            <a:off x="0" y="-27384"/>
            <a:ext cx="9143999" cy="584775"/>
          </a:xfrm>
          <a:prstGeom prst="rect">
            <a:avLst/>
          </a:prstGeom>
          <a:solidFill>
            <a:schemeClr val="lt1">
              <a:alpha val="32941"/>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FF3399"/>
                </a:solidFill>
                <a:latin typeface="Cambria"/>
                <a:ea typeface="Cambria"/>
                <a:cs typeface="Cambria"/>
                <a:sym typeface="Cambria"/>
              </a:rPr>
              <a:t>ĐÀN GHITA CỦA LOR - CA</a:t>
            </a:r>
            <a:endParaRPr b="1" sz="3200">
              <a:solidFill>
                <a:srgbClr val="FF3399"/>
              </a:solidFill>
              <a:latin typeface="Cambria"/>
              <a:ea typeface="Cambria"/>
              <a:cs typeface="Cambria"/>
              <a:sym typeface="Cambria"/>
            </a:endParaRPr>
          </a:p>
        </p:txBody>
      </p:sp>
      <p:sp>
        <p:nvSpPr>
          <p:cNvPr id="582" name="Google Shape;582;p27"/>
          <p:cNvSpPr/>
          <p:nvPr/>
        </p:nvSpPr>
        <p:spPr>
          <a:xfrm>
            <a:off x="395536" y="1228581"/>
            <a:ext cx="2877711" cy="523220"/>
          </a:xfrm>
          <a:prstGeom prst="rect">
            <a:avLst/>
          </a:prstGeom>
          <a:noFill/>
          <a:ln>
            <a:noFill/>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FFF00"/>
                </a:solidFill>
                <a:latin typeface="Times New Roman"/>
                <a:ea typeface="Times New Roman"/>
                <a:cs typeface="Times New Roman"/>
                <a:sym typeface="Times New Roman"/>
              </a:rPr>
              <a:t>* li-la-li-la-li-la...:</a:t>
            </a:r>
            <a:endParaRPr b="1" sz="2800">
              <a:solidFill>
                <a:srgbClr val="FFFF00"/>
              </a:solidFill>
              <a:latin typeface="Times New Roman"/>
              <a:ea typeface="Times New Roman"/>
              <a:cs typeface="Times New Roman"/>
              <a:sym typeface="Times New Roman"/>
            </a:endParaRPr>
          </a:p>
        </p:txBody>
      </p:sp>
      <p:pic>
        <p:nvPicPr>
          <p:cNvPr descr="D:\LỆ THANH\E leaning\su-tich-hoa-tu-dinh-huong.jpg" id="583" name="Google Shape;583;p27"/>
          <p:cNvPicPr preferRelativeResize="0"/>
          <p:nvPr/>
        </p:nvPicPr>
        <p:blipFill rotWithShape="1">
          <a:blip r:embed="rId4">
            <a:alphaModFix/>
          </a:blip>
          <a:srcRect b="0" l="0" r="0" t="0"/>
          <a:stretch/>
        </p:blipFill>
        <p:spPr>
          <a:xfrm>
            <a:off x="4788024" y="2060848"/>
            <a:ext cx="4202471" cy="3616462"/>
          </a:xfrm>
          <a:prstGeom prst="rect">
            <a:avLst/>
          </a:prstGeom>
          <a:solidFill>
            <a:srgbClr val="ECECEC"/>
          </a:solidFill>
          <a:ln cap="rnd" cmpd="sng" w="190500">
            <a:solidFill>
              <a:srgbClr val="FFFFFF"/>
            </a:solidFill>
            <a:prstDash val="solid"/>
            <a:round/>
            <a:headEnd len="sm" w="sm" type="none"/>
            <a:tailEnd len="sm" w="sm" type="none"/>
          </a:ln>
          <a:effectLst>
            <a:outerShdw blurRad="36195" rotWithShape="0" algn="tl" dir="11400000" dist="12700">
              <a:srgbClr val="000000">
                <a:alpha val="32941"/>
              </a:srgbClr>
            </a:outerShdw>
          </a:effectLst>
        </p:spPr>
      </p:pic>
      <p:sp>
        <p:nvSpPr>
          <p:cNvPr id="584" name="Google Shape;584;p27"/>
          <p:cNvSpPr/>
          <p:nvPr/>
        </p:nvSpPr>
        <p:spPr>
          <a:xfrm>
            <a:off x="224407" y="1916832"/>
            <a:ext cx="4707633" cy="1732603"/>
          </a:xfrm>
          <a:prstGeom prst="flowChartAlternateProcess">
            <a:avLst/>
          </a:prstGeom>
          <a:solidFill>
            <a:schemeClr val="lt1">
              <a:alpha val="69803"/>
            </a:schemeClr>
          </a:solidFill>
          <a:ln>
            <a:noFill/>
          </a:ln>
        </p:spPr>
        <p:txBody>
          <a:bodyPr anchorCtr="0" anchor="t" bIns="45700" lIns="91425" spcFirstLastPara="1" rIns="91425" wrap="square" tIns="45700">
            <a:spAutoFit/>
          </a:bodyPr>
          <a:lstStyle/>
          <a:p>
            <a:pPr indent="0" lvl="0" marL="0" marR="0" rtl="0" algn="just">
              <a:lnSpc>
                <a:spcPct val="114000"/>
              </a:lnSpc>
              <a:spcBef>
                <a:spcPts val="0"/>
              </a:spcBef>
              <a:spcAft>
                <a:spcPts val="0"/>
              </a:spcAft>
              <a:buNone/>
            </a:pPr>
            <a:r>
              <a:rPr b="1" lang="en-US" sz="2800">
                <a:solidFill>
                  <a:srgbClr val="6600CC"/>
                </a:solidFill>
                <a:latin typeface="Times New Roman"/>
                <a:ea typeface="Times New Roman"/>
                <a:cs typeface="Times New Roman"/>
                <a:sym typeface="Times New Roman"/>
              </a:rPr>
              <a:t>- Tên một loài hoa ở Tây Ban Nha gợi buồn, chia li – hoa tử đinh hương (lilas)</a:t>
            </a:r>
            <a:endParaRPr b="1" sz="2800">
              <a:solidFill>
                <a:srgbClr val="6600CC"/>
              </a:solidFill>
              <a:latin typeface="Times New Roman"/>
              <a:ea typeface="Times New Roman"/>
              <a:cs typeface="Times New Roman"/>
              <a:sym typeface="Times New Roman"/>
            </a:endParaRPr>
          </a:p>
        </p:txBody>
      </p:sp>
      <p:sp>
        <p:nvSpPr>
          <p:cNvPr id="585" name="Google Shape;585;p27"/>
          <p:cNvSpPr/>
          <p:nvPr/>
        </p:nvSpPr>
        <p:spPr>
          <a:xfrm>
            <a:off x="257391" y="3933056"/>
            <a:ext cx="4818665" cy="2819567"/>
          </a:xfrm>
          <a:prstGeom prst="flowChartAlternateProcess">
            <a:avLst/>
          </a:prstGeom>
          <a:solidFill>
            <a:schemeClr val="lt1">
              <a:alpha val="69803"/>
            </a:schemeClr>
          </a:solidFill>
          <a:ln>
            <a:noFill/>
          </a:ln>
        </p:spPr>
        <p:txBody>
          <a:bodyPr anchorCtr="0" anchor="t" bIns="45700" lIns="91425" spcFirstLastPara="1" rIns="91425" wrap="square" tIns="45700">
            <a:spAutoFit/>
          </a:bodyPr>
          <a:lstStyle/>
          <a:p>
            <a:pPr indent="0" lvl="0" marL="0" marR="0" rtl="0" algn="just">
              <a:lnSpc>
                <a:spcPct val="114000"/>
              </a:lnSpc>
              <a:spcBef>
                <a:spcPts val="0"/>
              </a:spcBef>
              <a:spcAft>
                <a:spcPts val="0"/>
              </a:spcAft>
              <a:buNone/>
            </a:pPr>
            <a:r>
              <a:rPr b="1" lang="en-US" sz="2800">
                <a:solidFill>
                  <a:srgbClr val="6600CC"/>
                </a:solidFill>
                <a:latin typeface="Times New Roman"/>
                <a:ea typeface="Times New Roman"/>
                <a:cs typeface="Times New Roman"/>
                <a:sym typeface="Times New Roman"/>
              </a:rPr>
              <a:t>- Lor – ca như người con giám đương đầu với thế lực bạo tàn để đấu tranh cho tự do và cách tân nghệ thuật…</a:t>
            </a:r>
            <a:endParaRPr b="1" sz="2800">
              <a:solidFill>
                <a:srgbClr val="6600CC"/>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3"/>
                                        </p:tgtEl>
                                        <p:attrNameLst>
                                          <p:attrName>style.visibility</p:attrName>
                                        </p:attrNameLst>
                                      </p:cBhvr>
                                      <p:to>
                                        <p:strVal val="visible"/>
                                      </p:to>
                                    </p:set>
                                    <p:animEffect filter="fade" transition="in">
                                      <p:cBhvr>
                                        <p:cTn dur="1000"/>
                                        <p:tgtEl>
                                          <p:spTgt spid="5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4"/>
                                        </p:tgtEl>
                                        <p:attrNameLst>
                                          <p:attrName>style.visibility</p:attrName>
                                        </p:attrNameLst>
                                      </p:cBhvr>
                                      <p:to>
                                        <p:strVal val="visible"/>
                                      </p:to>
                                    </p:set>
                                    <p:animEffect filter="fade" transition="in">
                                      <p:cBhvr>
                                        <p:cTn dur="2000"/>
                                        <p:tgtEl>
                                          <p:spTgt spid="5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5"/>
                                        </p:tgtEl>
                                        <p:attrNameLst>
                                          <p:attrName>style.visibility</p:attrName>
                                        </p:attrNameLst>
                                      </p:cBhvr>
                                      <p:to>
                                        <p:strVal val="visible"/>
                                      </p:to>
                                    </p:set>
                                    <p:animEffect filter="fade" transition="in">
                                      <p:cBhvr>
                                        <p:cTn dur="2000"/>
                                        <p:tgtEl>
                                          <p:spTgt spid="5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pic>
        <p:nvPicPr>
          <p:cNvPr descr="D:\LỆ THANH\E leaning\nguoi-duoi-gio-di-muon-noi.jpg" id="591" name="Google Shape;591;p28"/>
          <p:cNvPicPr preferRelativeResize="0"/>
          <p:nvPr/>
        </p:nvPicPr>
        <p:blipFill rotWithShape="1">
          <a:blip r:embed="rId3">
            <a:alphaModFix/>
          </a:blip>
          <a:srcRect b="0" l="0" r="0" t="0"/>
          <a:stretch/>
        </p:blipFill>
        <p:spPr>
          <a:xfrm>
            <a:off x="0" y="-48491"/>
            <a:ext cx="9144000" cy="6858000"/>
          </a:xfrm>
          <a:prstGeom prst="rect">
            <a:avLst/>
          </a:prstGeom>
          <a:noFill/>
          <a:ln cap="flat" cmpd="sng" w="57150">
            <a:solidFill>
              <a:schemeClr val="dk1"/>
            </a:solidFill>
            <a:prstDash val="solid"/>
            <a:round/>
            <a:headEnd len="sm" w="sm" type="none"/>
            <a:tailEnd len="sm" w="sm" type="none"/>
          </a:ln>
        </p:spPr>
      </p:pic>
      <p:sp>
        <p:nvSpPr>
          <p:cNvPr id="592" name="Google Shape;592;p28"/>
          <p:cNvSpPr txBox="1"/>
          <p:nvPr/>
        </p:nvSpPr>
        <p:spPr>
          <a:xfrm>
            <a:off x="236584" y="692696"/>
            <a:ext cx="5764655" cy="523220"/>
          </a:xfrm>
          <a:prstGeom prst="rect">
            <a:avLst/>
          </a:prstGeom>
          <a:noFill/>
          <a:ln>
            <a:noFill/>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FFF00"/>
                </a:solidFill>
                <a:latin typeface="Times New Roman"/>
                <a:ea typeface="Times New Roman"/>
                <a:cs typeface="Times New Roman"/>
                <a:sym typeface="Times New Roman"/>
              </a:rPr>
              <a:t>1. Hình tượng người nghệ sĩ Lor - ca</a:t>
            </a:r>
            <a:endParaRPr b="1" sz="2800">
              <a:solidFill>
                <a:srgbClr val="FFFF00"/>
              </a:solidFill>
              <a:latin typeface="Times New Roman"/>
              <a:ea typeface="Times New Roman"/>
              <a:cs typeface="Times New Roman"/>
              <a:sym typeface="Times New Roman"/>
            </a:endParaRPr>
          </a:p>
        </p:txBody>
      </p:sp>
      <p:sp>
        <p:nvSpPr>
          <p:cNvPr id="593" name="Google Shape;593;p28"/>
          <p:cNvSpPr txBox="1"/>
          <p:nvPr/>
        </p:nvSpPr>
        <p:spPr>
          <a:xfrm>
            <a:off x="0" y="-36095"/>
            <a:ext cx="9143999" cy="584775"/>
          </a:xfrm>
          <a:prstGeom prst="rect">
            <a:avLst/>
          </a:prstGeom>
          <a:solidFill>
            <a:schemeClr val="lt1">
              <a:alpha val="32941"/>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FF3399"/>
                </a:solidFill>
                <a:latin typeface="Cambria"/>
                <a:ea typeface="Cambria"/>
                <a:cs typeface="Cambria"/>
                <a:sym typeface="Cambria"/>
              </a:rPr>
              <a:t>ĐÀN GHITA CỦA LOR - CA</a:t>
            </a:r>
            <a:endParaRPr b="1" sz="3200">
              <a:solidFill>
                <a:srgbClr val="FF3399"/>
              </a:solidFill>
              <a:latin typeface="Cambria"/>
              <a:ea typeface="Cambria"/>
              <a:cs typeface="Cambria"/>
              <a:sym typeface="Cambria"/>
            </a:endParaRPr>
          </a:p>
        </p:txBody>
      </p:sp>
      <p:sp>
        <p:nvSpPr>
          <p:cNvPr id="594" name="Google Shape;594;p28"/>
          <p:cNvSpPr/>
          <p:nvPr/>
        </p:nvSpPr>
        <p:spPr>
          <a:xfrm>
            <a:off x="310793" y="1165845"/>
            <a:ext cx="287771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FFF00"/>
                </a:solidFill>
                <a:latin typeface="Times New Roman"/>
                <a:ea typeface="Times New Roman"/>
                <a:cs typeface="Times New Roman"/>
                <a:sym typeface="Times New Roman"/>
              </a:rPr>
              <a:t>* li-la-li-la-li-la...:</a:t>
            </a:r>
            <a:endParaRPr b="1" sz="2800">
              <a:solidFill>
                <a:srgbClr val="FFFF00"/>
              </a:solidFill>
              <a:latin typeface="Times New Roman"/>
              <a:ea typeface="Times New Roman"/>
              <a:cs typeface="Times New Roman"/>
              <a:sym typeface="Times New Roman"/>
            </a:endParaRPr>
          </a:p>
        </p:txBody>
      </p:sp>
      <p:pic>
        <p:nvPicPr>
          <p:cNvPr descr="D:\LỆ THANH\E leaning\131014hinh-nen-nhung-not-nhac-sinh.jpg" id="595" name="Google Shape;595;p28"/>
          <p:cNvPicPr preferRelativeResize="0"/>
          <p:nvPr/>
        </p:nvPicPr>
        <p:blipFill rotWithShape="1">
          <a:blip r:embed="rId4">
            <a:alphaModFix/>
          </a:blip>
          <a:srcRect b="0" l="0" r="0" t="0"/>
          <a:stretch/>
        </p:blipFill>
        <p:spPr>
          <a:xfrm>
            <a:off x="236584" y="1916831"/>
            <a:ext cx="4021527" cy="2830575"/>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pic>
        <p:nvPicPr>
          <p:cNvPr descr="D:\LỆ THANH\E leaning\hoa-tu-dinh-huong-5.jpg" id="596" name="Google Shape;596;p28"/>
          <p:cNvPicPr preferRelativeResize="0"/>
          <p:nvPr/>
        </p:nvPicPr>
        <p:blipFill rotWithShape="1">
          <a:blip r:embed="rId5">
            <a:alphaModFix/>
          </a:blip>
          <a:srcRect b="0" l="0" r="0" t="0"/>
          <a:stretch/>
        </p:blipFill>
        <p:spPr>
          <a:xfrm>
            <a:off x="4572000" y="1846159"/>
            <a:ext cx="4009628" cy="2901247"/>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sp>
        <p:nvSpPr>
          <p:cNvPr id="597" name="Google Shape;597;p28"/>
          <p:cNvSpPr txBox="1"/>
          <p:nvPr/>
        </p:nvSpPr>
        <p:spPr>
          <a:xfrm>
            <a:off x="0" y="4151982"/>
            <a:ext cx="9143999" cy="1077218"/>
          </a:xfrm>
          <a:prstGeom prst="rect">
            <a:avLst/>
          </a:prstGeom>
          <a:solidFill>
            <a:schemeClr val="lt1">
              <a:alpha val="55686"/>
            </a:schemeClr>
          </a:solidFill>
          <a:ln cap="flat" cmpd="sng" w="9525">
            <a:solidFill>
              <a:srgbClr val="7C5F9F"/>
            </a:solidFill>
            <a:prstDash val="solid"/>
            <a:round/>
            <a:headEnd len="sm" w="sm" type="none"/>
            <a:tailEnd len="sm" w="sm" type="none"/>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200">
                <a:solidFill>
                  <a:srgbClr val="C00000"/>
                </a:solidFill>
                <a:latin typeface="Times New Roman"/>
                <a:ea typeface="Times New Roman"/>
                <a:cs typeface="Times New Roman"/>
                <a:sym typeface="Times New Roman"/>
              </a:rPr>
              <a:t>- Một bản nhạc được rung lên bởi màu sắc</a:t>
            </a:r>
            <a:endParaRPr b="1" sz="3200">
              <a:solidFill>
                <a:srgbClr val="C00000"/>
              </a:solidFill>
              <a:latin typeface="Times New Roman"/>
              <a:ea typeface="Times New Roman"/>
              <a:cs typeface="Times New Roman"/>
              <a:sym typeface="Times New Roman"/>
            </a:endParaRPr>
          </a:p>
          <a:p>
            <a:pPr indent="0" lvl="0" marL="0" marR="0" rtl="0" algn="just">
              <a:spcBef>
                <a:spcPts val="0"/>
              </a:spcBef>
              <a:spcAft>
                <a:spcPts val="0"/>
              </a:spcAft>
              <a:buNone/>
            </a:pPr>
            <a:r>
              <a:rPr b="1" lang="en-US" sz="3200">
                <a:solidFill>
                  <a:srgbClr val="C00000"/>
                </a:solidFill>
                <a:latin typeface="Times New Roman"/>
                <a:ea typeface="Times New Roman"/>
                <a:cs typeface="Times New Roman"/>
                <a:sym typeface="Times New Roman"/>
              </a:rPr>
              <a:t>- Một loài hoa lung linh như một cung đàn</a:t>
            </a:r>
            <a:endParaRPr b="1" sz="3200">
              <a:solidFill>
                <a:srgbClr val="C00000"/>
              </a:solidFill>
              <a:latin typeface="Times New Roman"/>
              <a:ea typeface="Times New Roman"/>
              <a:cs typeface="Times New Roman"/>
              <a:sym typeface="Times New Roman"/>
            </a:endParaRPr>
          </a:p>
        </p:txBody>
      </p:sp>
      <p:sp>
        <p:nvSpPr>
          <p:cNvPr id="598" name="Google Shape;598;p28"/>
          <p:cNvSpPr txBox="1"/>
          <p:nvPr/>
        </p:nvSpPr>
        <p:spPr>
          <a:xfrm>
            <a:off x="1403648" y="5475849"/>
            <a:ext cx="7301496" cy="1077218"/>
          </a:xfrm>
          <a:prstGeom prst="rect">
            <a:avLst/>
          </a:prstGeom>
          <a:gradFill>
            <a:gsLst>
              <a:gs pos="0">
                <a:srgbClr val="2D5C97"/>
              </a:gs>
              <a:gs pos="80000">
                <a:srgbClr val="3C7AC5"/>
              </a:gs>
              <a:gs pos="100000">
                <a:srgbClr val="397BC9"/>
              </a:gs>
            </a:gsLst>
            <a:lin ang="16200000" scaled="0"/>
          </a:gradFill>
          <a:ln cap="flat" cmpd="sng" w="76200">
            <a:solidFill>
              <a:srgbClr val="FFFF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200">
                <a:solidFill>
                  <a:schemeClr val="lt1"/>
                </a:solidFill>
                <a:latin typeface="Times New Roman"/>
                <a:ea typeface="Times New Roman"/>
                <a:cs typeface="Times New Roman"/>
                <a:sym typeface="Times New Roman"/>
              </a:rPr>
              <a:t>Cách cảm nhận đa giác quan…đặc trưng của thơ tượng trưng siêu thực</a:t>
            </a:r>
            <a:endParaRPr b="1" sz="3200">
              <a:solidFill>
                <a:schemeClr val="lt1"/>
              </a:solidFill>
              <a:latin typeface="Times New Roman"/>
              <a:ea typeface="Times New Roman"/>
              <a:cs typeface="Times New Roman"/>
              <a:sym typeface="Times New Roman"/>
            </a:endParaRPr>
          </a:p>
        </p:txBody>
      </p:sp>
      <p:sp>
        <p:nvSpPr>
          <p:cNvPr id="599" name="Google Shape;599;p28"/>
          <p:cNvSpPr/>
          <p:nvPr/>
        </p:nvSpPr>
        <p:spPr>
          <a:xfrm>
            <a:off x="251520" y="5608678"/>
            <a:ext cx="1051432" cy="811560"/>
          </a:xfrm>
          <a:prstGeom prst="notchedRightArrow">
            <a:avLst>
              <a:gd fmla="val 50000" name="adj1"/>
              <a:gd fmla="val 50000" name="adj2"/>
            </a:avLst>
          </a:prstGeom>
          <a:solidFill>
            <a:srgbClr val="FFFF00"/>
          </a:solidFill>
          <a:ln cap="flat" cmpd="sng" w="25400">
            <a:solidFill>
              <a:srgbClr val="538CD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5"/>
                                        </p:tgtEl>
                                        <p:attrNameLst>
                                          <p:attrName>style.visibility</p:attrName>
                                        </p:attrNameLst>
                                      </p:cBhvr>
                                      <p:to>
                                        <p:strVal val="visible"/>
                                      </p:to>
                                    </p:set>
                                    <p:animEffect filter="fade" transition="in">
                                      <p:cBhvr>
                                        <p:cTn dur="2000"/>
                                        <p:tgtEl>
                                          <p:spTgt spid="595"/>
                                        </p:tgtEl>
                                      </p:cBhvr>
                                    </p:animEffect>
                                  </p:childTnLst>
                                </p:cTn>
                              </p:par>
                              <p:par>
                                <p:cTn fill="hold" nodeType="withEffect" presetClass="entr" presetID="10" presetSubtype="0">
                                  <p:stCondLst>
                                    <p:cond delay="0"/>
                                  </p:stCondLst>
                                  <p:childTnLst>
                                    <p:set>
                                      <p:cBhvr>
                                        <p:cTn dur="1" fill="hold">
                                          <p:stCondLst>
                                            <p:cond delay="0"/>
                                          </p:stCondLst>
                                        </p:cTn>
                                        <p:tgtEl>
                                          <p:spTgt spid="596"/>
                                        </p:tgtEl>
                                        <p:attrNameLst>
                                          <p:attrName>style.visibility</p:attrName>
                                        </p:attrNameLst>
                                      </p:cBhvr>
                                      <p:to>
                                        <p:strVal val="visible"/>
                                      </p:to>
                                    </p:set>
                                    <p:animEffect filter="fade" transition="in">
                                      <p:cBhvr>
                                        <p:cTn dur="2000"/>
                                        <p:tgtEl>
                                          <p:spTgt spid="5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7"/>
                                        </p:tgtEl>
                                        <p:attrNameLst>
                                          <p:attrName>style.visibility</p:attrName>
                                        </p:attrNameLst>
                                      </p:cBhvr>
                                      <p:to>
                                        <p:strVal val="visible"/>
                                      </p:to>
                                    </p:set>
                                    <p:animEffect filter="fade" transition="in">
                                      <p:cBhvr>
                                        <p:cTn dur="1000"/>
                                        <p:tgtEl>
                                          <p:spTgt spid="5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9"/>
                                        </p:tgtEl>
                                        <p:attrNameLst>
                                          <p:attrName>style.visibility</p:attrName>
                                        </p:attrNameLst>
                                      </p:cBhvr>
                                      <p:to>
                                        <p:strVal val="visible"/>
                                      </p:to>
                                    </p:set>
                                    <p:animEffect filter="fade" transition="in">
                                      <p:cBhvr>
                                        <p:cTn dur="1000"/>
                                        <p:tgtEl>
                                          <p:spTgt spid="599"/>
                                        </p:tgtEl>
                                      </p:cBhvr>
                                    </p:animEffect>
                                  </p:childTnLst>
                                </p:cTn>
                              </p:par>
                              <p:par>
                                <p:cTn fill="hold" nodeType="withEffect" presetClass="entr" presetID="10" presetSubtype="0">
                                  <p:stCondLst>
                                    <p:cond delay="0"/>
                                  </p:stCondLst>
                                  <p:childTnLst>
                                    <p:set>
                                      <p:cBhvr>
                                        <p:cTn dur="1" fill="hold">
                                          <p:stCondLst>
                                            <p:cond delay="0"/>
                                          </p:stCondLst>
                                        </p:cTn>
                                        <p:tgtEl>
                                          <p:spTgt spid="598"/>
                                        </p:tgtEl>
                                        <p:attrNameLst>
                                          <p:attrName>style.visibility</p:attrName>
                                        </p:attrNameLst>
                                      </p:cBhvr>
                                      <p:to>
                                        <p:strVal val="visible"/>
                                      </p:to>
                                    </p:set>
                                    <p:animEffect filter="fade" transition="in">
                                      <p:cBhvr>
                                        <p:cTn dur="1000"/>
                                        <p:tgtEl>
                                          <p:spTgt spid="5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pic>
        <p:nvPicPr>
          <p:cNvPr descr="D:\LỆ THANH\E leaning\nhung-thao-nguyen-xanh-trai-dai-bat-tan-tren-the-gioi.jpg" id="605" name="Google Shape;605;p29"/>
          <p:cNvPicPr preferRelativeResize="0"/>
          <p:nvPr/>
        </p:nvPicPr>
        <p:blipFill rotWithShape="1">
          <a:blip r:embed="rId3">
            <a:alphaModFix/>
          </a:blip>
          <a:srcRect b="0" l="0" r="0" t="0"/>
          <a:stretch/>
        </p:blipFill>
        <p:spPr>
          <a:xfrm>
            <a:off x="-1" y="0"/>
            <a:ext cx="9177031" cy="6858000"/>
          </a:xfrm>
          <a:prstGeom prst="rect">
            <a:avLst/>
          </a:prstGeom>
          <a:noFill/>
          <a:ln>
            <a:noFill/>
          </a:ln>
        </p:spPr>
      </p:pic>
      <p:pic>
        <p:nvPicPr>
          <p:cNvPr descr="D:\LỆ THANH\E leaning\nhung-thao-nguyen-xanh-trai-dai-bat-tan-tren-the-gioi (2).jpg" id="606" name="Google Shape;606;p29"/>
          <p:cNvPicPr preferRelativeResize="0"/>
          <p:nvPr/>
        </p:nvPicPr>
        <p:blipFill rotWithShape="1">
          <a:blip r:embed="rId4">
            <a:alphaModFix/>
          </a:blip>
          <a:srcRect b="0" l="0" r="0" t="0"/>
          <a:stretch/>
        </p:blipFill>
        <p:spPr>
          <a:xfrm>
            <a:off x="-43349" y="0"/>
            <a:ext cx="9220379" cy="6858000"/>
          </a:xfrm>
          <a:prstGeom prst="rect">
            <a:avLst/>
          </a:prstGeom>
          <a:noFill/>
          <a:ln>
            <a:noFill/>
          </a:ln>
          <a:effectLst>
            <a:outerShdw blurRad="292100" rotWithShape="0" algn="tl" dir="2700000" dist="139700">
              <a:srgbClr val="333333">
                <a:alpha val="64705"/>
              </a:srgbClr>
            </a:outerShdw>
          </a:effectLst>
        </p:spPr>
      </p:pic>
      <p:pic>
        <p:nvPicPr>
          <p:cNvPr descr="D:\LỆ THANH\E leaning\nhung-thao-nguyen-xanh-trai-dai-bat-tan-tren-the-gioi (1).jpg" id="607" name="Google Shape;607;p29"/>
          <p:cNvPicPr preferRelativeResize="0"/>
          <p:nvPr/>
        </p:nvPicPr>
        <p:blipFill rotWithShape="1">
          <a:blip r:embed="rId5">
            <a:alphaModFix/>
          </a:blip>
          <a:srcRect b="0" l="0" r="0" t="0"/>
          <a:stretch/>
        </p:blipFill>
        <p:spPr>
          <a:xfrm>
            <a:off x="-43349" y="0"/>
            <a:ext cx="9220379" cy="6858000"/>
          </a:xfrm>
          <a:prstGeom prst="rect">
            <a:avLst/>
          </a:prstGeom>
          <a:noFill/>
          <a:ln>
            <a:noFill/>
          </a:ln>
        </p:spPr>
      </p:pic>
      <p:pic>
        <p:nvPicPr>
          <p:cNvPr descr="D:\LỆ THANH\E leaning\Thiennhien-CM70NgChiThanh10.jpg" id="608" name="Google Shape;608;p29"/>
          <p:cNvPicPr preferRelativeResize="0"/>
          <p:nvPr/>
        </p:nvPicPr>
        <p:blipFill rotWithShape="1">
          <a:blip r:embed="rId6">
            <a:alphaModFix/>
          </a:blip>
          <a:srcRect b="0" l="0" r="0" t="0"/>
          <a:stretch/>
        </p:blipFill>
        <p:spPr>
          <a:xfrm>
            <a:off x="-43349" y="0"/>
            <a:ext cx="9220379" cy="6858000"/>
          </a:xfrm>
          <a:prstGeom prst="rect">
            <a:avLst/>
          </a:prstGeom>
          <a:noFill/>
          <a:ln>
            <a:noFill/>
          </a:ln>
        </p:spPr>
      </p:pic>
      <p:pic>
        <p:nvPicPr>
          <p:cNvPr descr="D:\LỆ THANH\E leaning\images8593841jpg1330482911.jpg" id="609" name="Google Shape;609;p29"/>
          <p:cNvPicPr preferRelativeResize="0"/>
          <p:nvPr/>
        </p:nvPicPr>
        <p:blipFill rotWithShape="1">
          <a:blip r:embed="rId7">
            <a:alphaModFix/>
          </a:blip>
          <a:srcRect b="0" l="0" r="0" t="0"/>
          <a:stretch/>
        </p:blipFill>
        <p:spPr>
          <a:xfrm>
            <a:off x="-43349" y="0"/>
            <a:ext cx="9220379" cy="6858000"/>
          </a:xfrm>
          <a:prstGeom prst="rect">
            <a:avLst/>
          </a:prstGeom>
          <a:noFill/>
          <a:ln>
            <a:noFill/>
          </a:ln>
        </p:spPr>
      </p:pic>
      <p:pic>
        <p:nvPicPr>
          <p:cNvPr descr="D:\LỆ THANH\E leaning\14528hinh-nen-ky-sy-bong-dem-cuoi-ngua.jpg" id="610" name="Google Shape;610;p29"/>
          <p:cNvPicPr preferRelativeResize="0"/>
          <p:nvPr/>
        </p:nvPicPr>
        <p:blipFill rotWithShape="1">
          <a:blip r:embed="rId8">
            <a:alphaModFix/>
          </a:blip>
          <a:srcRect b="0" l="0" r="0" t="0"/>
          <a:stretch/>
        </p:blipFill>
        <p:spPr>
          <a:xfrm>
            <a:off x="-21585" y="0"/>
            <a:ext cx="9187349" cy="6858000"/>
          </a:xfrm>
          <a:prstGeom prst="rect">
            <a:avLst/>
          </a:prstGeom>
          <a:noFill/>
          <a:ln>
            <a:noFill/>
          </a:ln>
        </p:spPr>
      </p:pic>
      <p:pic>
        <p:nvPicPr>
          <p:cNvPr descr="D:\LỆ THANH\E leaning\horse-654842_960_720.jpg" id="611" name="Google Shape;611;p29"/>
          <p:cNvPicPr preferRelativeResize="0"/>
          <p:nvPr/>
        </p:nvPicPr>
        <p:blipFill rotWithShape="1">
          <a:blip r:embed="rId9">
            <a:alphaModFix/>
          </a:blip>
          <a:srcRect b="0" l="0" r="0" t="0"/>
          <a:stretch/>
        </p:blipFill>
        <p:spPr>
          <a:xfrm>
            <a:off x="0" y="0"/>
            <a:ext cx="9144000" cy="6858000"/>
          </a:xfrm>
          <a:prstGeom prst="rect">
            <a:avLst/>
          </a:prstGeom>
          <a:noFill/>
          <a:ln>
            <a:noFill/>
          </a:ln>
        </p:spPr>
      </p:pic>
      <p:pic>
        <p:nvPicPr>
          <p:cNvPr descr="D:\LỆ THANH\E leaning\anh-dep-thao-nguyen-steppe-photos-11.jpg" id="612" name="Google Shape;612;p29"/>
          <p:cNvPicPr preferRelativeResize="0"/>
          <p:nvPr/>
        </p:nvPicPr>
        <p:blipFill rotWithShape="1">
          <a:blip r:embed="rId10">
            <a:alphaModFix/>
          </a:blip>
          <a:srcRect b="0" l="0" r="0" t="0"/>
          <a:stretch/>
        </p:blipFill>
        <p:spPr>
          <a:xfrm>
            <a:off x="-18216" y="0"/>
            <a:ext cx="9155200" cy="7245424"/>
          </a:xfrm>
          <a:prstGeom prst="rect">
            <a:avLst/>
          </a:prstGeom>
          <a:noFill/>
          <a:ln>
            <a:noFill/>
          </a:ln>
        </p:spPr>
      </p:pic>
      <p:pic>
        <p:nvPicPr>
          <p:cNvPr descr="D:\LỆ THANH\E leaning\images (2)(4).jpg" id="613" name="Google Shape;613;p29"/>
          <p:cNvPicPr preferRelativeResize="0"/>
          <p:nvPr/>
        </p:nvPicPr>
        <p:blipFill rotWithShape="1">
          <a:blip r:embed="rId11">
            <a:alphaModFix/>
          </a:blip>
          <a:srcRect b="0" l="0" r="0" t="0"/>
          <a:stretch/>
        </p:blipFill>
        <p:spPr>
          <a:xfrm>
            <a:off x="-7016" y="15592"/>
            <a:ext cx="9144000" cy="6842408"/>
          </a:xfrm>
          <a:prstGeom prst="rect">
            <a:avLst/>
          </a:prstGeom>
          <a:noFill/>
          <a:ln>
            <a:noFill/>
          </a:ln>
        </p:spPr>
      </p:pic>
      <p:pic>
        <p:nvPicPr>
          <p:cNvPr descr="D:\LỆ THANH\E leaning\hinh-anh-guitar-buon-tam-trang-01.jpg" id="614" name="Google Shape;614;p29"/>
          <p:cNvPicPr preferRelativeResize="0"/>
          <p:nvPr/>
        </p:nvPicPr>
        <p:blipFill rotWithShape="1">
          <a:blip r:embed="rId12">
            <a:alphaModFix/>
          </a:blip>
          <a:srcRect b="0" l="0" r="0" t="0"/>
          <a:stretch/>
        </p:blipFill>
        <p:spPr>
          <a:xfrm>
            <a:off x="-43349" y="15592"/>
            <a:ext cx="9180333" cy="701380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5"/>
                                        </p:tgtEl>
                                        <p:attrNameLst>
                                          <p:attrName>style.visibility</p:attrName>
                                        </p:attrNameLst>
                                      </p:cBhvr>
                                      <p:to>
                                        <p:strVal val="visible"/>
                                      </p:to>
                                    </p:set>
                                    <p:animEffect filter="fade" transition="in">
                                      <p:cBhvr>
                                        <p:cTn dur="1000"/>
                                        <p:tgtEl>
                                          <p:spTgt spid="6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6"/>
                                        </p:tgtEl>
                                        <p:attrNameLst>
                                          <p:attrName>style.visibility</p:attrName>
                                        </p:attrNameLst>
                                      </p:cBhvr>
                                      <p:to>
                                        <p:strVal val="visible"/>
                                      </p:to>
                                    </p:set>
                                    <p:animEffect filter="fade" transition="in">
                                      <p:cBhvr>
                                        <p:cTn dur="500"/>
                                        <p:tgtEl>
                                          <p:spTgt spid="6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7"/>
                                        </p:tgtEl>
                                        <p:attrNameLst>
                                          <p:attrName>style.visibility</p:attrName>
                                        </p:attrNameLst>
                                      </p:cBhvr>
                                      <p:to>
                                        <p:strVal val="visible"/>
                                      </p:to>
                                    </p:set>
                                    <p:animEffect filter="fade" transition="in">
                                      <p:cBhvr>
                                        <p:cTn dur="2000"/>
                                        <p:tgtEl>
                                          <p:spTgt spid="6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8"/>
                                        </p:tgtEl>
                                        <p:attrNameLst>
                                          <p:attrName>style.visibility</p:attrName>
                                        </p:attrNameLst>
                                      </p:cBhvr>
                                      <p:to>
                                        <p:strVal val="visible"/>
                                      </p:to>
                                    </p:set>
                                    <p:animEffect filter="fade" transition="in">
                                      <p:cBhvr>
                                        <p:cTn dur="500"/>
                                        <p:tgtEl>
                                          <p:spTgt spid="6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9"/>
                                        </p:tgtEl>
                                        <p:attrNameLst>
                                          <p:attrName>style.visibility</p:attrName>
                                        </p:attrNameLst>
                                      </p:cBhvr>
                                      <p:to>
                                        <p:strVal val="visible"/>
                                      </p:to>
                                    </p:set>
                                    <p:animEffect filter="fade" transition="in">
                                      <p:cBhvr>
                                        <p:cTn dur="2000"/>
                                        <p:tgtEl>
                                          <p:spTgt spid="6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0"/>
                                        </p:tgtEl>
                                        <p:attrNameLst>
                                          <p:attrName>style.visibility</p:attrName>
                                        </p:attrNameLst>
                                      </p:cBhvr>
                                      <p:to>
                                        <p:strVal val="visible"/>
                                      </p:to>
                                    </p:set>
                                    <p:animEffect filter="fade" transition="in">
                                      <p:cBhvr>
                                        <p:cTn dur="1000"/>
                                        <p:tgtEl>
                                          <p:spTgt spid="6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1"/>
                                        </p:tgtEl>
                                        <p:attrNameLst>
                                          <p:attrName>style.visibility</p:attrName>
                                        </p:attrNameLst>
                                      </p:cBhvr>
                                      <p:to>
                                        <p:strVal val="visible"/>
                                      </p:to>
                                    </p:set>
                                    <p:animEffect filter="fade" transition="in">
                                      <p:cBhvr>
                                        <p:cTn dur="2000"/>
                                        <p:tgtEl>
                                          <p:spTgt spid="6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2"/>
                                        </p:tgtEl>
                                        <p:attrNameLst>
                                          <p:attrName>style.visibility</p:attrName>
                                        </p:attrNameLst>
                                      </p:cBhvr>
                                      <p:to>
                                        <p:strVal val="visible"/>
                                      </p:to>
                                    </p:set>
                                    <p:animEffect filter="fade" transition="in">
                                      <p:cBhvr>
                                        <p:cTn dur="1000"/>
                                        <p:tgtEl>
                                          <p:spTgt spid="6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13"/>
                                        </p:tgtEl>
                                        <p:attrNameLst>
                                          <p:attrName>style.visibility</p:attrName>
                                        </p:attrNameLst>
                                      </p:cBhvr>
                                      <p:to>
                                        <p:strVal val="visible"/>
                                      </p:to>
                                    </p:set>
                                    <p:anim calcmode="lin" valueType="num">
                                      <p:cBhvr additive="base">
                                        <p:cTn dur="500"/>
                                        <p:tgtEl>
                                          <p:spTgt spid="613"/>
                                        </p:tgtEl>
                                        <p:attrNameLst>
                                          <p:attrName>ppt_w</p:attrName>
                                        </p:attrNameLst>
                                      </p:cBhvr>
                                      <p:tavLst>
                                        <p:tav fmla="" tm="0">
                                          <p:val>
                                            <p:strVal val="0"/>
                                          </p:val>
                                        </p:tav>
                                        <p:tav fmla="" tm="100000">
                                          <p:val>
                                            <p:strVal val="#ppt_w"/>
                                          </p:val>
                                        </p:tav>
                                      </p:tavLst>
                                    </p:anim>
                                    <p:anim calcmode="lin" valueType="num">
                                      <p:cBhvr additive="base">
                                        <p:cTn dur="500"/>
                                        <p:tgtEl>
                                          <p:spTgt spid="613"/>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4"/>
                                        </p:tgtEl>
                                        <p:attrNameLst>
                                          <p:attrName>style.visibility</p:attrName>
                                        </p:attrNameLst>
                                      </p:cBhvr>
                                      <p:to>
                                        <p:strVal val="visible"/>
                                      </p:to>
                                    </p:set>
                                    <p:animEffect filter="fade" transition="in">
                                      <p:cBhvr>
                                        <p:cTn dur="2000"/>
                                        <p:tgtEl>
                                          <p:spTgt spid="6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pic>
        <p:nvPicPr>
          <p:cNvPr id="117" name="Google Shape;117;p3"/>
          <p:cNvPicPr preferRelativeResize="0"/>
          <p:nvPr/>
        </p:nvPicPr>
        <p:blipFill rotWithShape="1">
          <a:blip r:embed="rId3">
            <a:alphaModFix/>
          </a:blip>
          <a:srcRect b="0" l="0" r="0" t="0"/>
          <a:stretch/>
        </p:blipFill>
        <p:spPr>
          <a:xfrm>
            <a:off x="0" y="0"/>
            <a:ext cx="9144000" cy="6858000"/>
          </a:xfrm>
          <a:prstGeom prst="rect">
            <a:avLst/>
          </a:prstGeom>
          <a:gradFill>
            <a:gsLst>
              <a:gs pos="0">
                <a:srgbClr val="992D2B"/>
              </a:gs>
              <a:gs pos="80000">
                <a:srgbClr val="C93D39"/>
              </a:gs>
              <a:gs pos="100000">
                <a:srgbClr val="CD3A36"/>
              </a:gs>
            </a:gsLst>
            <a:lin ang="16200000" scaled="0"/>
          </a:gradFill>
          <a:ln cap="flat" cmpd="sng" w="9525">
            <a:solidFill>
              <a:srgbClr val="000099"/>
            </a:solidFill>
            <a:prstDash val="solid"/>
            <a:round/>
            <a:headEnd len="sm" w="sm" type="none"/>
            <a:tailEnd len="sm" w="sm" type="none"/>
          </a:ln>
          <a:effectLst>
            <a:outerShdw blurRad="40000" rotWithShape="0" dir="5400000" dist="23000">
              <a:srgbClr val="000000">
                <a:alpha val="34901"/>
              </a:srgbClr>
            </a:outerShdw>
          </a:effectLst>
        </p:spPr>
      </p:pic>
      <p:sp>
        <p:nvSpPr>
          <p:cNvPr id="118" name="Google Shape;118;p3"/>
          <p:cNvSpPr/>
          <p:nvPr/>
        </p:nvSpPr>
        <p:spPr>
          <a:xfrm>
            <a:off x="1698024" y="116522"/>
            <a:ext cx="6120680" cy="822305"/>
          </a:xfrm>
          <a:prstGeom prst="flowChartTerminator">
            <a:avLst/>
          </a:prstGeom>
          <a:solidFill>
            <a:srgbClr val="FFFF00"/>
          </a:solidFill>
          <a:ln cap="flat" cmpd="sng" w="38100">
            <a:solidFill>
              <a:srgbClr val="0000F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200" u="none" cap="none" strike="noStrike">
                <a:solidFill>
                  <a:schemeClr val="dk1"/>
                </a:solidFill>
                <a:latin typeface="Times New Roman"/>
                <a:ea typeface="Times New Roman"/>
                <a:cs typeface="Times New Roman"/>
                <a:sym typeface="Times New Roman"/>
              </a:rPr>
              <a:t>CẤU TRÚC BÀI HỌC</a:t>
            </a:r>
            <a:endParaRPr b="1" i="0" sz="3200" u="none" cap="none" strike="noStrike">
              <a:solidFill>
                <a:schemeClr val="dk1"/>
              </a:solidFill>
              <a:latin typeface="Times New Roman"/>
              <a:ea typeface="Times New Roman"/>
              <a:cs typeface="Times New Roman"/>
              <a:sym typeface="Times New Roman"/>
            </a:endParaRPr>
          </a:p>
        </p:txBody>
      </p:sp>
      <p:grpSp>
        <p:nvGrpSpPr>
          <p:cNvPr id="119" name="Google Shape;119;p3"/>
          <p:cNvGrpSpPr/>
          <p:nvPr/>
        </p:nvGrpSpPr>
        <p:grpSpPr>
          <a:xfrm>
            <a:off x="1698024" y="946840"/>
            <a:ext cx="6186344" cy="758970"/>
            <a:chOff x="1698024" y="946840"/>
            <a:chExt cx="6186344" cy="758970"/>
          </a:xfrm>
        </p:grpSpPr>
        <p:cxnSp>
          <p:nvCxnSpPr>
            <p:cNvPr id="120" name="Google Shape;120;p3"/>
            <p:cNvCxnSpPr/>
            <p:nvPr/>
          </p:nvCxnSpPr>
          <p:spPr>
            <a:xfrm>
              <a:off x="4758364" y="946840"/>
              <a:ext cx="0" cy="758970"/>
            </a:xfrm>
            <a:prstGeom prst="straightConnector1">
              <a:avLst/>
            </a:prstGeom>
            <a:noFill/>
            <a:ln cap="flat" cmpd="sng" w="38100">
              <a:solidFill>
                <a:schemeClr val="accent1"/>
              </a:solidFill>
              <a:prstDash val="solid"/>
              <a:round/>
              <a:headEnd len="sm" w="sm" type="none"/>
              <a:tailEnd len="sm" w="sm" type="none"/>
            </a:ln>
            <a:effectLst>
              <a:outerShdw blurRad="40000" rotWithShape="0" dir="5400000" dist="23000">
                <a:srgbClr val="000000">
                  <a:alpha val="34901"/>
                </a:srgbClr>
              </a:outerShdw>
            </a:effectLst>
          </p:spPr>
        </p:cxnSp>
        <p:cxnSp>
          <p:nvCxnSpPr>
            <p:cNvPr id="121" name="Google Shape;121;p3"/>
            <p:cNvCxnSpPr/>
            <p:nvPr/>
          </p:nvCxnSpPr>
          <p:spPr>
            <a:xfrm flipH="1" rot="10800000">
              <a:off x="1698024" y="1686060"/>
              <a:ext cx="6186344" cy="19750"/>
            </a:xfrm>
            <a:prstGeom prst="straightConnector1">
              <a:avLst/>
            </a:prstGeom>
            <a:noFill/>
            <a:ln cap="flat" cmpd="sng" w="38100">
              <a:solidFill>
                <a:schemeClr val="accent1"/>
              </a:solidFill>
              <a:prstDash val="solid"/>
              <a:round/>
              <a:headEnd len="sm" w="sm" type="none"/>
              <a:tailEnd len="sm" w="sm" type="none"/>
            </a:ln>
            <a:effectLst>
              <a:outerShdw blurRad="40000" rotWithShape="0" dir="5400000" dist="23000">
                <a:srgbClr val="000000">
                  <a:alpha val="34901"/>
                </a:srgbClr>
              </a:outerShdw>
            </a:effectLst>
          </p:spPr>
        </p:cxnSp>
      </p:grpSp>
      <p:cxnSp>
        <p:nvCxnSpPr>
          <p:cNvPr id="122" name="Google Shape;122;p3"/>
          <p:cNvCxnSpPr/>
          <p:nvPr/>
        </p:nvCxnSpPr>
        <p:spPr>
          <a:xfrm>
            <a:off x="1675852" y="1686060"/>
            <a:ext cx="0" cy="590812"/>
          </a:xfrm>
          <a:prstGeom prst="straightConnector1">
            <a:avLst/>
          </a:prstGeom>
          <a:noFill/>
          <a:ln cap="flat" cmpd="sng" w="38100">
            <a:solidFill>
              <a:schemeClr val="accent1"/>
            </a:solidFill>
            <a:prstDash val="solid"/>
            <a:round/>
            <a:headEnd len="sm" w="sm" type="none"/>
            <a:tailEnd len="sm" w="sm" type="none"/>
          </a:ln>
          <a:effectLst>
            <a:outerShdw blurRad="40000" rotWithShape="0" dir="5400000" dist="23000">
              <a:srgbClr val="000000">
                <a:alpha val="34901"/>
              </a:srgbClr>
            </a:outerShdw>
          </a:effectLst>
        </p:spPr>
      </p:cxnSp>
      <p:sp>
        <p:nvSpPr>
          <p:cNvPr id="123" name="Google Shape;123;p3"/>
          <p:cNvSpPr/>
          <p:nvPr/>
        </p:nvSpPr>
        <p:spPr>
          <a:xfrm>
            <a:off x="107504" y="2276872"/>
            <a:ext cx="3168352" cy="544830"/>
          </a:xfrm>
          <a:prstGeom prst="flowChartAlternateProcess">
            <a:avLst/>
          </a:prstGeom>
          <a:solidFill>
            <a:schemeClr val="lt1"/>
          </a:solidFill>
          <a:ln cap="flat" cmpd="sng" w="3810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600" u="none" cap="none" strike="noStrike">
                <a:solidFill>
                  <a:schemeClr val="dk1"/>
                </a:solidFill>
                <a:latin typeface="Times New Roman"/>
                <a:ea typeface="Times New Roman"/>
                <a:cs typeface="Times New Roman"/>
                <a:sym typeface="Times New Roman"/>
              </a:rPr>
              <a:t>TÌM HIỂU CHUNG</a:t>
            </a:r>
            <a:endParaRPr b="1" i="0" sz="2600" u="none" cap="none" strike="noStrike">
              <a:solidFill>
                <a:schemeClr val="dk1"/>
              </a:solidFill>
              <a:latin typeface="Times New Roman"/>
              <a:ea typeface="Times New Roman"/>
              <a:cs typeface="Times New Roman"/>
              <a:sym typeface="Times New Roman"/>
            </a:endParaRPr>
          </a:p>
        </p:txBody>
      </p:sp>
      <p:sp>
        <p:nvSpPr>
          <p:cNvPr id="124" name="Google Shape;124;p3"/>
          <p:cNvSpPr/>
          <p:nvPr/>
        </p:nvSpPr>
        <p:spPr>
          <a:xfrm>
            <a:off x="3432561" y="2276872"/>
            <a:ext cx="2651607" cy="544830"/>
          </a:xfrm>
          <a:prstGeom prst="flowChartAlternateProcess">
            <a:avLst/>
          </a:prstGeom>
          <a:solidFill>
            <a:schemeClr val="lt1"/>
          </a:solidFill>
          <a:ln cap="flat" cmpd="sng" w="3810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600" u="none" cap="none" strike="noStrike">
                <a:solidFill>
                  <a:schemeClr val="dk1"/>
                </a:solidFill>
                <a:latin typeface="Times New Roman"/>
                <a:ea typeface="Times New Roman"/>
                <a:cs typeface="Times New Roman"/>
                <a:sym typeface="Times New Roman"/>
              </a:rPr>
              <a:t>ĐỌC HIỂU</a:t>
            </a:r>
            <a:endParaRPr/>
          </a:p>
        </p:txBody>
      </p:sp>
      <p:sp>
        <p:nvSpPr>
          <p:cNvPr id="125" name="Google Shape;125;p3"/>
          <p:cNvSpPr/>
          <p:nvPr/>
        </p:nvSpPr>
        <p:spPr>
          <a:xfrm>
            <a:off x="6300192" y="2286548"/>
            <a:ext cx="2664296" cy="544830"/>
          </a:xfrm>
          <a:prstGeom prst="flowChartAlternateProcess">
            <a:avLst/>
          </a:prstGeom>
          <a:solidFill>
            <a:schemeClr val="lt1"/>
          </a:solidFill>
          <a:ln cap="flat" cmpd="sng" w="3810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600" u="none" cap="none" strike="noStrike">
                <a:solidFill>
                  <a:schemeClr val="dk1"/>
                </a:solidFill>
                <a:latin typeface="Times New Roman"/>
                <a:ea typeface="Times New Roman"/>
                <a:cs typeface="Times New Roman"/>
                <a:sym typeface="Times New Roman"/>
              </a:rPr>
              <a:t>TỔNG KẾT</a:t>
            </a:r>
            <a:endParaRPr/>
          </a:p>
        </p:txBody>
      </p:sp>
      <p:cxnSp>
        <p:nvCxnSpPr>
          <p:cNvPr id="126" name="Google Shape;126;p3"/>
          <p:cNvCxnSpPr/>
          <p:nvPr/>
        </p:nvCxnSpPr>
        <p:spPr>
          <a:xfrm>
            <a:off x="4758364" y="1730415"/>
            <a:ext cx="0" cy="546457"/>
          </a:xfrm>
          <a:prstGeom prst="straightConnector1">
            <a:avLst/>
          </a:prstGeom>
          <a:noFill/>
          <a:ln cap="flat" cmpd="sng" w="38100">
            <a:solidFill>
              <a:schemeClr val="accent1"/>
            </a:solidFill>
            <a:prstDash val="solid"/>
            <a:round/>
            <a:headEnd len="sm" w="sm" type="none"/>
            <a:tailEnd len="sm" w="sm" type="none"/>
          </a:ln>
          <a:effectLst>
            <a:outerShdw blurRad="40000" rotWithShape="0" dir="5400000" dist="23000">
              <a:srgbClr val="000000">
                <a:alpha val="34901"/>
              </a:srgbClr>
            </a:outerShdw>
          </a:effectLst>
        </p:spPr>
      </p:cxnSp>
      <p:cxnSp>
        <p:nvCxnSpPr>
          <p:cNvPr id="127" name="Google Shape;127;p3"/>
          <p:cNvCxnSpPr/>
          <p:nvPr/>
        </p:nvCxnSpPr>
        <p:spPr>
          <a:xfrm>
            <a:off x="7884368" y="1671312"/>
            <a:ext cx="0" cy="590812"/>
          </a:xfrm>
          <a:prstGeom prst="straightConnector1">
            <a:avLst/>
          </a:prstGeom>
          <a:noFill/>
          <a:ln cap="flat" cmpd="sng" w="38100">
            <a:solidFill>
              <a:schemeClr val="accent1"/>
            </a:solidFill>
            <a:prstDash val="solid"/>
            <a:round/>
            <a:headEnd len="sm" w="sm" type="none"/>
            <a:tailEnd len="sm" w="sm" type="none"/>
          </a:ln>
          <a:effectLst>
            <a:outerShdw blurRad="40000" rotWithShape="0" dir="5400000" dist="23000">
              <a:srgbClr val="000000">
                <a:alpha val="34901"/>
              </a:srgbClr>
            </a:outerShdw>
          </a:effectLst>
        </p:spPr>
      </p:cxnSp>
      <p:sp>
        <p:nvSpPr>
          <p:cNvPr id="128" name="Google Shape;128;p3"/>
          <p:cNvSpPr txBox="1"/>
          <p:nvPr/>
        </p:nvSpPr>
        <p:spPr>
          <a:xfrm>
            <a:off x="107504" y="3652458"/>
            <a:ext cx="1368152" cy="461665"/>
          </a:xfrm>
          <a:prstGeom prst="rect">
            <a:avLst/>
          </a:prstGeom>
          <a:gradFill>
            <a:gsLst>
              <a:gs pos="0">
                <a:srgbClr val="9FC3FF"/>
              </a:gs>
              <a:gs pos="35000">
                <a:srgbClr val="BDD5FF"/>
              </a:gs>
              <a:gs pos="100000">
                <a:srgbClr val="E4EEFF"/>
              </a:gs>
            </a:gsLst>
            <a:lin ang="16200000" scaled="0"/>
          </a:gradFill>
          <a:ln cap="flat" cmpd="sng" w="9525">
            <a:solidFill>
              <a:srgbClr val="4A7DBA"/>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400" u="none" cap="none" strike="noStrike">
                <a:solidFill>
                  <a:schemeClr val="dk1"/>
                </a:solidFill>
                <a:latin typeface="Calibri"/>
                <a:ea typeface="Calibri"/>
                <a:cs typeface="Calibri"/>
                <a:sym typeface="Calibri"/>
              </a:rPr>
              <a:t>Tác giả</a:t>
            </a:r>
            <a:endParaRPr/>
          </a:p>
        </p:txBody>
      </p:sp>
      <p:sp>
        <p:nvSpPr>
          <p:cNvPr id="129" name="Google Shape;129;p3"/>
          <p:cNvSpPr txBox="1"/>
          <p:nvPr/>
        </p:nvSpPr>
        <p:spPr>
          <a:xfrm>
            <a:off x="1698024" y="3687415"/>
            <a:ext cx="1577832" cy="461665"/>
          </a:xfrm>
          <a:prstGeom prst="rect">
            <a:avLst/>
          </a:prstGeom>
          <a:gradFill>
            <a:gsLst>
              <a:gs pos="0">
                <a:srgbClr val="9FC3FF"/>
              </a:gs>
              <a:gs pos="35000">
                <a:srgbClr val="BDD5FF"/>
              </a:gs>
              <a:gs pos="100000">
                <a:srgbClr val="E4EEFF"/>
              </a:gs>
            </a:gsLst>
            <a:lin ang="16200000" scaled="0"/>
          </a:gradFill>
          <a:ln cap="flat" cmpd="sng" w="9525">
            <a:solidFill>
              <a:srgbClr val="4A7DBA"/>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400" u="none" cap="none" strike="noStrike">
                <a:solidFill>
                  <a:schemeClr val="dk1"/>
                </a:solidFill>
                <a:latin typeface="Calibri"/>
                <a:ea typeface="Calibri"/>
                <a:cs typeface="Calibri"/>
                <a:sym typeface="Calibri"/>
              </a:rPr>
              <a:t>Tác phẩm</a:t>
            </a:r>
            <a:endParaRPr/>
          </a:p>
        </p:txBody>
      </p:sp>
      <p:sp>
        <p:nvSpPr>
          <p:cNvPr id="130" name="Google Shape;130;p3"/>
          <p:cNvSpPr txBox="1"/>
          <p:nvPr/>
        </p:nvSpPr>
        <p:spPr>
          <a:xfrm>
            <a:off x="5652120" y="3627199"/>
            <a:ext cx="1577832" cy="461665"/>
          </a:xfrm>
          <a:prstGeom prst="rect">
            <a:avLst/>
          </a:prstGeom>
          <a:gradFill>
            <a:gsLst>
              <a:gs pos="0">
                <a:srgbClr val="9FC3FF"/>
              </a:gs>
              <a:gs pos="35000">
                <a:srgbClr val="BDD5FF"/>
              </a:gs>
              <a:gs pos="100000">
                <a:srgbClr val="E4EEFF"/>
              </a:gs>
            </a:gsLst>
            <a:lin ang="16200000" scaled="0"/>
          </a:gradFill>
          <a:ln cap="flat" cmpd="sng" w="9525">
            <a:solidFill>
              <a:srgbClr val="4A7DBA"/>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400" u="none" cap="none" strike="noStrike">
                <a:solidFill>
                  <a:schemeClr val="dk1"/>
                </a:solidFill>
                <a:latin typeface="Calibri"/>
                <a:ea typeface="Calibri"/>
                <a:cs typeface="Calibri"/>
                <a:sym typeface="Calibri"/>
              </a:rPr>
              <a:t>Nội dung</a:t>
            </a:r>
            <a:endParaRPr b="1" sz="2400">
              <a:solidFill>
                <a:schemeClr val="dk1"/>
              </a:solidFill>
              <a:latin typeface="Calibri"/>
              <a:ea typeface="Calibri"/>
              <a:cs typeface="Calibri"/>
              <a:sym typeface="Calibri"/>
            </a:endParaRPr>
          </a:p>
        </p:txBody>
      </p:sp>
      <p:sp>
        <p:nvSpPr>
          <p:cNvPr id="131" name="Google Shape;131;p3"/>
          <p:cNvSpPr txBox="1"/>
          <p:nvPr/>
        </p:nvSpPr>
        <p:spPr>
          <a:xfrm>
            <a:off x="7380312" y="3621603"/>
            <a:ext cx="1691680" cy="461665"/>
          </a:xfrm>
          <a:prstGeom prst="rect">
            <a:avLst/>
          </a:prstGeom>
          <a:gradFill>
            <a:gsLst>
              <a:gs pos="0">
                <a:srgbClr val="9FC3FF"/>
              </a:gs>
              <a:gs pos="35000">
                <a:srgbClr val="BDD5FF"/>
              </a:gs>
              <a:gs pos="100000">
                <a:srgbClr val="E4EEFF"/>
              </a:gs>
            </a:gsLst>
            <a:lin ang="16200000" scaled="0"/>
          </a:gradFill>
          <a:ln cap="flat" cmpd="sng" w="9525">
            <a:solidFill>
              <a:srgbClr val="4A7DBA"/>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Nghệ thuật</a:t>
            </a:r>
            <a:endParaRPr/>
          </a:p>
        </p:txBody>
      </p:sp>
      <p:sp>
        <p:nvSpPr>
          <p:cNvPr id="132" name="Google Shape;132;p3"/>
          <p:cNvSpPr txBox="1"/>
          <p:nvPr/>
        </p:nvSpPr>
        <p:spPr>
          <a:xfrm>
            <a:off x="1290842" y="4345511"/>
            <a:ext cx="6935309" cy="430887"/>
          </a:xfrm>
          <a:prstGeom prst="rect">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200">
                <a:solidFill>
                  <a:schemeClr val="dk1"/>
                </a:solidFill>
                <a:latin typeface="Calibri"/>
                <a:ea typeface="Calibri"/>
                <a:cs typeface="Calibri"/>
                <a:sym typeface="Calibri"/>
              </a:rPr>
              <a:t>1. Hình tượng người nghệ sĩ Lorca </a:t>
            </a:r>
            <a:endParaRPr/>
          </a:p>
        </p:txBody>
      </p:sp>
      <p:sp>
        <p:nvSpPr>
          <p:cNvPr id="133" name="Google Shape;133;p3"/>
          <p:cNvSpPr txBox="1"/>
          <p:nvPr/>
        </p:nvSpPr>
        <p:spPr>
          <a:xfrm>
            <a:off x="1290843" y="5229200"/>
            <a:ext cx="6935309" cy="430887"/>
          </a:xfrm>
          <a:prstGeom prst="rect">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200">
                <a:solidFill>
                  <a:schemeClr val="dk1"/>
                </a:solidFill>
                <a:latin typeface="Calibri"/>
                <a:ea typeface="Calibri"/>
                <a:cs typeface="Calibri"/>
                <a:sym typeface="Calibri"/>
              </a:rPr>
              <a:t>2. Hình tượng Lorca trong cái chết bi tráng và bất tử </a:t>
            </a:r>
            <a:endParaRPr b="1" sz="2200">
              <a:solidFill>
                <a:schemeClr val="dk1"/>
              </a:solidFill>
              <a:latin typeface="Calibri"/>
              <a:ea typeface="Calibri"/>
              <a:cs typeface="Calibri"/>
              <a:sym typeface="Calibri"/>
            </a:endParaRPr>
          </a:p>
        </p:txBody>
      </p:sp>
      <p:sp>
        <p:nvSpPr>
          <p:cNvPr id="134" name="Google Shape;134;p3"/>
          <p:cNvSpPr txBox="1"/>
          <p:nvPr/>
        </p:nvSpPr>
        <p:spPr>
          <a:xfrm>
            <a:off x="1290843" y="6135687"/>
            <a:ext cx="6935309" cy="430887"/>
          </a:xfrm>
          <a:prstGeom prst="rect">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200">
                <a:solidFill>
                  <a:schemeClr val="dk1"/>
                </a:solidFill>
                <a:latin typeface="Calibri"/>
                <a:ea typeface="Calibri"/>
                <a:cs typeface="Calibri"/>
                <a:sym typeface="Calibri"/>
              </a:rPr>
              <a:t>3. Suy ngẫm về cái chết của Lorca </a:t>
            </a:r>
            <a:endParaRPr b="1" sz="2200">
              <a:solidFill>
                <a:schemeClr val="dk1"/>
              </a:solidFill>
              <a:latin typeface="Calibri"/>
              <a:ea typeface="Calibri"/>
              <a:cs typeface="Calibri"/>
              <a:sym typeface="Calibri"/>
            </a:endParaRPr>
          </a:p>
        </p:txBody>
      </p:sp>
      <p:cxnSp>
        <p:nvCxnSpPr>
          <p:cNvPr id="135" name="Google Shape;135;p3"/>
          <p:cNvCxnSpPr>
            <a:endCxn id="128" idx="0"/>
          </p:cNvCxnSpPr>
          <p:nvPr/>
        </p:nvCxnSpPr>
        <p:spPr>
          <a:xfrm flipH="1">
            <a:off x="791580" y="2831358"/>
            <a:ext cx="884400" cy="821100"/>
          </a:xfrm>
          <a:prstGeom prst="straightConnector1">
            <a:avLst/>
          </a:prstGeom>
          <a:noFill/>
          <a:ln cap="flat" cmpd="sng" w="25400">
            <a:solidFill>
              <a:schemeClr val="accent1"/>
            </a:solidFill>
            <a:prstDash val="solid"/>
            <a:round/>
            <a:headEnd len="sm" w="sm" type="none"/>
            <a:tailEnd len="med" w="med" type="stealth"/>
          </a:ln>
          <a:effectLst>
            <a:outerShdw blurRad="40000" rotWithShape="0" dir="5400000" dist="20000">
              <a:srgbClr val="000000">
                <a:alpha val="37647"/>
              </a:srgbClr>
            </a:outerShdw>
          </a:effectLst>
        </p:spPr>
      </p:cxnSp>
      <p:cxnSp>
        <p:nvCxnSpPr>
          <p:cNvPr id="136" name="Google Shape;136;p3"/>
          <p:cNvCxnSpPr>
            <a:stCxn id="123" idx="2"/>
            <a:endCxn id="129" idx="0"/>
          </p:cNvCxnSpPr>
          <p:nvPr/>
        </p:nvCxnSpPr>
        <p:spPr>
          <a:xfrm>
            <a:off x="1691680" y="2821702"/>
            <a:ext cx="795300" cy="865800"/>
          </a:xfrm>
          <a:prstGeom prst="straightConnector1">
            <a:avLst/>
          </a:prstGeom>
          <a:noFill/>
          <a:ln cap="flat" cmpd="sng" w="25400">
            <a:solidFill>
              <a:schemeClr val="accent1"/>
            </a:solidFill>
            <a:prstDash val="solid"/>
            <a:round/>
            <a:headEnd len="sm" w="sm" type="none"/>
            <a:tailEnd len="med" w="med" type="stealth"/>
          </a:ln>
          <a:effectLst>
            <a:outerShdw blurRad="40000" rotWithShape="0" dir="5400000" dist="20000">
              <a:srgbClr val="000000">
                <a:alpha val="37647"/>
              </a:srgbClr>
            </a:outerShdw>
          </a:effectLst>
        </p:spPr>
      </p:cxnSp>
      <p:cxnSp>
        <p:nvCxnSpPr>
          <p:cNvPr id="137" name="Google Shape;137;p3"/>
          <p:cNvCxnSpPr>
            <a:stCxn id="124" idx="2"/>
          </p:cNvCxnSpPr>
          <p:nvPr/>
        </p:nvCxnSpPr>
        <p:spPr>
          <a:xfrm>
            <a:off x="4758364" y="2821702"/>
            <a:ext cx="0" cy="1546800"/>
          </a:xfrm>
          <a:prstGeom prst="straightConnector1">
            <a:avLst/>
          </a:prstGeom>
          <a:noFill/>
          <a:ln cap="flat" cmpd="sng" w="25400">
            <a:solidFill>
              <a:schemeClr val="accent1"/>
            </a:solidFill>
            <a:prstDash val="solid"/>
            <a:round/>
            <a:headEnd len="sm" w="sm" type="none"/>
            <a:tailEnd len="med" w="med" type="stealth"/>
          </a:ln>
          <a:effectLst>
            <a:outerShdw blurRad="40000" rotWithShape="0" dir="5400000" dist="20000">
              <a:srgbClr val="000000">
                <a:alpha val="37647"/>
              </a:srgbClr>
            </a:outerShdw>
          </a:effectLst>
        </p:spPr>
      </p:cxnSp>
      <p:cxnSp>
        <p:nvCxnSpPr>
          <p:cNvPr id="138" name="Google Shape;138;p3"/>
          <p:cNvCxnSpPr/>
          <p:nvPr/>
        </p:nvCxnSpPr>
        <p:spPr>
          <a:xfrm>
            <a:off x="4743169" y="4807176"/>
            <a:ext cx="0" cy="422024"/>
          </a:xfrm>
          <a:prstGeom prst="straightConnector1">
            <a:avLst/>
          </a:prstGeom>
          <a:noFill/>
          <a:ln cap="flat" cmpd="sng" w="25400">
            <a:solidFill>
              <a:schemeClr val="accent1"/>
            </a:solidFill>
            <a:prstDash val="solid"/>
            <a:round/>
            <a:headEnd len="sm" w="sm" type="none"/>
            <a:tailEnd len="med" w="med" type="stealth"/>
          </a:ln>
          <a:effectLst>
            <a:outerShdw blurRad="40000" rotWithShape="0" dir="5400000" dist="20000">
              <a:srgbClr val="000000">
                <a:alpha val="37647"/>
              </a:srgbClr>
            </a:outerShdw>
          </a:effectLst>
        </p:spPr>
      </p:cxnSp>
      <p:cxnSp>
        <p:nvCxnSpPr>
          <p:cNvPr id="139" name="Google Shape;139;p3"/>
          <p:cNvCxnSpPr/>
          <p:nvPr/>
        </p:nvCxnSpPr>
        <p:spPr>
          <a:xfrm>
            <a:off x="4791196" y="5690865"/>
            <a:ext cx="0" cy="422024"/>
          </a:xfrm>
          <a:prstGeom prst="straightConnector1">
            <a:avLst/>
          </a:prstGeom>
          <a:noFill/>
          <a:ln cap="flat" cmpd="sng" w="25400">
            <a:solidFill>
              <a:schemeClr val="accent1"/>
            </a:solidFill>
            <a:prstDash val="solid"/>
            <a:round/>
            <a:headEnd len="sm" w="sm" type="none"/>
            <a:tailEnd len="med" w="med" type="stealth"/>
          </a:ln>
          <a:effectLst>
            <a:outerShdw blurRad="40000" rotWithShape="0" dir="5400000" dist="20000">
              <a:srgbClr val="000000">
                <a:alpha val="37647"/>
              </a:srgbClr>
            </a:outerShdw>
          </a:effectLst>
        </p:spPr>
      </p:cxnSp>
      <p:cxnSp>
        <p:nvCxnSpPr>
          <p:cNvPr id="140" name="Google Shape;140;p3"/>
          <p:cNvCxnSpPr/>
          <p:nvPr/>
        </p:nvCxnSpPr>
        <p:spPr>
          <a:xfrm>
            <a:off x="7632340" y="2831378"/>
            <a:ext cx="882578" cy="763764"/>
          </a:xfrm>
          <a:prstGeom prst="straightConnector1">
            <a:avLst/>
          </a:prstGeom>
          <a:noFill/>
          <a:ln cap="flat" cmpd="sng" w="25400">
            <a:solidFill>
              <a:schemeClr val="accent1"/>
            </a:solidFill>
            <a:prstDash val="solid"/>
            <a:round/>
            <a:headEnd len="sm" w="sm" type="none"/>
            <a:tailEnd len="med" w="med" type="stealth"/>
          </a:ln>
          <a:effectLst>
            <a:outerShdw blurRad="40000" rotWithShape="0" dir="5400000" dist="20000">
              <a:srgbClr val="000000">
                <a:alpha val="37647"/>
              </a:srgbClr>
            </a:outerShdw>
          </a:effectLst>
        </p:spPr>
      </p:cxnSp>
      <p:cxnSp>
        <p:nvCxnSpPr>
          <p:cNvPr id="141" name="Google Shape;141;p3"/>
          <p:cNvCxnSpPr>
            <a:stCxn id="125" idx="2"/>
            <a:endCxn id="130" idx="0"/>
          </p:cNvCxnSpPr>
          <p:nvPr/>
        </p:nvCxnSpPr>
        <p:spPr>
          <a:xfrm flipH="1">
            <a:off x="6441040" y="2831378"/>
            <a:ext cx="1191300" cy="795900"/>
          </a:xfrm>
          <a:prstGeom prst="straightConnector1">
            <a:avLst/>
          </a:prstGeom>
          <a:noFill/>
          <a:ln cap="flat" cmpd="sng" w="25400">
            <a:solidFill>
              <a:schemeClr val="accent1"/>
            </a:solidFill>
            <a:prstDash val="solid"/>
            <a:round/>
            <a:headEnd len="sm" w="sm" type="none"/>
            <a:tailEnd len="med" w="med" type="stealth"/>
          </a:ln>
          <a:effectLst>
            <a:outerShdw blurRad="40000" rotWithShape="0" dir="5400000" dist="20000">
              <a:srgbClr val="000000">
                <a:alpha val="37647"/>
              </a:srgbClr>
            </a:outerShdw>
          </a:effectLst>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2000"/>
                                        <p:tgtEl>
                                          <p:spTgt spid="118"/>
                                        </p:tgtEl>
                                      </p:cBhvr>
                                    </p:animEffect>
                                  </p:childTnLst>
                                </p:cTn>
                              </p:par>
                              <p:par>
                                <p:cTn fill="hold" nodeType="with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2000"/>
                                        <p:tgtEl>
                                          <p:spTgt spid="1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500"/>
                                        <p:tgtEl>
                                          <p:spTgt spid="122"/>
                                        </p:tgtEl>
                                      </p:cBhvr>
                                    </p:animEffect>
                                  </p:childTnLst>
                                </p:cTn>
                              </p:par>
                              <p:par>
                                <p:cTn fill="hold" nodeType="withEffect" presetClass="entr" presetID="10" presetSubtype="0">
                                  <p:stCondLst>
                                    <p:cond delay="0"/>
                                  </p:stCondLst>
                                  <p:childTnLst>
                                    <p:set>
                                      <p:cBhvr>
                                        <p:cTn dur="1" fill="hold">
                                          <p:stCondLst>
                                            <p:cond delay="0"/>
                                          </p:stCondLst>
                                        </p:cTn>
                                        <p:tgtEl>
                                          <p:spTgt spid="123"/>
                                        </p:tgtEl>
                                        <p:attrNameLst>
                                          <p:attrName>style.visibility</p:attrName>
                                        </p:attrNameLst>
                                      </p:cBhvr>
                                      <p:to>
                                        <p:strVal val="visible"/>
                                      </p:to>
                                    </p:set>
                                    <p:animEffect filter="fade" transition="in">
                                      <p:cBhvr>
                                        <p:cTn dur="500"/>
                                        <p:tgtEl>
                                          <p:spTgt spid="1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500"/>
                                        <p:tgtEl>
                                          <p:spTgt spid="135"/>
                                        </p:tgtEl>
                                      </p:cBhvr>
                                    </p:animEffect>
                                  </p:childTnLst>
                                </p:cTn>
                              </p:par>
                              <p:par>
                                <p:cTn fill="hold" nodeType="withEffect" presetClass="entr" presetID="10" presetSubtype="0">
                                  <p:stCondLst>
                                    <p:cond delay="0"/>
                                  </p:stCondLst>
                                  <p:childTnLst>
                                    <p:set>
                                      <p:cBhvr>
                                        <p:cTn dur="1" fill="hold">
                                          <p:stCondLst>
                                            <p:cond delay="0"/>
                                          </p:stCondLst>
                                        </p:cTn>
                                        <p:tgtEl>
                                          <p:spTgt spid="128"/>
                                        </p:tgtEl>
                                        <p:attrNameLst>
                                          <p:attrName>style.visibility</p:attrName>
                                        </p:attrNameLst>
                                      </p:cBhvr>
                                      <p:to>
                                        <p:strVal val="visible"/>
                                      </p:to>
                                    </p:set>
                                    <p:animEffect filter="fade" transition="in">
                                      <p:cBhvr>
                                        <p:cTn dur="500"/>
                                        <p:tgtEl>
                                          <p:spTgt spid="1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500"/>
                                        <p:tgtEl>
                                          <p:spTgt spid="136"/>
                                        </p:tgtEl>
                                      </p:cBhvr>
                                    </p:animEffect>
                                  </p:childTnLst>
                                </p:cTn>
                              </p:par>
                              <p:par>
                                <p:cTn fill="hold" nodeType="with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500"/>
                                        <p:tgtEl>
                                          <p:spTgt spid="1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
                                        </p:tgtEl>
                                        <p:attrNameLst>
                                          <p:attrName>style.visibility</p:attrName>
                                        </p:attrNameLst>
                                      </p:cBhvr>
                                      <p:to>
                                        <p:strVal val="visible"/>
                                      </p:to>
                                    </p:set>
                                    <p:animEffect filter="fade" transition="in">
                                      <p:cBhvr>
                                        <p:cTn dur="2000"/>
                                        <p:tgtEl>
                                          <p:spTgt spid="126"/>
                                        </p:tgtEl>
                                      </p:cBhvr>
                                    </p:animEffect>
                                  </p:childTnLst>
                                </p:cTn>
                              </p:par>
                              <p:par>
                                <p:cTn fill="hold" nodeType="withEffect" presetClass="entr" presetID="10" presetSubtype="0">
                                  <p:stCondLst>
                                    <p:cond delay="0"/>
                                  </p:stCondLst>
                                  <p:childTnLst>
                                    <p:set>
                                      <p:cBhvr>
                                        <p:cTn dur="1" fill="hold">
                                          <p:stCondLst>
                                            <p:cond delay="0"/>
                                          </p:stCondLst>
                                        </p:cTn>
                                        <p:tgtEl>
                                          <p:spTgt spid="124"/>
                                        </p:tgtEl>
                                        <p:attrNameLst>
                                          <p:attrName>style.visibility</p:attrName>
                                        </p:attrNameLst>
                                      </p:cBhvr>
                                      <p:to>
                                        <p:strVal val="visible"/>
                                      </p:to>
                                    </p:set>
                                    <p:animEffect filter="fade" transition="in">
                                      <p:cBhvr>
                                        <p:cTn dur="2000"/>
                                        <p:tgtEl>
                                          <p:spTgt spid="1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2000"/>
                                        <p:tgtEl>
                                          <p:spTgt spid="137"/>
                                        </p:tgtEl>
                                      </p:cBhvr>
                                    </p:animEffect>
                                  </p:childTnLst>
                                </p:cTn>
                              </p:par>
                              <p:par>
                                <p:cTn fill="hold" nodeType="withEffect" presetClass="entr" presetID="10" presetSubtype="0">
                                  <p:stCondLst>
                                    <p:cond delay="0"/>
                                  </p:stCondLst>
                                  <p:childTnLst>
                                    <p:set>
                                      <p:cBhvr>
                                        <p:cTn dur="1" fill="hold">
                                          <p:stCondLst>
                                            <p:cond delay="0"/>
                                          </p:stCondLst>
                                        </p:cTn>
                                        <p:tgtEl>
                                          <p:spTgt spid="132"/>
                                        </p:tgtEl>
                                        <p:attrNameLst>
                                          <p:attrName>style.visibility</p:attrName>
                                        </p:attrNameLst>
                                      </p:cBhvr>
                                      <p:to>
                                        <p:strVal val="visible"/>
                                      </p:to>
                                    </p:set>
                                    <p:animEffect filter="fade" transition="in">
                                      <p:cBhvr>
                                        <p:cTn dur="2000"/>
                                        <p:tgtEl>
                                          <p:spTgt spid="1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500"/>
                                        <p:tgtEl>
                                          <p:spTgt spid="138"/>
                                        </p:tgtEl>
                                      </p:cBhvr>
                                    </p:animEffect>
                                  </p:childTnLst>
                                </p:cTn>
                              </p:par>
                              <p:par>
                                <p:cTn fill="hold" nodeType="withEffect" presetClass="entr" presetID="10" presetSubtype="0">
                                  <p:stCondLst>
                                    <p:cond delay="0"/>
                                  </p:stCondLst>
                                  <p:childTnLst>
                                    <p:set>
                                      <p:cBhvr>
                                        <p:cTn dur="1" fill="hold">
                                          <p:stCondLst>
                                            <p:cond delay="0"/>
                                          </p:stCondLst>
                                        </p:cTn>
                                        <p:tgtEl>
                                          <p:spTgt spid="133"/>
                                        </p:tgtEl>
                                        <p:attrNameLst>
                                          <p:attrName>style.visibility</p:attrName>
                                        </p:attrNameLst>
                                      </p:cBhvr>
                                      <p:to>
                                        <p:strVal val="visible"/>
                                      </p:to>
                                    </p:set>
                                    <p:animEffect filter="fade" transition="in">
                                      <p:cBhvr>
                                        <p:cTn dur="500"/>
                                        <p:tgtEl>
                                          <p:spTgt spid="1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
                                        </p:tgtEl>
                                        <p:attrNameLst>
                                          <p:attrName>style.visibility</p:attrName>
                                        </p:attrNameLst>
                                      </p:cBhvr>
                                      <p:to>
                                        <p:strVal val="visible"/>
                                      </p:to>
                                    </p:set>
                                    <p:animEffect filter="fade" transition="in">
                                      <p:cBhvr>
                                        <p:cTn dur="500"/>
                                        <p:tgtEl>
                                          <p:spTgt spid="139"/>
                                        </p:tgtEl>
                                      </p:cBhvr>
                                    </p:animEffect>
                                  </p:childTnLst>
                                </p:cTn>
                              </p:par>
                              <p:par>
                                <p:cTn fill="hold" nodeType="with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500"/>
                                        <p:tgtEl>
                                          <p:spTgt spid="1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
                                        </p:tgtEl>
                                        <p:attrNameLst>
                                          <p:attrName>style.visibility</p:attrName>
                                        </p:attrNameLst>
                                      </p:cBhvr>
                                      <p:to>
                                        <p:strVal val="visible"/>
                                      </p:to>
                                    </p:set>
                                    <p:animEffect filter="fade" transition="in">
                                      <p:cBhvr>
                                        <p:cTn dur="500"/>
                                        <p:tgtEl>
                                          <p:spTgt spid="127"/>
                                        </p:tgtEl>
                                      </p:cBhvr>
                                    </p:animEffect>
                                  </p:childTnLst>
                                </p:cTn>
                              </p:par>
                              <p:par>
                                <p:cTn fill="hold" nodeType="withEffect" presetClass="entr" presetID="10" presetSubtype="0">
                                  <p:stCondLst>
                                    <p:cond delay="0"/>
                                  </p:stCondLst>
                                  <p:childTnLst>
                                    <p:set>
                                      <p:cBhvr>
                                        <p:cTn dur="1" fill="hold">
                                          <p:stCondLst>
                                            <p:cond delay="0"/>
                                          </p:stCondLst>
                                        </p:cTn>
                                        <p:tgtEl>
                                          <p:spTgt spid="125"/>
                                        </p:tgtEl>
                                        <p:attrNameLst>
                                          <p:attrName>style.visibility</p:attrName>
                                        </p:attrNameLst>
                                      </p:cBhvr>
                                      <p:to>
                                        <p:strVal val="visible"/>
                                      </p:to>
                                    </p:set>
                                    <p:animEffect filter="fade" transition="in">
                                      <p:cBhvr>
                                        <p:cTn dur="500"/>
                                        <p:tgtEl>
                                          <p:spTgt spid="1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
                                        </p:tgtEl>
                                        <p:attrNameLst>
                                          <p:attrName>style.visibility</p:attrName>
                                        </p:attrNameLst>
                                      </p:cBhvr>
                                      <p:to>
                                        <p:strVal val="visible"/>
                                      </p:to>
                                    </p:set>
                                    <p:animEffect filter="fade" transition="in">
                                      <p:cBhvr>
                                        <p:cTn dur="500"/>
                                        <p:tgtEl>
                                          <p:spTgt spid="141"/>
                                        </p:tgtEl>
                                      </p:cBhvr>
                                    </p:animEffect>
                                  </p:childTnLst>
                                </p:cTn>
                              </p:par>
                              <p:par>
                                <p:cTn fill="hold" nodeType="withEffect" presetClass="entr" presetID="10" presetSubtype="0">
                                  <p:stCondLst>
                                    <p:cond delay="0"/>
                                  </p:stCondLst>
                                  <p:childTnLst>
                                    <p:set>
                                      <p:cBhvr>
                                        <p:cTn dur="1" fill="hold">
                                          <p:stCondLst>
                                            <p:cond delay="0"/>
                                          </p:stCondLst>
                                        </p:cTn>
                                        <p:tgtEl>
                                          <p:spTgt spid="130"/>
                                        </p:tgtEl>
                                        <p:attrNameLst>
                                          <p:attrName>style.visibility</p:attrName>
                                        </p:attrNameLst>
                                      </p:cBhvr>
                                      <p:to>
                                        <p:strVal val="visible"/>
                                      </p:to>
                                    </p:set>
                                    <p:animEffect filter="fade" transition="in">
                                      <p:cBhvr>
                                        <p:cTn dur="500"/>
                                        <p:tgtEl>
                                          <p:spTgt spid="130"/>
                                        </p:tgtEl>
                                      </p:cBhvr>
                                    </p:animEffect>
                                  </p:childTnLst>
                                </p:cTn>
                              </p:par>
                              <p:par>
                                <p:cTn fill="hold" nodeType="withEffect" presetClass="entr" presetID="10" presetSubtype="0">
                                  <p:stCondLst>
                                    <p:cond delay="0"/>
                                  </p:stCondLst>
                                  <p:childTnLst>
                                    <p:set>
                                      <p:cBhvr>
                                        <p:cTn dur="1" fill="hold">
                                          <p:stCondLst>
                                            <p:cond delay="0"/>
                                          </p:stCondLst>
                                        </p:cTn>
                                        <p:tgtEl>
                                          <p:spTgt spid="140"/>
                                        </p:tgtEl>
                                        <p:attrNameLst>
                                          <p:attrName>style.visibility</p:attrName>
                                        </p:attrNameLst>
                                      </p:cBhvr>
                                      <p:to>
                                        <p:strVal val="visible"/>
                                      </p:to>
                                    </p:set>
                                    <p:animEffect filter="fade" transition="in">
                                      <p:cBhvr>
                                        <p:cTn dur="500"/>
                                        <p:tgtEl>
                                          <p:spTgt spid="140"/>
                                        </p:tgtEl>
                                      </p:cBhvr>
                                    </p:animEffect>
                                  </p:childTnLst>
                                </p:cTn>
                              </p:par>
                              <p:par>
                                <p:cTn fill="hold" nodeType="with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500"/>
                                        <p:tgtEl>
                                          <p:spTgt spid="1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pic>
        <p:nvPicPr>
          <p:cNvPr descr="D:\LỆ THANH\E leaning\hinhnenpp\hinhnenpp\hinh-nen-powerpoint-dep-hd-56.jpg" id="620" name="Google Shape;620;p30"/>
          <p:cNvPicPr preferRelativeResize="0"/>
          <p:nvPr/>
        </p:nvPicPr>
        <p:blipFill rotWithShape="1">
          <a:blip r:embed="rId3">
            <a:alphaModFix/>
          </a:blip>
          <a:srcRect b="0" l="0" r="0" t="0"/>
          <a:stretch/>
        </p:blipFill>
        <p:spPr>
          <a:xfrm>
            <a:off x="-63338" y="0"/>
            <a:ext cx="9144000" cy="6858000"/>
          </a:xfrm>
          <a:prstGeom prst="rect">
            <a:avLst/>
          </a:prstGeom>
          <a:noFill/>
          <a:ln>
            <a:noFill/>
          </a:ln>
        </p:spPr>
      </p:pic>
      <p:sp>
        <p:nvSpPr>
          <p:cNvPr id="621" name="Google Shape;621;p30"/>
          <p:cNvSpPr txBox="1"/>
          <p:nvPr/>
        </p:nvSpPr>
        <p:spPr>
          <a:xfrm>
            <a:off x="236584" y="692696"/>
            <a:ext cx="5764655" cy="523220"/>
          </a:xfrm>
          <a:prstGeom prst="rect">
            <a:avLst/>
          </a:prstGeom>
          <a:noFill/>
          <a:ln>
            <a:noFill/>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1. Hình tượng người nghệ sĩ Lor - ca</a:t>
            </a:r>
            <a:endParaRPr b="1" sz="2800">
              <a:solidFill>
                <a:schemeClr val="dk1"/>
              </a:solidFill>
              <a:latin typeface="Times New Roman"/>
              <a:ea typeface="Times New Roman"/>
              <a:cs typeface="Times New Roman"/>
              <a:sym typeface="Times New Roman"/>
            </a:endParaRPr>
          </a:p>
        </p:txBody>
      </p:sp>
      <p:sp>
        <p:nvSpPr>
          <p:cNvPr id="622" name="Google Shape;622;p30"/>
          <p:cNvSpPr txBox="1"/>
          <p:nvPr/>
        </p:nvSpPr>
        <p:spPr>
          <a:xfrm>
            <a:off x="-63338" y="-27384"/>
            <a:ext cx="9143999" cy="584775"/>
          </a:xfrm>
          <a:prstGeom prst="rect">
            <a:avLst/>
          </a:prstGeom>
          <a:solidFill>
            <a:schemeClr val="lt1">
              <a:alpha val="32941"/>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FF3399"/>
                </a:solidFill>
                <a:latin typeface="Cambria"/>
                <a:ea typeface="Cambria"/>
                <a:cs typeface="Cambria"/>
                <a:sym typeface="Cambria"/>
              </a:rPr>
              <a:t>ĐÀN GHITA CỦA LOR - CA</a:t>
            </a:r>
            <a:endParaRPr b="1" sz="3200">
              <a:solidFill>
                <a:srgbClr val="FF3399"/>
              </a:solidFill>
              <a:latin typeface="Cambria"/>
              <a:ea typeface="Cambria"/>
              <a:cs typeface="Cambria"/>
              <a:sym typeface="Cambria"/>
            </a:endParaRPr>
          </a:p>
        </p:txBody>
      </p:sp>
      <p:sp>
        <p:nvSpPr>
          <p:cNvPr id="623" name="Google Shape;623;p30"/>
          <p:cNvSpPr/>
          <p:nvPr/>
        </p:nvSpPr>
        <p:spPr>
          <a:xfrm>
            <a:off x="310793" y="1165845"/>
            <a:ext cx="1812935"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 Từ ngữ:</a:t>
            </a:r>
            <a:endParaRPr b="1" sz="2800">
              <a:solidFill>
                <a:schemeClr val="dk1"/>
              </a:solidFill>
              <a:latin typeface="Times New Roman"/>
              <a:ea typeface="Times New Roman"/>
              <a:cs typeface="Times New Roman"/>
              <a:sym typeface="Times New Roman"/>
            </a:endParaRPr>
          </a:p>
        </p:txBody>
      </p:sp>
      <p:sp>
        <p:nvSpPr>
          <p:cNvPr id="624" name="Google Shape;624;p30"/>
          <p:cNvSpPr/>
          <p:nvPr/>
        </p:nvSpPr>
        <p:spPr>
          <a:xfrm>
            <a:off x="236584" y="1628800"/>
            <a:ext cx="833782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Calibri"/>
                <a:ea typeface="Calibri"/>
                <a:cs typeface="Calibri"/>
                <a:sym typeface="Calibri"/>
              </a:rPr>
              <a:t>từ láy: </a:t>
            </a:r>
            <a:r>
              <a:rPr b="1" i="1" lang="en-US" sz="2800">
                <a:solidFill>
                  <a:schemeClr val="dk1"/>
                </a:solidFill>
                <a:latin typeface="Calibri"/>
                <a:ea typeface="Calibri"/>
                <a:cs typeface="Calibri"/>
                <a:sym typeface="Calibri"/>
              </a:rPr>
              <a:t>lang thang, đơn độc, chếnh choáng, mỏi mòn</a:t>
            </a:r>
            <a:endParaRPr/>
          </a:p>
        </p:txBody>
      </p:sp>
      <p:pic>
        <p:nvPicPr>
          <p:cNvPr descr="D:\LỆ THANH\E leaning\14727avatar-chang-trai-cuoi-ngua-luc-hoang-hn.jpg" id="625" name="Google Shape;625;p30"/>
          <p:cNvPicPr preferRelativeResize="0"/>
          <p:nvPr/>
        </p:nvPicPr>
        <p:blipFill rotWithShape="1">
          <a:blip r:embed="rId4">
            <a:alphaModFix/>
          </a:blip>
          <a:srcRect b="0" l="0" r="0" t="0"/>
          <a:stretch/>
        </p:blipFill>
        <p:spPr>
          <a:xfrm>
            <a:off x="4507545" y="2492896"/>
            <a:ext cx="4168911" cy="3771900"/>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9803"/>
              </a:srgbClr>
            </a:outerShdw>
          </a:effectLst>
        </p:spPr>
      </p:pic>
      <p:sp>
        <p:nvSpPr>
          <p:cNvPr id="626" name="Google Shape;626;p30"/>
          <p:cNvSpPr/>
          <p:nvPr/>
        </p:nvSpPr>
        <p:spPr>
          <a:xfrm>
            <a:off x="107504" y="2834933"/>
            <a:ext cx="4350475"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Calibri"/>
                <a:ea typeface="Calibri"/>
                <a:cs typeface="Calibri"/>
                <a:sym typeface="Calibri"/>
              </a:rPr>
              <a:t>+ Nét phong tục độc đáo của đất nước Tây Ban Nha</a:t>
            </a:r>
            <a:endParaRPr b="1" sz="2800">
              <a:solidFill>
                <a:schemeClr val="dk1"/>
              </a:solidFill>
              <a:latin typeface="Calibri"/>
              <a:ea typeface="Calibri"/>
              <a:cs typeface="Calibri"/>
              <a:sym typeface="Calibri"/>
            </a:endParaRPr>
          </a:p>
        </p:txBody>
      </p:sp>
      <p:sp>
        <p:nvSpPr>
          <p:cNvPr id="627" name="Google Shape;627;p30"/>
          <p:cNvSpPr/>
          <p:nvPr/>
        </p:nvSpPr>
        <p:spPr>
          <a:xfrm>
            <a:off x="80250" y="4220021"/>
            <a:ext cx="4301177"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 Phóng khoáng, yêu tự do</a:t>
            </a:r>
            <a:endParaRPr/>
          </a:p>
        </p:txBody>
      </p:sp>
      <p:sp>
        <p:nvSpPr>
          <p:cNvPr id="628" name="Google Shape;628;p30"/>
          <p:cNvSpPr/>
          <p:nvPr/>
        </p:nvSpPr>
        <p:spPr>
          <a:xfrm>
            <a:off x="119767" y="5301208"/>
            <a:ext cx="3829159"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 Hành trình sáng tác nghệ thuật</a:t>
            </a:r>
            <a:endParaRPr b="1" sz="2800">
              <a:solidFill>
                <a:schemeClr val="dk1"/>
              </a:solidFill>
              <a:latin typeface="Times New Roman"/>
              <a:ea typeface="Times New Roman"/>
              <a:cs typeface="Times New Roman"/>
              <a:sym typeface="Times New Roman"/>
            </a:endParaRPr>
          </a:p>
        </p:txBody>
      </p:sp>
      <p:sp>
        <p:nvSpPr>
          <p:cNvPr id="629" name="Google Shape;629;p30"/>
          <p:cNvSpPr/>
          <p:nvPr/>
        </p:nvSpPr>
        <p:spPr>
          <a:xfrm>
            <a:off x="310792" y="2231286"/>
            <a:ext cx="2282997"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 Lang thang: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29"/>
                                        </p:tgtEl>
                                        <p:attrNameLst>
                                          <p:attrName>style.visibility</p:attrName>
                                        </p:attrNameLst>
                                      </p:cBhvr>
                                      <p:to>
                                        <p:strVal val="visible"/>
                                      </p:to>
                                    </p:set>
                                    <p:anim calcmode="lin" valueType="num">
                                      <p:cBhvr additive="base">
                                        <p:cTn dur="500"/>
                                        <p:tgtEl>
                                          <p:spTgt spid="62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6"/>
                                        </p:tgtEl>
                                        <p:attrNameLst>
                                          <p:attrName>style.visibility</p:attrName>
                                        </p:attrNameLst>
                                      </p:cBhvr>
                                      <p:to>
                                        <p:strVal val="visible"/>
                                      </p:to>
                                    </p:set>
                                    <p:animEffect filter="fade" transition="in">
                                      <p:cBhvr>
                                        <p:cTn dur="2000"/>
                                        <p:tgtEl>
                                          <p:spTgt spid="6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7"/>
                                        </p:tgtEl>
                                        <p:attrNameLst>
                                          <p:attrName>style.visibility</p:attrName>
                                        </p:attrNameLst>
                                      </p:cBhvr>
                                      <p:to>
                                        <p:strVal val="visible"/>
                                      </p:to>
                                    </p:set>
                                    <p:animEffect filter="fade" transition="in">
                                      <p:cBhvr>
                                        <p:cTn dur="2000"/>
                                        <p:tgtEl>
                                          <p:spTgt spid="6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8"/>
                                        </p:tgtEl>
                                        <p:attrNameLst>
                                          <p:attrName>style.visibility</p:attrName>
                                        </p:attrNameLst>
                                      </p:cBhvr>
                                      <p:to>
                                        <p:strVal val="visible"/>
                                      </p:to>
                                    </p:set>
                                    <p:animEffect filter="fade" transition="in">
                                      <p:cBhvr>
                                        <p:cTn dur="2000"/>
                                        <p:tgtEl>
                                          <p:spTgt spid="6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pic>
        <p:nvPicPr>
          <p:cNvPr descr="D:\LỆ THANH\E leaning\hinhnenpp\hinhnenpp\hinh-nen-powerpoint-dep-hd-56.jpg" id="635" name="Google Shape;635;p31"/>
          <p:cNvPicPr preferRelativeResize="0"/>
          <p:nvPr/>
        </p:nvPicPr>
        <p:blipFill rotWithShape="1">
          <a:blip r:embed="rId3">
            <a:alphaModFix/>
          </a:blip>
          <a:srcRect b="0" l="0" r="0" t="0"/>
          <a:stretch/>
        </p:blipFill>
        <p:spPr>
          <a:xfrm>
            <a:off x="-63338" y="0"/>
            <a:ext cx="9144000" cy="6858000"/>
          </a:xfrm>
          <a:prstGeom prst="rect">
            <a:avLst/>
          </a:prstGeom>
          <a:noFill/>
          <a:ln>
            <a:noFill/>
          </a:ln>
        </p:spPr>
      </p:pic>
      <p:sp>
        <p:nvSpPr>
          <p:cNvPr id="636" name="Google Shape;636;p31"/>
          <p:cNvSpPr txBox="1"/>
          <p:nvPr/>
        </p:nvSpPr>
        <p:spPr>
          <a:xfrm>
            <a:off x="107504" y="476672"/>
            <a:ext cx="5764655" cy="523220"/>
          </a:xfrm>
          <a:prstGeom prst="rect">
            <a:avLst/>
          </a:prstGeom>
          <a:noFill/>
          <a:ln>
            <a:noFill/>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1. Hình tượng người nghệ sĩ Lor - ca</a:t>
            </a:r>
            <a:endParaRPr b="1" sz="2800">
              <a:solidFill>
                <a:schemeClr val="dk1"/>
              </a:solidFill>
              <a:latin typeface="Times New Roman"/>
              <a:ea typeface="Times New Roman"/>
              <a:cs typeface="Times New Roman"/>
              <a:sym typeface="Times New Roman"/>
            </a:endParaRPr>
          </a:p>
        </p:txBody>
      </p:sp>
      <p:sp>
        <p:nvSpPr>
          <p:cNvPr id="637" name="Google Shape;637;p31"/>
          <p:cNvSpPr txBox="1"/>
          <p:nvPr/>
        </p:nvSpPr>
        <p:spPr>
          <a:xfrm>
            <a:off x="-63338" y="-27384"/>
            <a:ext cx="9143999" cy="584775"/>
          </a:xfrm>
          <a:prstGeom prst="rect">
            <a:avLst/>
          </a:prstGeom>
          <a:solidFill>
            <a:schemeClr val="lt1">
              <a:alpha val="32941"/>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FF3399"/>
                </a:solidFill>
                <a:latin typeface="Cambria"/>
                <a:ea typeface="Cambria"/>
                <a:cs typeface="Cambria"/>
                <a:sym typeface="Cambria"/>
              </a:rPr>
              <a:t>ĐÀN GHITA CỦA LOR - CA</a:t>
            </a:r>
            <a:endParaRPr b="1" sz="3200">
              <a:solidFill>
                <a:srgbClr val="FF3399"/>
              </a:solidFill>
              <a:latin typeface="Cambria"/>
              <a:ea typeface="Cambria"/>
              <a:cs typeface="Cambria"/>
              <a:sym typeface="Cambria"/>
            </a:endParaRPr>
          </a:p>
        </p:txBody>
      </p:sp>
      <p:sp>
        <p:nvSpPr>
          <p:cNvPr id="638" name="Google Shape;638;p31"/>
          <p:cNvSpPr/>
          <p:nvPr/>
        </p:nvSpPr>
        <p:spPr>
          <a:xfrm>
            <a:off x="179512" y="908720"/>
            <a:ext cx="1812935"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 Từ ngữ:</a:t>
            </a:r>
            <a:endParaRPr b="1" sz="2800">
              <a:solidFill>
                <a:schemeClr val="dk1"/>
              </a:solidFill>
              <a:latin typeface="Times New Roman"/>
              <a:ea typeface="Times New Roman"/>
              <a:cs typeface="Times New Roman"/>
              <a:sym typeface="Times New Roman"/>
            </a:endParaRPr>
          </a:p>
        </p:txBody>
      </p:sp>
      <p:sp>
        <p:nvSpPr>
          <p:cNvPr id="639" name="Google Shape;639;p31"/>
          <p:cNvSpPr/>
          <p:nvPr/>
        </p:nvSpPr>
        <p:spPr>
          <a:xfrm>
            <a:off x="236584" y="1340768"/>
            <a:ext cx="833782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Calibri"/>
                <a:ea typeface="Calibri"/>
                <a:cs typeface="Calibri"/>
                <a:sym typeface="Calibri"/>
              </a:rPr>
              <a:t>từ láy: </a:t>
            </a:r>
            <a:r>
              <a:rPr b="1" i="1" lang="en-US" sz="2800">
                <a:solidFill>
                  <a:schemeClr val="dk1"/>
                </a:solidFill>
                <a:latin typeface="Calibri"/>
                <a:ea typeface="Calibri"/>
                <a:cs typeface="Calibri"/>
                <a:sym typeface="Calibri"/>
              </a:rPr>
              <a:t>lang thang, đơn độc, chếnh choáng, mỏi mòn</a:t>
            </a:r>
            <a:endParaRPr/>
          </a:p>
        </p:txBody>
      </p:sp>
      <p:sp>
        <p:nvSpPr>
          <p:cNvPr id="640" name="Google Shape;640;p31"/>
          <p:cNvSpPr/>
          <p:nvPr/>
        </p:nvSpPr>
        <p:spPr>
          <a:xfrm>
            <a:off x="251520" y="2276872"/>
            <a:ext cx="4350475"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Calibri"/>
                <a:ea typeface="Calibri"/>
                <a:cs typeface="Calibri"/>
                <a:sym typeface="Calibri"/>
              </a:rPr>
              <a:t>+ Thiếu bạn tri âm</a:t>
            </a:r>
            <a:endParaRPr/>
          </a:p>
        </p:txBody>
      </p:sp>
      <p:sp>
        <p:nvSpPr>
          <p:cNvPr id="641" name="Google Shape;641;p31"/>
          <p:cNvSpPr/>
          <p:nvPr/>
        </p:nvSpPr>
        <p:spPr>
          <a:xfrm>
            <a:off x="226369" y="2780928"/>
            <a:ext cx="4201615" cy="138499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800">
                <a:solidFill>
                  <a:schemeClr val="dk1"/>
                </a:solidFill>
                <a:latin typeface="Times New Roman"/>
                <a:ea typeface="Times New Roman"/>
                <a:cs typeface="Times New Roman"/>
                <a:sym typeface="Times New Roman"/>
              </a:rPr>
              <a:t>+ Con đường sáng tạo nghệ thuật phải độc đáo, riêng biệt</a:t>
            </a:r>
            <a:endParaRPr b="1" sz="2800">
              <a:solidFill>
                <a:schemeClr val="dk1"/>
              </a:solidFill>
              <a:latin typeface="Times New Roman"/>
              <a:ea typeface="Times New Roman"/>
              <a:cs typeface="Times New Roman"/>
              <a:sym typeface="Times New Roman"/>
            </a:endParaRPr>
          </a:p>
        </p:txBody>
      </p:sp>
      <p:sp>
        <p:nvSpPr>
          <p:cNvPr id="642" name="Google Shape;642;p31"/>
          <p:cNvSpPr/>
          <p:nvPr/>
        </p:nvSpPr>
        <p:spPr>
          <a:xfrm>
            <a:off x="119767" y="4653136"/>
            <a:ext cx="4482228"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 Say – trăng: say mê với cái đẹp </a:t>
            </a:r>
            <a:endParaRPr/>
          </a:p>
        </p:txBody>
      </p:sp>
      <p:pic>
        <p:nvPicPr>
          <p:cNvPr descr="D:\LỆ THANH\E leaning\anh-nguoc-sang-dep_18.jpg" id="643" name="Google Shape;643;p31"/>
          <p:cNvPicPr preferRelativeResize="0"/>
          <p:nvPr/>
        </p:nvPicPr>
        <p:blipFill rotWithShape="1">
          <a:blip r:embed="rId4">
            <a:alphaModFix/>
          </a:blip>
          <a:srcRect b="0" l="0" r="0" t="0"/>
          <a:stretch/>
        </p:blipFill>
        <p:spPr>
          <a:xfrm>
            <a:off x="3851238" y="2361692"/>
            <a:ext cx="4955544" cy="3716658"/>
          </a:xfrm>
          <a:prstGeom prst="rect">
            <a:avLst/>
          </a:prstGeom>
          <a:solidFill>
            <a:srgbClr val="ECECEC"/>
          </a:solidFill>
          <a:ln cap="rnd" cmpd="sng" w="190500">
            <a:solidFill>
              <a:srgbClr val="FFFFFF"/>
            </a:solidFill>
            <a:prstDash val="solid"/>
            <a:round/>
            <a:headEnd len="sm" w="sm" type="none"/>
            <a:tailEnd len="sm" w="sm" type="none"/>
          </a:ln>
          <a:effectLst>
            <a:outerShdw blurRad="36195" rotWithShape="0" algn="tl" dir="11400000" dist="12700">
              <a:srgbClr val="000000">
                <a:alpha val="32941"/>
              </a:srgbClr>
            </a:outerShdw>
          </a:effectLst>
        </p:spPr>
      </p:pic>
      <p:sp>
        <p:nvSpPr>
          <p:cNvPr id="644" name="Google Shape;644;p31"/>
          <p:cNvSpPr/>
          <p:nvPr/>
        </p:nvSpPr>
        <p:spPr>
          <a:xfrm>
            <a:off x="143760" y="4149080"/>
            <a:ext cx="2844064" cy="523220"/>
          </a:xfrm>
          <a:prstGeom prst="rect">
            <a:avLst/>
          </a:prstGeom>
          <a:solidFill>
            <a:srgbClr val="FFFF00">
              <a:alpha val="55686"/>
            </a:srgb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 Chếnh choáng:</a:t>
            </a:r>
            <a:endParaRPr b="1" sz="2800">
              <a:solidFill>
                <a:schemeClr val="dk1"/>
              </a:solidFill>
              <a:latin typeface="Times New Roman"/>
              <a:ea typeface="Times New Roman"/>
              <a:cs typeface="Times New Roman"/>
              <a:sym typeface="Times New Roman"/>
            </a:endParaRPr>
          </a:p>
        </p:txBody>
      </p:sp>
      <p:sp>
        <p:nvSpPr>
          <p:cNvPr id="645" name="Google Shape;645;p31"/>
          <p:cNvSpPr/>
          <p:nvPr/>
        </p:nvSpPr>
        <p:spPr>
          <a:xfrm>
            <a:off x="100694" y="5607243"/>
            <a:ext cx="457200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 Thăng hoa trong cảm xúc sáng tạo</a:t>
            </a:r>
            <a:endParaRPr b="1" sz="2800">
              <a:solidFill>
                <a:schemeClr val="dk1"/>
              </a:solidFill>
              <a:latin typeface="Times New Roman"/>
              <a:ea typeface="Times New Roman"/>
              <a:cs typeface="Times New Roman"/>
              <a:sym typeface="Times New Roman"/>
            </a:endParaRPr>
          </a:p>
        </p:txBody>
      </p:sp>
      <p:sp>
        <p:nvSpPr>
          <p:cNvPr id="646" name="Google Shape;646;p31"/>
          <p:cNvSpPr/>
          <p:nvPr/>
        </p:nvSpPr>
        <p:spPr>
          <a:xfrm>
            <a:off x="323528" y="1753652"/>
            <a:ext cx="1802096" cy="523220"/>
          </a:xfrm>
          <a:prstGeom prst="rect">
            <a:avLst/>
          </a:prstGeom>
          <a:solidFill>
            <a:srgbClr val="FFFF00">
              <a:alpha val="50980"/>
            </a:srgb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 Đơn độc:</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46"/>
                                        </p:tgtEl>
                                        <p:attrNameLst>
                                          <p:attrName>style.visibility</p:attrName>
                                        </p:attrNameLst>
                                      </p:cBhvr>
                                      <p:to>
                                        <p:strVal val="visible"/>
                                      </p:to>
                                    </p:set>
                                    <p:anim calcmode="lin" valueType="num">
                                      <p:cBhvr additive="base">
                                        <p:cTn dur="500"/>
                                        <p:tgtEl>
                                          <p:spTgt spid="64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0"/>
                                        </p:tgtEl>
                                        <p:attrNameLst>
                                          <p:attrName>style.visibility</p:attrName>
                                        </p:attrNameLst>
                                      </p:cBhvr>
                                      <p:to>
                                        <p:strVal val="visible"/>
                                      </p:to>
                                    </p:set>
                                    <p:animEffect filter="fade" transition="in">
                                      <p:cBhvr>
                                        <p:cTn dur="2000"/>
                                        <p:tgtEl>
                                          <p:spTgt spid="6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1"/>
                                        </p:tgtEl>
                                        <p:attrNameLst>
                                          <p:attrName>style.visibility</p:attrName>
                                        </p:attrNameLst>
                                      </p:cBhvr>
                                      <p:to>
                                        <p:strVal val="visible"/>
                                      </p:to>
                                    </p:set>
                                    <p:animEffect filter="fade" transition="in">
                                      <p:cBhvr>
                                        <p:cTn dur="2000"/>
                                        <p:tgtEl>
                                          <p:spTgt spid="6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44"/>
                                        </p:tgtEl>
                                        <p:attrNameLst>
                                          <p:attrName>style.visibility</p:attrName>
                                        </p:attrNameLst>
                                      </p:cBhvr>
                                      <p:to>
                                        <p:strVal val="visible"/>
                                      </p:to>
                                    </p:set>
                                    <p:anim calcmode="lin" valueType="num">
                                      <p:cBhvr additive="base">
                                        <p:cTn dur="500"/>
                                        <p:tgtEl>
                                          <p:spTgt spid="64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2"/>
                                        </p:tgtEl>
                                        <p:attrNameLst>
                                          <p:attrName>style.visibility</p:attrName>
                                        </p:attrNameLst>
                                      </p:cBhvr>
                                      <p:to>
                                        <p:strVal val="visible"/>
                                      </p:to>
                                    </p:set>
                                    <p:animEffect filter="fade" transition="in">
                                      <p:cBhvr>
                                        <p:cTn dur="2000"/>
                                        <p:tgtEl>
                                          <p:spTgt spid="6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5"/>
                                        </p:tgtEl>
                                        <p:attrNameLst>
                                          <p:attrName>style.visibility</p:attrName>
                                        </p:attrNameLst>
                                      </p:cBhvr>
                                      <p:to>
                                        <p:strVal val="visible"/>
                                      </p:to>
                                    </p:set>
                                    <p:animEffect filter="fade" transition="in">
                                      <p:cBhvr>
                                        <p:cTn dur="500"/>
                                        <p:tgtEl>
                                          <p:spTgt spid="6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pic>
        <p:nvPicPr>
          <p:cNvPr descr="D:\LỆ THANH\E leaning\hinhnenpp\hinhnenpp\hinh-nen-powerpoint-dep-hd-56.jpg" id="652" name="Google Shape;652;p32"/>
          <p:cNvPicPr preferRelativeResize="0"/>
          <p:nvPr/>
        </p:nvPicPr>
        <p:blipFill rotWithShape="1">
          <a:blip r:embed="rId3">
            <a:alphaModFix/>
          </a:blip>
          <a:srcRect b="0" l="0" r="0" t="0"/>
          <a:stretch/>
        </p:blipFill>
        <p:spPr>
          <a:xfrm>
            <a:off x="-63338" y="0"/>
            <a:ext cx="9144000" cy="6858000"/>
          </a:xfrm>
          <a:prstGeom prst="rect">
            <a:avLst/>
          </a:prstGeom>
          <a:noFill/>
          <a:ln>
            <a:noFill/>
          </a:ln>
        </p:spPr>
      </p:pic>
      <p:sp>
        <p:nvSpPr>
          <p:cNvPr id="653" name="Google Shape;653;p32"/>
          <p:cNvSpPr txBox="1"/>
          <p:nvPr/>
        </p:nvSpPr>
        <p:spPr>
          <a:xfrm>
            <a:off x="107504" y="476672"/>
            <a:ext cx="5764655" cy="523220"/>
          </a:xfrm>
          <a:prstGeom prst="rect">
            <a:avLst/>
          </a:prstGeom>
          <a:noFill/>
          <a:ln>
            <a:noFill/>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0000"/>
                </a:solidFill>
                <a:latin typeface="Times New Roman"/>
                <a:ea typeface="Times New Roman"/>
                <a:cs typeface="Times New Roman"/>
                <a:sym typeface="Times New Roman"/>
              </a:rPr>
              <a:t>1. Hình tượng người nghệ sĩ Lor - ca</a:t>
            </a:r>
            <a:endParaRPr b="1" sz="2800">
              <a:solidFill>
                <a:srgbClr val="000000"/>
              </a:solidFill>
              <a:latin typeface="Times New Roman"/>
              <a:ea typeface="Times New Roman"/>
              <a:cs typeface="Times New Roman"/>
              <a:sym typeface="Times New Roman"/>
            </a:endParaRPr>
          </a:p>
        </p:txBody>
      </p:sp>
      <p:sp>
        <p:nvSpPr>
          <p:cNvPr id="654" name="Google Shape;654;p32"/>
          <p:cNvSpPr txBox="1"/>
          <p:nvPr/>
        </p:nvSpPr>
        <p:spPr>
          <a:xfrm>
            <a:off x="0" y="-27384"/>
            <a:ext cx="9143999" cy="584775"/>
          </a:xfrm>
          <a:prstGeom prst="rect">
            <a:avLst/>
          </a:prstGeom>
          <a:solidFill>
            <a:schemeClr val="lt1">
              <a:alpha val="32941"/>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FF9900"/>
                </a:solidFill>
                <a:latin typeface="Cambria"/>
                <a:ea typeface="Cambria"/>
                <a:cs typeface="Cambria"/>
                <a:sym typeface="Cambria"/>
              </a:rPr>
              <a:t>ĐÀN GHITA CỦA LOR - CA</a:t>
            </a:r>
            <a:endParaRPr b="1" sz="3200">
              <a:solidFill>
                <a:srgbClr val="FF9900"/>
              </a:solidFill>
              <a:latin typeface="Cambria"/>
              <a:ea typeface="Cambria"/>
              <a:cs typeface="Cambria"/>
              <a:sym typeface="Cambria"/>
            </a:endParaRPr>
          </a:p>
        </p:txBody>
      </p:sp>
      <p:sp>
        <p:nvSpPr>
          <p:cNvPr id="655" name="Google Shape;655;p32"/>
          <p:cNvSpPr/>
          <p:nvPr/>
        </p:nvSpPr>
        <p:spPr>
          <a:xfrm>
            <a:off x="179512" y="908720"/>
            <a:ext cx="1812935"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0000"/>
                </a:solidFill>
                <a:latin typeface="Times New Roman"/>
                <a:ea typeface="Times New Roman"/>
                <a:cs typeface="Times New Roman"/>
                <a:sym typeface="Times New Roman"/>
              </a:rPr>
              <a:t>* Từ ngữ:</a:t>
            </a:r>
            <a:endParaRPr b="1" sz="2800">
              <a:solidFill>
                <a:srgbClr val="000000"/>
              </a:solidFill>
              <a:latin typeface="Times New Roman"/>
              <a:ea typeface="Times New Roman"/>
              <a:cs typeface="Times New Roman"/>
              <a:sym typeface="Times New Roman"/>
            </a:endParaRPr>
          </a:p>
        </p:txBody>
      </p:sp>
      <p:sp>
        <p:nvSpPr>
          <p:cNvPr id="656" name="Google Shape;656;p32"/>
          <p:cNvSpPr/>
          <p:nvPr/>
        </p:nvSpPr>
        <p:spPr>
          <a:xfrm>
            <a:off x="236584" y="1340768"/>
            <a:ext cx="833782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0000"/>
                </a:solidFill>
                <a:latin typeface="Times New Roman"/>
                <a:ea typeface="Times New Roman"/>
                <a:cs typeface="Times New Roman"/>
                <a:sym typeface="Times New Roman"/>
              </a:rPr>
              <a:t>từ láy: </a:t>
            </a:r>
            <a:r>
              <a:rPr b="1" i="1" lang="en-US" sz="2800">
                <a:solidFill>
                  <a:srgbClr val="000000"/>
                </a:solidFill>
                <a:latin typeface="Times New Roman"/>
                <a:ea typeface="Times New Roman"/>
                <a:cs typeface="Times New Roman"/>
                <a:sym typeface="Times New Roman"/>
              </a:rPr>
              <a:t>lang thang, đơn độc, chếnh choáng, mỏi mòn</a:t>
            </a:r>
            <a:endParaRPr/>
          </a:p>
        </p:txBody>
      </p:sp>
      <p:sp>
        <p:nvSpPr>
          <p:cNvPr id="657" name="Google Shape;657;p32"/>
          <p:cNvSpPr/>
          <p:nvPr/>
        </p:nvSpPr>
        <p:spPr>
          <a:xfrm>
            <a:off x="251520" y="2276872"/>
            <a:ext cx="3960440" cy="138499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800">
                <a:solidFill>
                  <a:srgbClr val="000000"/>
                </a:solidFill>
                <a:latin typeface="Times New Roman"/>
                <a:ea typeface="Times New Roman"/>
                <a:cs typeface="Times New Roman"/>
                <a:sym typeface="Times New Roman"/>
              </a:rPr>
              <a:t>+ Con đường đi tìm cái đẹp và đấu tranh cho tự do đầy gian nan, vất vả</a:t>
            </a:r>
            <a:endParaRPr/>
          </a:p>
        </p:txBody>
      </p:sp>
      <p:sp>
        <p:nvSpPr>
          <p:cNvPr id="658" name="Google Shape;658;p32"/>
          <p:cNvSpPr/>
          <p:nvPr/>
        </p:nvSpPr>
        <p:spPr>
          <a:xfrm>
            <a:off x="238514" y="4077072"/>
            <a:ext cx="4166982" cy="138499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800">
                <a:solidFill>
                  <a:srgbClr val="000000"/>
                </a:solidFill>
                <a:latin typeface="Times New Roman"/>
                <a:ea typeface="Times New Roman"/>
                <a:cs typeface="Times New Roman"/>
                <a:sym typeface="Times New Roman"/>
              </a:rPr>
              <a:t>+ Biết khó khăn nhưng vẫn đi vẫn dấn thân, bất chấp nguy hiểm.</a:t>
            </a:r>
            <a:endParaRPr b="1" sz="2800">
              <a:solidFill>
                <a:srgbClr val="000000"/>
              </a:solidFill>
              <a:latin typeface="Times New Roman"/>
              <a:ea typeface="Times New Roman"/>
              <a:cs typeface="Times New Roman"/>
              <a:sym typeface="Times New Roman"/>
            </a:endParaRPr>
          </a:p>
        </p:txBody>
      </p:sp>
      <p:sp>
        <p:nvSpPr>
          <p:cNvPr id="659" name="Google Shape;659;p32"/>
          <p:cNvSpPr/>
          <p:nvPr/>
        </p:nvSpPr>
        <p:spPr>
          <a:xfrm>
            <a:off x="323528" y="1753652"/>
            <a:ext cx="1901483"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0000"/>
                </a:solidFill>
                <a:latin typeface="Times New Roman"/>
                <a:ea typeface="Times New Roman"/>
                <a:cs typeface="Times New Roman"/>
                <a:sym typeface="Times New Roman"/>
              </a:rPr>
              <a:t>- Mỏi mòn:</a:t>
            </a:r>
            <a:endParaRPr b="1" sz="2800">
              <a:solidFill>
                <a:srgbClr val="000000"/>
              </a:solidFill>
              <a:latin typeface="Times New Roman"/>
              <a:ea typeface="Times New Roman"/>
              <a:cs typeface="Times New Roman"/>
              <a:sym typeface="Times New Roman"/>
            </a:endParaRPr>
          </a:p>
        </p:txBody>
      </p:sp>
      <p:sp>
        <p:nvSpPr>
          <p:cNvPr id="660" name="Google Shape;660;p32"/>
          <p:cNvSpPr/>
          <p:nvPr/>
        </p:nvSpPr>
        <p:spPr>
          <a:xfrm>
            <a:off x="2260586" y="1753652"/>
            <a:ext cx="2698175"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0000"/>
                </a:solidFill>
                <a:latin typeface="Times New Roman"/>
                <a:ea typeface="Times New Roman"/>
                <a:cs typeface="Times New Roman"/>
                <a:sym typeface="Times New Roman"/>
              </a:rPr>
              <a:t>xa xôi – mệt mỏi</a:t>
            </a:r>
            <a:endParaRPr sz="1800">
              <a:solidFill>
                <a:schemeClr val="dk1"/>
              </a:solidFill>
              <a:latin typeface="Calibri"/>
              <a:ea typeface="Calibri"/>
              <a:cs typeface="Calibri"/>
              <a:sym typeface="Calibri"/>
            </a:endParaRPr>
          </a:p>
        </p:txBody>
      </p:sp>
      <p:pic>
        <p:nvPicPr>
          <p:cNvPr descr="D:\LỆ THANH\E leaning\ktt_26.8_caoboi12_kienthuc_cxbl.jpg" id="661" name="Google Shape;661;p32"/>
          <p:cNvPicPr preferRelativeResize="0"/>
          <p:nvPr/>
        </p:nvPicPr>
        <p:blipFill rotWithShape="1">
          <a:blip r:embed="rId4">
            <a:alphaModFix/>
          </a:blip>
          <a:srcRect b="0" l="0" r="0" t="0"/>
          <a:stretch/>
        </p:blipFill>
        <p:spPr>
          <a:xfrm>
            <a:off x="4939668" y="2276872"/>
            <a:ext cx="3810000" cy="4016697"/>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9"/>
                                        </p:tgtEl>
                                        <p:attrNameLst>
                                          <p:attrName>style.visibility</p:attrName>
                                        </p:attrNameLst>
                                      </p:cBhvr>
                                      <p:to>
                                        <p:strVal val="visible"/>
                                      </p:to>
                                    </p:set>
                                    <p:animEffect filter="fade" transition="in">
                                      <p:cBhvr>
                                        <p:cTn dur="1000"/>
                                        <p:tgtEl>
                                          <p:spTgt spid="6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0"/>
                                        </p:tgtEl>
                                        <p:attrNameLst>
                                          <p:attrName>style.visibility</p:attrName>
                                        </p:attrNameLst>
                                      </p:cBhvr>
                                      <p:to>
                                        <p:strVal val="visible"/>
                                      </p:to>
                                    </p:set>
                                    <p:animEffect filter="fade" transition="in">
                                      <p:cBhvr>
                                        <p:cTn dur="1000"/>
                                        <p:tgtEl>
                                          <p:spTgt spid="6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7"/>
                                        </p:tgtEl>
                                        <p:attrNameLst>
                                          <p:attrName>style.visibility</p:attrName>
                                        </p:attrNameLst>
                                      </p:cBhvr>
                                      <p:to>
                                        <p:strVal val="visible"/>
                                      </p:to>
                                    </p:set>
                                    <p:animEffect filter="fade" transition="in">
                                      <p:cBhvr>
                                        <p:cTn dur="500"/>
                                        <p:tgtEl>
                                          <p:spTgt spid="6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8"/>
                                        </p:tgtEl>
                                        <p:attrNameLst>
                                          <p:attrName>style.visibility</p:attrName>
                                        </p:attrNameLst>
                                      </p:cBhvr>
                                      <p:to>
                                        <p:strVal val="visible"/>
                                      </p:to>
                                    </p:set>
                                    <p:animEffect filter="fade" transition="in">
                                      <p:cBhvr>
                                        <p:cTn dur="2000"/>
                                        <p:tgtEl>
                                          <p:spTgt spid="6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pic>
        <p:nvPicPr>
          <p:cNvPr id="666" name="Google Shape;666;p33"/>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667" name="Google Shape;667;p33"/>
          <p:cNvSpPr txBox="1"/>
          <p:nvPr>
            <p:ph type="title"/>
          </p:nvPr>
        </p:nvSpPr>
        <p:spPr>
          <a:xfrm>
            <a:off x="457200" y="-27384"/>
            <a:ext cx="8229600" cy="1143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2800">
                <a:solidFill>
                  <a:srgbClr val="C00000"/>
                </a:solidFill>
              </a:rPr>
              <a:t>Câu 3: Hình ảnh chàng Lor-ca hiện lên qua khổ thơ đầu bài thơ Đàn ghi ta của Lor-ca có đặc điểm gì?</a:t>
            </a:r>
            <a:endParaRPr b="1" sz="2800">
              <a:solidFill>
                <a:srgbClr val="C00000"/>
              </a:solidFill>
              <a:latin typeface="Times New Roman"/>
              <a:ea typeface="Times New Roman"/>
              <a:cs typeface="Times New Roman"/>
              <a:sym typeface="Times New Roman"/>
            </a:endParaRPr>
          </a:p>
        </p:txBody>
      </p:sp>
      <p:sp>
        <p:nvSpPr>
          <p:cNvPr id="668" name="Google Shape;668;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
        <p:nvSpPr>
          <p:cNvPr id="669" name="Google Shape;669;p33"/>
          <p:cNvSpPr/>
          <p:nvPr/>
        </p:nvSpPr>
        <p:spPr>
          <a:xfrm>
            <a:off x="323528" y="5126370"/>
            <a:ext cx="3291840" cy="678894"/>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lt1"/>
                </a:solidFill>
                <a:latin typeface="Times New Roman"/>
                <a:ea typeface="Times New Roman"/>
                <a:cs typeface="Times New Roman"/>
                <a:sym typeface="Times New Roman"/>
              </a:rPr>
              <a:t>Đúng! Bất chuột vào bất kỳ chỗ nào để tiếp tục</a:t>
            </a:r>
            <a:endParaRPr sz="1800">
              <a:solidFill>
                <a:schemeClr val="lt1"/>
              </a:solidFill>
              <a:latin typeface="Times New Roman"/>
              <a:ea typeface="Times New Roman"/>
              <a:cs typeface="Times New Roman"/>
              <a:sym typeface="Times New Roman"/>
            </a:endParaRPr>
          </a:p>
        </p:txBody>
      </p:sp>
      <p:sp>
        <p:nvSpPr>
          <p:cNvPr id="670" name="Google Shape;670;p33"/>
          <p:cNvSpPr/>
          <p:nvPr/>
        </p:nvSpPr>
        <p:spPr>
          <a:xfrm>
            <a:off x="4983480" y="4622314"/>
            <a:ext cx="3291840" cy="678894"/>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lt1"/>
                </a:solidFill>
                <a:latin typeface="Times New Roman"/>
                <a:ea typeface="Times New Roman"/>
                <a:cs typeface="Times New Roman"/>
                <a:sym typeface="Times New Roman"/>
              </a:rPr>
              <a:t>Sai! Bất chuột vào bất kỳ chỗ nào để tiếp tục</a:t>
            </a:r>
            <a:endParaRPr sz="1800">
              <a:solidFill>
                <a:schemeClr val="lt1"/>
              </a:solidFill>
              <a:latin typeface="Times New Roman"/>
              <a:ea typeface="Times New Roman"/>
              <a:cs typeface="Times New Roman"/>
              <a:sym typeface="Times New Roman"/>
            </a:endParaRPr>
          </a:p>
        </p:txBody>
      </p:sp>
      <p:sp>
        <p:nvSpPr>
          <p:cNvPr id="671" name="Google Shape;671;p33"/>
          <p:cNvSpPr/>
          <p:nvPr/>
        </p:nvSpPr>
        <p:spPr>
          <a:xfrm>
            <a:off x="2514600" y="5334119"/>
            <a:ext cx="3291840" cy="678895"/>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lt1"/>
                </a:solidFill>
                <a:latin typeface="Times New Roman"/>
                <a:ea typeface="Times New Roman"/>
                <a:cs typeface="Times New Roman"/>
                <a:sym typeface="Times New Roman"/>
              </a:rPr>
              <a:t>Bạn đã trả lời đúng</a:t>
            </a:r>
            <a:endParaRPr sz="1800">
              <a:solidFill>
                <a:schemeClr val="lt1"/>
              </a:solidFill>
              <a:latin typeface="Times New Roman"/>
              <a:ea typeface="Times New Roman"/>
              <a:cs typeface="Times New Roman"/>
              <a:sym typeface="Times New Roman"/>
            </a:endParaRPr>
          </a:p>
        </p:txBody>
      </p:sp>
      <p:sp>
        <p:nvSpPr>
          <p:cNvPr id="672" name="Google Shape;672;p33"/>
          <p:cNvSpPr/>
          <p:nvPr/>
        </p:nvSpPr>
        <p:spPr>
          <a:xfrm>
            <a:off x="2514600" y="4994671"/>
            <a:ext cx="6583680" cy="678895"/>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t" bIns="0" lIns="0" spcFirstLastPara="1" rIns="0" wrap="square" tIns="0">
            <a:noAutofit/>
          </a:bodyPr>
          <a:lstStyle/>
          <a:p>
            <a:pPr indent="0" lvl="0" marL="0" marR="0" rtl="0" algn="l">
              <a:spcBef>
                <a:spcPts val="0"/>
              </a:spcBef>
              <a:spcAft>
                <a:spcPts val="0"/>
              </a:spcAft>
              <a:buNone/>
            </a:pPr>
            <a:r>
              <a:rPr lang="en-US" sz="1800">
                <a:solidFill>
                  <a:schemeClr val="lt1"/>
                </a:solidFill>
                <a:latin typeface="Times New Roman"/>
                <a:ea typeface="Times New Roman"/>
                <a:cs typeface="Times New Roman"/>
                <a:sym typeface="Times New Roman"/>
              </a:rPr>
              <a:t>Câu trả lời của bạn:</a:t>
            </a:r>
            <a:endParaRPr sz="1800">
              <a:solidFill>
                <a:schemeClr val="lt1"/>
              </a:solidFill>
              <a:latin typeface="Times New Roman"/>
              <a:ea typeface="Times New Roman"/>
              <a:cs typeface="Times New Roman"/>
              <a:sym typeface="Times New Roman"/>
            </a:endParaRPr>
          </a:p>
        </p:txBody>
      </p:sp>
      <p:sp>
        <p:nvSpPr>
          <p:cNvPr id="673" name="Google Shape;673;p33"/>
          <p:cNvSpPr/>
          <p:nvPr/>
        </p:nvSpPr>
        <p:spPr>
          <a:xfrm>
            <a:off x="2514600" y="6093296"/>
            <a:ext cx="6583680" cy="678895"/>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t" bIns="0" lIns="0" spcFirstLastPara="1" rIns="0" wrap="square" tIns="0">
            <a:noAutofit/>
          </a:bodyPr>
          <a:lstStyle/>
          <a:p>
            <a:pPr indent="0" lvl="0" marL="0" marR="0" rtl="0" algn="l">
              <a:spcBef>
                <a:spcPts val="0"/>
              </a:spcBef>
              <a:spcAft>
                <a:spcPts val="0"/>
              </a:spcAft>
              <a:buNone/>
            </a:pPr>
            <a:r>
              <a:rPr lang="en-US" sz="1800">
                <a:solidFill>
                  <a:schemeClr val="lt1"/>
                </a:solidFill>
                <a:latin typeface="Times New Roman"/>
                <a:ea typeface="Times New Roman"/>
                <a:cs typeface="Times New Roman"/>
                <a:sym typeface="Times New Roman"/>
              </a:rPr>
              <a:t>Đáp án là:</a:t>
            </a:r>
            <a:endParaRPr sz="1800">
              <a:solidFill>
                <a:schemeClr val="lt1"/>
              </a:solidFill>
              <a:latin typeface="Times New Roman"/>
              <a:ea typeface="Times New Roman"/>
              <a:cs typeface="Times New Roman"/>
              <a:sym typeface="Times New Roman"/>
            </a:endParaRPr>
          </a:p>
        </p:txBody>
      </p:sp>
      <p:sp>
        <p:nvSpPr>
          <p:cNvPr id="674" name="Google Shape;674;p33"/>
          <p:cNvSpPr/>
          <p:nvPr/>
        </p:nvSpPr>
        <p:spPr>
          <a:xfrm>
            <a:off x="661915" y="5476561"/>
            <a:ext cx="3291840" cy="678895"/>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lt1"/>
                </a:solidFill>
                <a:latin typeface="Times New Roman"/>
                <a:ea typeface="Times New Roman"/>
                <a:cs typeface="Times New Roman"/>
                <a:sym typeface="Times New Roman"/>
              </a:rPr>
              <a:t>Bạn chưa trả lời đúng</a:t>
            </a:r>
            <a:endParaRPr sz="1800">
              <a:solidFill>
                <a:schemeClr val="lt1"/>
              </a:solidFill>
              <a:latin typeface="Times New Roman"/>
              <a:ea typeface="Times New Roman"/>
              <a:cs typeface="Times New Roman"/>
              <a:sym typeface="Times New Roman"/>
            </a:endParaRPr>
          </a:p>
        </p:txBody>
      </p:sp>
      <p:sp>
        <p:nvSpPr>
          <p:cNvPr id="675" name="Google Shape;675;p33"/>
          <p:cNvSpPr/>
          <p:nvPr/>
        </p:nvSpPr>
        <p:spPr>
          <a:xfrm>
            <a:off x="406335" y="6093297"/>
            <a:ext cx="3291840" cy="678894"/>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lt1"/>
                </a:solidFill>
                <a:latin typeface="Times New Roman"/>
                <a:ea typeface="Times New Roman"/>
                <a:cs typeface="Times New Roman"/>
                <a:sym typeface="Times New Roman"/>
              </a:rPr>
              <a:t>Bạn phải hoàn thành câu trả lời trước khi tiếp tục</a:t>
            </a:r>
            <a:endParaRPr sz="1800">
              <a:solidFill>
                <a:schemeClr val="lt1"/>
              </a:solidFill>
              <a:latin typeface="Times New Roman"/>
              <a:ea typeface="Times New Roman"/>
              <a:cs typeface="Times New Roman"/>
              <a:sym typeface="Times New Roman"/>
            </a:endParaRPr>
          </a:p>
        </p:txBody>
      </p:sp>
      <p:grpSp>
        <p:nvGrpSpPr>
          <p:cNvPr id="676" name="Google Shape;676;p33"/>
          <p:cNvGrpSpPr/>
          <p:nvPr/>
        </p:nvGrpSpPr>
        <p:grpSpPr>
          <a:xfrm>
            <a:off x="6306820" y="5718826"/>
            <a:ext cx="1145540" cy="407337"/>
            <a:chOff x="6306820" y="5718826"/>
            <a:chExt cx="1145540" cy="407337"/>
          </a:xfrm>
        </p:grpSpPr>
        <p:sp>
          <p:nvSpPr>
            <p:cNvPr id="677" name="Google Shape;677;p33"/>
            <p:cNvSpPr/>
            <p:nvPr/>
          </p:nvSpPr>
          <p:spPr>
            <a:xfrm>
              <a:off x="6306820" y="5718826"/>
              <a:ext cx="1145540" cy="407337"/>
            </a:xfrm>
            <a:prstGeom prst="roundRect">
              <a:avLst>
                <a:gd fmla="val 16667" name="adj"/>
              </a:avLst>
            </a:prstGeom>
            <a:no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400">
                <a:solidFill>
                  <a:schemeClr val="lt1"/>
                </a:solidFill>
                <a:latin typeface="Times New Roman"/>
                <a:ea typeface="Times New Roman"/>
                <a:cs typeface="Times New Roman"/>
                <a:sym typeface="Times New Roman"/>
              </a:endParaRPr>
            </a:p>
          </p:txBody>
        </p:sp>
        <p:sp>
          <p:nvSpPr>
            <p:cNvPr id="678" name="Google Shape;678;p33"/>
            <p:cNvSpPr/>
            <p:nvPr/>
          </p:nvSpPr>
          <p:spPr>
            <a:xfrm>
              <a:off x="6332220" y="5744226"/>
              <a:ext cx="1094740" cy="356537"/>
            </a:xfrm>
            <a:prstGeom prst="roundRect">
              <a:avLst>
                <a:gd fmla="val 16667" name="adj"/>
              </a:avLst>
            </a:prstGeom>
            <a:no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b="1" lang="en-US" sz="1400">
                  <a:solidFill>
                    <a:srgbClr val="2B333C"/>
                  </a:solidFill>
                  <a:latin typeface="Times New Roman"/>
                  <a:ea typeface="Times New Roman"/>
                  <a:cs typeface="Times New Roman"/>
                  <a:sym typeface="Times New Roman"/>
                </a:rPr>
                <a:t>Trả lời</a:t>
              </a:r>
              <a:endParaRPr b="1" sz="1400">
                <a:solidFill>
                  <a:srgbClr val="2B333C"/>
                </a:solidFill>
                <a:latin typeface="Times New Roman"/>
                <a:ea typeface="Times New Roman"/>
                <a:cs typeface="Times New Roman"/>
                <a:sym typeface="Times New Roman"/>
              </a:endParaRPr>
            </a:p>
          </p:txBody>
        </p:sp>
      </p:grpSp>
      <p:grpSp>
        <p:nvGrpSpPr>
          <p:cNvPr id="679" name="Google Shape;679;p33"/>
          <p:cNvGrpSpPr/>
          <p:nvPr/>
        </p:nvGrpSpPr>
        <p:grpSpPr>
          <a:xfrm>
            <a:off x="7541260" y="5718826"/>
            <a:ext cx="1145540" cy="407337"/>
            <a:chOff x="7541260" y="5718826"/>
            <a:chExt cx="1145540" cy="407337"/>
          </a:xfrm>
        </p:grpSpPr>
        <p:sp>
          <p:nvSpPr>
            <p:cNvPr id="680" name="Google Shape;680;p33"/>
            <p:cNvSpPr/>
            <p:nvPr/>
          </p:nvSpPr>
          <p:spPr>
            <a:xfrm>
              <a:off x="7541260" y="5718826"/>
              <a:ext cx="1145540" cy="407337"/>
            </a:xfrm>
            <a:prstGeom prst="roundRect">
              <a:avLst>
                <a:gd fmla="val 16667" name="adj"/>
              </a:avLst>
            </a:prstGeom>
            <a:no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400">
                <a:solidFill>
                  <a:schemeClr val="lt1"/>
                </a:solidFill>
                <a:latin typeface="Times New Roman"/>
                <a:ea typeface="Times New Roman"/>
                <a:cs typeface="Times New Roman"/>
                <a:sym typeface="Times New Roman"/>
              </a:endParaRPr>
            </a:p>
          </p:txBody>
        </p:sp>
        <p:sp>
          <p:nvSpPr>
            <p:cNvPr id="681" name="Google Shape;681;p33"/>
            <p:cNvSpPr/>
            <p:nvPr/>
          </p:nvSpPr>
          <p:spPr>
            <a:xfrm>
              <a:off x="7566660" y="5744226"/>
              <a:ext cx="1094740" cy="356537"/>
            </a:xfrm>
            <a:prstGeom prst="roundRect">
              <a:avLst>
                <a:gd fmla="val 16667" name="adj"/>
              </a:avLst>
            </a:prstGeom>
            <a:no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b="1" lang="en-US" sz="1400">
                  <a:solidFill>
                    <a:srgbClr val="2B333C"/>
                  </a:solidFill>
                  <a:latin typeface="Times New Roman"/>
                  <a:ea typeface="Times New Roman"/>
                  <a:cs typeface="Times New Roman"/>
                  <a:sym typeface="Times New Roman"/>
                </a:rPr>
                <a:t>Làm lại</a:t>
              </a:r>
              <a:endParaRPr b="1" sz="1400">
                <a:solidFill>
                  <a:srgbClr val="2B333C"/>
                </a:solidFill>
                <a:latin typeface="Times New Roman"/>
                <a:ea typeface="Times New Roman"/>
                <a:cs typeface="Times New Roman"/>
                <a:sym typeface="Times New Roman"/>
              </a:endParaRPr>
            </a:p>
          </p:txBody>
        </p:sp>
      </p:grpSp>
      <p:grpSp>
        <p:nvGrpSpPr>
          <p:cNvPr id="682" name="Google Shape;682;p33"/>
          <p:cNvGrpSpPr/>
          <p:nvPr/>
        </p:nvGrpSpPr>
        <p:grpSpPr>
          <a:xfrm>
            <a:off x="107504" y="1196752"/>
            <a:ext cx="8990774" cy="1008111"/>
            <a:chOff x="610913" y="1404847"/>
            <a:chExt cx="6003325" cy="1008111"/>
          </a:xfrm>
        </p:grpSpPr>
        <p:sp>
          <p:nvSpPr>
            <p:cNvPr id="683" name="Google Shape;683;p33"/>
            <p:cNvSpPr txBox="1"/>
            <p:nvPr/>
          </p:nvSpPr>
          <p:spPr>
            <a:xfrm>
              <a:off x="851319" y="1476855"/>
              <a:ext cx="200555" cy="299369"/>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000">
                  <a:solidFill>
                    <a:schemeClr val="dk1"/>
                  </a:solidFill>
                  <a:latin typeface="Times New Roman"/>
                  <a:ea typeface="Times New Roman"/>
                  <a:cs typeface="Times New Roman"/>
                  <a:sym typeface="Times New Roman"/>
                </a:rPr>
                <a:t>A) </a:t>
              </a:r>
              <a:endParaRPr b="1" sz="2000">
                <a:solidFill>
                  <a:schemeClr val="dk1"/>
                </a:solidFill>
                <a:latin typeface="Times New Roman"/>
                <a:ea typeface="Times New Roman"/>
                <a:cs typeface="Times New Roman"/>
                <a:sym typeface="Times New Roman"/>
              </a:endParaRPr>
            </a:p>
          </p:txBody>
        </p:sp>
        <p:sp>
          <p:nvSpPr>
            <p:cNvPr id="684" name="Google Shape;684;p33"/>
            <p:cNvSpPr txBox="1"/>
            <p:nvPr/>
          </p:nvSpPr>
          <p:spPr>
            <a:xfrm>
              <a:off x="1084364" y="1404847"/>
              <a:ext cx="5529874" cy="1008111"/>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000">
                  <a:solidFill>
                    <a:schemeClr val="dk1"/>
                  </a:solidFill>
                  <a:latin typeface="Times New Roman"/>
                  <a:ea typeface="Times New Roman"/>
                  <a:cs typeface="Times New Roman"/>
                  <a:sym typeface="Times New Roman"/>
                </a:rPr>
                <a:t>Một người chiến sĩ, một nghệ sĩ khao khát tự do, cách tân nghệ thuật (chống lại nền chính trị phản động và nền nghệ thuật già nua bấy giờ) nhưng những nỗ lực của chàng mong manh và đơn độc.</a:t>
              </a:r>
              <a:endParaRPr b="1" sz="2000">
                <a:solidFill>
                  <a:schemeClr val="dk1"/>
                </a:solidFill>
                <a:latin typeface="Times New Roman"/>
                <a:ea typeface="Times New Roman"/>
                <a:cs typeface="Times New Roman"/>
                <a:sym typeface="Times New Roman"/>
              </a:endParaRPr>
            </a:p>
          </p:txBody>
        </p:sp>
        <p:pic>
          <p:nvPicPr>
            <p:cNvPr id="685" name="Google Shape;685;p33"/>
            <p:cNvPicPr preferRelativeResize="0"/>
            <p:nvPr/>
          </p:nvPicPr>
          <p:blipFill rotWithShape="1">
            <a:blip r:embed="rId4">
              <a:alphaModFix/>
            </a:blip>
            <a:srcRect b="0" l="0" r="0" t="0"/>
            <a:stretch/>
          </p:blipFill>
          <p:spPr>
            <a:xfrm>
              <a:off x="610913" y="1548863"/>
              <a:ext cx="205646" cy="204522"/>
            </a:xfrm>
            <a:prstGeom prst="rect">
              <a:avLst/>
            </a:prstGeom>
            <a:noFill/>
            <a:ln>
              <a:noFill/>
            </a:ln>
          </p:spPr>
        </p:pic>
      </p:grpSp>
      <p:grpSp>
        <p:nvGrpSpPr>
          <p:cNvPr id="686" name="Google Shape;686;p33"/>
          <p:cNvGrpSpPr/>
          <p:nvPr/>
        </p:nvGrpSpPr>
        <p:grpSpPr>
          <a:xfrm>
            <a:off x="107505" y="2276872"/>
            <a:ext cx="8990774" cy="720080"/>
            <a:chOff x="610913" y="1979204"/>
            <a:chExt cx="8487365" cy="720080"/>
          </a:xfrm>
        </p:grpSpPr>
        <p:sp>
          <p:nvSpPr>
            <p:cNvPr id="687" name="Google Shape;687;p33"/>
            <p:cNvSpPr txBox="1"/>
            <p:nvPr/>
          </p:nvSpPr>
          <p:spPr>
            <a:xfrm>
              <a:off x="882817" y="2051212"/>
              <a:ext cx="533400" cy="18288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000">
                  <a:solidFill>
                    <a:schemeClr val="dk1"/>
                  </a:solidFill>
                  <a:latin typeface="Times New Roman"/>
                  <a:ea typeface="Times New Roman"/>
                  <a:cs typeface="Times New Roman"/>
                  <a:sym typeface="Times New Roman"/>
                </a:rPr>
                <a:t>B) </a:t>
              </a:r>
              <a:endParaRPr b="1" sz="2000">
                <a:solidFill>
                  <a:schemeClr val="dk1"/>
                </a:solidFill>
                <a:latin typeface="Times New Roman"/>
                <a:ea typeface="Times New Roman"/>
                <a:cs typeface="Times New Roman"/>
                <a:sym typeface="Times New Roman"/>
              </a:endParaRPr>
            </a:p>
          </p:txBody>
        </p:sp>
        <p:sp>
          <p:nvSpPr>
            <p:cNvPr id="688" name="Google Shape;688;p33"/>
            <p:cNvSpPr txBox="1"/>
            <p:nvPr/>
          </p:nvSpPr>
          <p:spPr>
            <a:xfrm>
              <a:off x="1329468" y="1979204"/>
              <a:ext cx="7768810" cy="72008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000">
                  <a:solidFill>
                    <a:schemeClr val="dk1"/>
                  </a:solidFill>
                  <a:latin typeface="Times New Roman"/>
                  <a:ea typeface="Times New Roman"/>
                  <a:cs typeface="Times New Roman"/>
                  <a:sym typeface="Times New Roman"/>
                </a:rPr>
                <a:t>Một người nghệ sĩ đa sầu đa cảm với trái tim nhạy cảm và tâm hồn gắn bó thiết tha, sâu nặng với đất nước và nhân dân Tây Ban Nha</a:t>
              </a:r>
              <a:endParaRPr b="1" sz="2000">
                <a:solidFill>
                  <a:schemeClr val="dk1"/>
                </a:solidFill>
                <a:latin typeface="Times New Roman"/>
                <a:ea typeface="Times New Roman"/>
                <a:cs typeface="Times New Roman"/>
                <a:sym typeface="Times New Roman"/>
              </a:endParaRPr>
            </a:p>
          </p:txBody>
        </p:sp>
        <p:pic>
          <p:nvPicPr>
            <p:cNvPr id="689" name="Google Shape;689;p33"/>
            <p:cNvPicPr preferRelativeResize="0"/>
            <p:nvPr/>
          </p:nvPicPr>
          <p:blipFill rotWithShape="1">
            <a:blip r:embed="rId5">
              <a:alphaModFix/>
            </a:blip>
            <a:srcRect b="0" l="0" r="0" t="0"/>
            <a:stretch/>
          </p:blipFill>
          <p:spPr>
            <a:xfrm>
              <a:off x="610913" y="2051212"/>
              <a:ext cx="205646" cy="204522"/>
            </a:xfrm>
            <a:prstGeom prst="rect">
              <a:avLst/>
            </a:prstGeom>
            <a:noFill/>
            <a:ln>
              <a:noFill/>
            </a:ln>
          </p:spPr>
        </p:pic>
      </p:grpSp>
      <p:grpSp>
        <p:nvGrpSpPr>
          <p:cNvPr id="690" name="Google Shape;690;p33"/>
          <p:cNvGrpSpPr/>
          <p:nvPr/>
        </p:nvGrpSpPr>
        <p:grpSpPr>
          <a:xfrm>
            <a:off x="107504" y="3068960"/>
            <a:ext cx="8856983" cy="767039"/>
            <a:chOff x="610913" y="2555936"/>
            <a:chExt cx="8856983" cy="767039"/>
          </a:xfrm>
        </p:grpSpPr>
        <p:sp>
          <p:nvSpPr>
            <p:cNvPr id="691" name="Google Shape;691;p33"/>
            <p:cNvSpPr txBox="1"/>
            <p:nvPr/>
          </p:nvSpPr>
          <p:spPr>
            <a:xfrm>
              <a:off x="898945" y="2694231"/>
              <a:ext cx="533400" cy="18288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000">
                  <a:solidFill>
                    <a:schemeClr val="dk1"/>
                  </a:solidFill>
                  <a:latin typeface="Times New Roman"/>
                  <a:ea typeface="Times New Roman"/>
                  <a:cs typeface="Times New Roman"/>
                  <a:sym typeface="Times New Roman"/>
                </a:rPr>
                <a:t>C) </a:t>
              </a:r>
              <a:endParaRPr b="1" sz="2000">
                <a:solidFill>
                  <a:schemeClr val="dk1"/>
                </a:solidFill>
                <a:latin typeface="Times New Roman"/>
                <a:ea typeface="Times New Roman"/>
                <a:cs typeface="Times New Roman"/>
                <a:sym typeface="Times New Roman"/>
              </a:endParaRPr>
            </a:p>
          </p:txBody>
        </p:sp>
        <p:sp>
          <p:nvSpPr>
            <p:cNvPr id="692" name="Google Shape;692;p33"/>
            <p:cNvSpPr txBox="1"/>
            <p:nvPr/>
          </p:nvSpPr>
          <p:spPr>
            <a:xfrm>
              <a:off x="1372089" y="2555936"/>
              <a:ext cx="8095807" cy="767039"/>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000">
                  <a:solidFill>
                    <a:schemeClr val="dk1"/>
                  </a:solidFill>
                  <a:latin typeface="Times New Roman"/>
                  <a:ea typeface="Times New Roman"/>
                  <a:cs typeface="Times New Roman"/>
                  <a:sym typeface="Times New Roman"/>
                </a:rPr>
                <a:t>Một người khách lữ hành phiêu lãng, ham thích thú ngao du "trên yên ngựa" và say sưa, "chếnh choáng" với vầng trăng lãng mạn.</a:t>
              </a:r>
              <a:endParaRPr b="1" sz="2000">
                <a:solidFill>
                  <a:schemeClr val="dk1"/>
                </a:solidFill>
                <a:latin typeface="Times New Roman"/>
                <a:ea typeface="Times New Roman"/>
                <a:cs typeface="Times New Roman"/>
                <a:sym typeface="Times New Roman"/>
              </a:endParaRPr>
            </a:p>
          </p:txBody>
        </p:sp>
        <p:pic>
          <p:nvPicPr>
            <p:cNvPr id="693" name="Google Shape;693;p33"/>
            <p:cNvPicPr preferRelativeResize="0"/>
            <p:nvPr/>
          </p:nvPicPr>
          <p:blipFill rotWithShape="1">
            <a:blip r:embed="rId5">
              <a:alphaModFix/>
            </a:blip>
            <a:srcRect b="0" l="0" r="0" t="0"/>
            <a:stretch/>
          </p:blipFill>
          <p:spPr>
            <a:xfrm>
              <a:off x="610913" y="2669183"/>
              <a:ext cx="205646" cy="204522"/>
            </a:xfrm>
            <a:prstGeom prst="rect">
              <a:avLst/>
            </a:prstGeom>
            <a:noFill/>
            <a:ln>
              <a:noFill/>
            </a:ln>
          </p:spPr>
        </p:pic>
      </p:grpSp>
      <p:grpSp>
        <p:nvGrpSpPr>
          <p:cNvPr id="694" name="Google Shape;694;p33"/>
          <p:cNvGrpSpPr/>
          <p:nvPr/>
        </p:nvGrpSpPr>
        <p:grpSpPr>
          <a:xfrm>
            <a:off x="107504" y="3717032"/>
            <a:ext cx="8285552" cy="882179"/>
            <a:chOff x="610913" y="2844636"/>
            <a:chExt cx="7814623" cy="882179"/>
          </a:xfrm>
        </p:grpSpPr>
        <p:sp>
          <p:nvSpPr>
            <p:cNvPr id="695" name="Google Shape;695;p33"/>
            <p:cNvSpPr txBox="1"/>
            <p:nvPr/>
          </p:nvSpPr>
          <p:spPr>
            <a:xfrm>
              <a:off x="882574" y="3093804"/>
              <a:ext cx="554038" cy="18288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000">
                  <a:solidFill>
                    <a:schemeClr val="dk1"/>
                  </a:solidFill>
                  <a:latin typeface="Times New Roman"/>
                  <a:ea typeface="Times New Roman"/>
                  <a:cs typeface="Times New Roman"/>
                  <a:sym typeface="Times New Roman"/>
                </a:rPr>
                <a:t>D) </a:t>
              </a:r>
              <a:endParaRPr b="1" sz="2000">
                <a:solidFill>
                  <a:schemeClr val="dk1"/>
                </a:solidFill>
                <a:latin typeface="Times New Roman"/>
                <a:ea typeface="Times New Roman"/>
                <a:cs typeface="Times New Roman"/>
                <a:sym typeface="Times New Roman"/>
              </a:endParaRPr>
            </a:p>
          </p:txBody>
        </p:sp>
        <p:sp>
          <p:nvSpPr>
            <p:cNvPr id="696" name="Google Shape;696;p33"/>
            <p:cNvSpPr txBox="1"/>
            <p:nvPr/>
          </p:nvSpPr>
          <p:spPr>
            <a:xfrm>
              <a:off x="1290066" y="2844636"/>
              <a:ext cx="7135470" cy="882179"/>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000">
                  <a:solidFill>
                    <a:schemeClr val="dk1"/>
                  </a:solidFill>
                  <a:latin typeface="Times New Roman"/>
                  <a:ea typeface="Times New Roman"/>
                  <a:cs typeface="Times New Roman"/>
                  <a:sym typeface="Times New Roman"/>
                </a:rPr>
                <a:t>Một người nghệ sĩ mang trong mình dòng máu phiêu lưu của những kị sĩ Tây Ban Nha.</a:t>
              </a:r>
              <a:endParaRPr b="1" sz="2000">
                <a:solidFill>
                  <a:schemeClr val="dk1"/>
                </a:solidFill>
                <a:latin typeface="Times New Roman"/>
                <a:ea typeface="Times New Roman"/>
                <a:cs typeface="Times New Roman"/>
                <a:sym typeface="Times New Roman"/>
              </a:endParaRPr>
            </a:p>
          </p:txBody>
        </p:sp>
        <p:pic>
          <p:nvPicPr>
            <p:cNvPr id="697" name="Google Shape;697;p33"/>
            <p:cNvPicPr preferRelativeResize="0"/>
            <p:nvPr/>
          </p:nvPicPr>
          <p:blipFill rotWithShape="1">
            <a:blip r:embed="rId5">
              <a:alphaModFix/>
            </a:blip>
            <a:srcRect b="0" l="0" r="0" t="0"/>
            <a:stretch/>
          </p:blipFill>
          <p:spPr>
            <a:xfrm>
              <a:off x="610913" y="3101899"/>
              <a:ext cx="205646" cy="204522"/>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pic>
        <p:nvPicPr>
          <p:cNvPr id="702" name="Google Shape;702;p34"/>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703" name="Google Shape;703;p34"/>
          <p:cNvSpPr txBox="1"/>
          <p:nvPr>
            <p:ph type="title"/>
          </p:nvPr>
        </p:nvSpPr>
        <p:spPr>
          <a:xfrm>
            <a:off x="457200" y="274638"/>
            <a:ext cx="8229600" cy="1143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2500">
                <a:solidFill>
                  <a:srgbClr val="FF0000"/>
                </a:solidFill>
              </a:rPr>
              <a:t>Câu 4: Trong khổ thơ đầu của bài thơ Đàn ghi ta của Lor-ca, không gian văn hóa mang đậm chất Tây Ban Nha KHÔNG được gợi lên qua những từ ngữ, hình ảnh nào?</a:t>
            </a:r>
            <a:endParaRPr b="1" sz="2500">
              <a:solidFill>
                <a:srgbClr val="FF0000"/>
              </a:solidFill>
              <a:latin typeface="Times New Roman"/>
              <a:ea typeface="Times New Roman"/>
              <a:cs typeface="Times New Roman"/>
              <a:sym typeface="Times New Roman"/>
            </a:endParaRPr>
          </a:p>
        </p:txBody>
      </p:sp>
      <p:sp>
        <p:nvSpPr>
          <p:cNvPr id="704" name="Google Shape;704;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
        <p:nvSpPr>
          <p:cNvPr id="705" name="Google Shape;705;p34"/>
          <p:cNvSpPr/>
          <p:nvPr/>
        </p:nvSpPr>
        <p:spPr>
          <a:xfrm>
            <a:off x="868680" y="4542076"/>
            <a:ext cx="3291840" cy="678894"/>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lt1"/>
                </a:solidFill>
                <a:latin typeface="Times New Roman"/>
                <a:ea typeface="Times New Roman"/>
                <a:cs typeface="Times New Roman"/>
                <a:sym typeface="Times New Roman"/>
              </a:rPr>
              <a:t>Đúng! Bất chuột vào bất kỳ chỗ nào để tiếp tục</a:t>
            </a:r>
            <a:endParaRPr sz="1800">
              <a:solidFill>
                <a:schemeClr val="lt1"/>
              </a:solidFill>
              <a:latin typeface="Times New Roman"/>
              <a:ea typeface="Times New Roman"/>
              <a:cs typeface="Times New Roman"/>
              <a:sym typeface="Times New Roman"/>
            </a:endParaRPr>
          </a:p>
        </p:txBody>
      </p:sp>
      <p:sp>
        <p:nvSpPr>
          <p:cNvPr id="706" name="Google Shape;706;p34"/>
          <p:cNvSpPr/>
          <p:nvPr/>
        </p:nvSpPr>
        <p:spPr>
          <a:xfrm>
            <a:off x="4983480" y="4542076"/>
            <a:ext cx="3291840" cy="678894"/>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lt1"/>
                </a:solidFill>
                <a:latin typeface="Times New Roman"/>
                <a:ea typeface="Times New Roman"/>
                <a:cs typeface="Times New Roman"/>
                <a:sym typeface="Times New Roman"/>
              </a:rPr>
              <a:t>Sai! Bất chuột vào bất kỳ chỗ nào để tiếp tục</a:t>
            </a:r>
            <a:endParaRPr sz="1800">
              <a:solidFill>
                <a:schemeClr val="lt1"/>
              </a:solidFill>
              <a:latin typeface="Times New Roman"/>
              <a:ea typeface="Times New Roman"/>
              <a:cs typeface="Times New Roman"/>
              <a:sym typeface="Times New Roman"/>
            </a:endParaRPr>
          </a:p>
        </p:txBody>
      </p:sp>
      <p:sp>
        <p:nvSpPr>
          <p:cNvPr id="707" name="Google Shape;707;p34"/>
          <p:cNvSpPr/>
          <p:nvPr/>
        </p:nvSpPr>
        <p:spPr>
          <a:xfrm>
            <a:off x="2514600" y="5334119"/>
            <a:ext cx="3291840" cy="678895"/>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lt1"/>
                </a:solidFill>
                <a:latin typeface="Times New Roman"/>
                <a:ea typeface="Times New Roman"/>
                <a:cs typeface="Times New Roman"/>
                <a:sym typeface="Times New Roman"/>
              </a:rPr>
              <a:t>Bạn đã trả lời đúng</a:t>
            </a:r>
            <a:endParaRPr sz="1800">
              <a:solidFill>
                <a:schemeClr val="lt1"/>
              </a:solidFill>
              <a:latin typeface="Times New Roman"/>
              <a:ea typeface="Times New Roman"/>
              <a:cs typeface="Times New Roman"/>
              <a:sym typeface="Times New Roman"/>
            </a:endParaRPr>
          </a:p>
        </p:txBody>
      </p:sp>
      <p:sp>
        <p:nvSpPr>
          <p:cNvPr id="708" name="Google Shape;708;p34"/>
          <p:cNvSpPr/>
          <p:nvPr/>
        </p:nvSpPr>
        <p:spPr>
          <a:xfrm>
            <a:off x="105525" y="6100763"/>
            <a:ext cx="6583680" cy="678895"/>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t" bIns="0" lIns="0" spcFirstLastPara="1" rIns="0" wrap="square" tIns="0">
            <a:noAutofit/>
          </a:bodyPr>
          <a:lstStyle/>
          <a:p>
            <a:pPr indent="0" lvl="0" marL="0" marR="0" rtl="0" algn="l">
              <a:spcBef>
                <a:spcPts val="0"/>
              </a:spcBef>
              <a:spcAft>
                <a:spcPts val="0"/>
              </a:spcAft>
              <a:buNone/>
            </a:pPr>
            <a:r>
              <a:rPr lang="en-US" sz="1800">
                <a:solidFill>
                  <a:schemeClr val="lt1"/>
                </a:solidFill>
                <a:latin typeface="Times New Roman"/>
                <a:ea typeface="Times New Roman"/>
                <a:cs typeface="Times New Roman"/>
                <a:sym typeface="Times New Roman"/>
              </a:rPr>
              <a:t>Câu trả lời của bạn:</a:t>
            </a:r>
            <a:endParaRPr sz="1800">
              <a:solidFill>
                <a:schemeClr val="lt1"/>
              </a:solidFill>
              <a:latin typeface="Times New Roman"/>
              <a:ea typeface="Times New Roman"/>
              <a:cs typeface="Times New Roman"/>
              <a:sym typeface="Times New Roman"/>
            </a:endParaRPr>
          </a:p>
        </p:txBody>
      </p:sp>
      <p:sp>
        <p:nvSpPr>
          <p:cNvPr id="709" name="Google Shape;709;p34"/>
          <p:cNvSpPr/>
          <p:nvPr/>
        </p:nvSpPr>
        <p:spPr>
          <a:xfrm>
            <a:off x="2514600" y="5673566"/>
            <a:ext cx="6583680" cy="678895"/>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t" bIns="0" lIns="0" spcFirstLastPara="1" rIns="0" wrap="square" tIns="0">
            <a:noAutofit/>
          </a:bodyPr>
          <a:lstStyle/>
          <a:p>
            <a:pPr indent="0" lvl="0" marL="0" marR="0" rtl="0" algn="l">
              <a:spcBef>
                <a:spcPts val="0"/>
              </a:spcBef>
              <a:spcAft>
                <a:spcPts val="0"/>
              </a:spcAft>
              <a:buNone/>
            </a:pPr>
            <a:r>
              <a:rPr lang="en-US" sz="1800">
                <a:solidFill>
                  <a:schemeClr val="lt1"/>
                </a:solidFill>
                <a:latin typeface="Times New Roman"/>
                <a:ea typeface="Times New Roman"/>
                <a:cs typeface="Times New Roman"/>
                <a:sym typeface="Times New Roman"/>
              </a:rPr>
              <a:t>Đáp án là:</a:t>
            </a:r>
            <a:endParaRPr sz="1800">
              <a:solidFill>
                <a:schemeClr val="lt1"/>
              </a:solidFill>
              <a:latin typeface="Times New Roman"/>
              <a:ea typeface="Times New Roman"/>
              <a:cs typeface="Times New Roman"/>
              <a:sym typeface="Times New Roman"/>
            </a:endParaRPr>
          </a:p>
        </p:txBody>
      </p:sp>
      <p:sp>
        <p:nvSpPr>
          <p:cNvPr id="710" name="Google Shape;710;p34"/>
          <p:cNvSpPr/>
          <p:nvPr/>
        </p:nvSpPr>
        <p:spPr>
          <a:xfrm>
            <a:off x="2514600" y="4795744"/>
            <a:ext cx="3291840" cy="678895"/>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lt1"/>
                </a:solidFill>
                <a:latin typeface="Times New Roman"/>
                <a:ea typeface="Times New Roman"/>
                <a:cs typeface="Times New Roman"/>
                <a:sym typeface="Times New Roman"/>
              </a:rPr>
              <a:t>Bạn chưa trả lời đúng</a:t>
            </a:r>
            <a:endParaRPr sz="1800">
              <a:solidFill>
                <a:schemeClr val="lt1"/>
              </a:solidFill>
              <a:latin typeface="Times New Roman"/>
              <a:ea typeface="Times New Roman"/>
              <a:cs typeface="Times New Roman"/>
              <a:sym typeface="Times New Roman"/>
            </a:endParaRPr>
          </a:p>
        </p:txBody>
      </p:sp>
      <p:sp>
        <p:nvSpPr>
          <p:cNvPr id="711" name="Google Shape;711;p34"/>
          <p:cNvSpPr/>
          <p:nvPr/>
        </p:nvSpPr>
        <p:spPr>
          <a:xfrm>
            <a:off x="2679192" y="5663304"/>
            <a:ext cx="3291840" cy="678894"/>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lt1"/>
                </a:solidFill>
                <a:latin typeface="Times New Roman"/>
                <a:ea typeface="Times New Roman"/>
                <a:cs typeface="Times New Roman"/>
                <a:sym typeface="Times New Roman"/>
              </a:rPr>
              <a:t>Bạn phải hoàn thành câu trả lời trước khi tiếp tục</a:t>
            </a:r>
            <a:endParaRPr sz="1800">
              <a:solidFill>
                <a:schemeClr val="lt1"/>
              </a:solidFill>
              <a:latin typeface="Times New Roman"/>
              <a:ea typeface="Times New Roman"/>
              <a:cs typeface="Times New Roman"/>
              <a:sym typeface="Times New Roman"/>
            </a:endParaRPr>
          </a:p>
        </p:txBody>
      </p:sp>
      <p:grpSp>
        <p:nvGrpSpPr>
          <p:cNvPr id="712" name="Google Shape;712;p34"/>
          <p:cNvGrpSpPr/>
          <p:nvPr/>
        </p:nvGrpSpPr>
        <p:grpSpPr>
          <a:xfrm>
            <a:off x="6306820" y="5718826"/>
            <a:ext cx="1145540" cy="407337"/>
            <a:chOff x="6306820" y="5718826"/>
            <a:chExt cx="1145540" cy="407337"/>
          </a:xfrm>
        </p:grpSpPr>
        <p:sp>
          <p:nvSpPr>
            <p:cNvPr id="713" name="Google Shape;713;p34"/>
            <p:cNvSpPr/>
            <p:nvPr/>
          </p:nvSpPr>
          <p:spPr>
            <a:xfrm>
              <a:off x="6306820" y="5718826"/>
              <a:ext cx="1145540" cy="407337"/>
            </a:xfrm>
            <a:prstGeom prst="roundRect">
              <a:avLst>
                <a:gd fmla="val 16667" name="adj"/>
              </a:avLst>
            </a:prstGeom>
            <a:no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400">
                <a:solidFill>
                  <a:schemeClr val="lt1"/>
                </a:solidFill>
                <a:latin typeface="Times New Roman"/>
                <a:ea typeface="Times New Roman"/>
                <a:cs typeface="Times New Roman"/>
                <a:sym typeface="Times New Roman"/>
              </a:endParaRPr>
            </a:p>
          </p:txBody>
        </p:sp>
        <p:sp>
          <p:nvSpPr>
            <p:cNvPr id="714" name="Google Shape;714;p34"/>
            <p:cNvSpPr/>
            <p:nvPr/>
          </p:nvSpPr>
          <p:spPr>
            <a:xfrm>
              <a:off x="6332220" y="5744226"/>
              <a:ext cx="1094740" cy="356537"/>
            </a:xfrm>
            <a:prstGeom prst="roundRect">
              <a:avLst>
                <a:gd fmla="val 16667" name="adj"/>
              </a:avLst>
            </a:prstGeom>
            <a:no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b="1" lang="en-US" sz="1400">
                  <a:solidFill>
                    <a:srgbClr val="2B333C"/>
                  </a:solidFill>
                  <a:latin typeface="Times New Roman"/>
                  <a:ea typeface="Times New Roman"/>
                  <a:cs typeface="Times New Roman"/>
                  <a:sym typeface="Times New Roman"/>
                </a:rPr>
                <a:t>Trả lời</a:t>
              </a:r>
              <a:endParaRPr b="1" sz="1400">
                <a:solidFill>
                  <a:srgbClr val="2B333C"/>
                </a:solidFill>
                <a:latin typeface="Times New Roman"/>
                <a:ea typeface="Times New Roman"/>
                <a:cs typeface="Times New Roman"/>
                <a:sym typeface="Times New Roman"/>
              </a:endParaRPr>
            </a:p>
          </p:txBody>
        </p:sp>
      </p:grpSp>
      <p:grpSp>
        <p:nvGrpSpPr>
          <p:cNvPr id="715" name="Google Shape;715;p34"/>
          <p:cNvGrpSpPr/>
          <p:nvPr/>
        </p:nvGrpSpPr>
        <p:grpSpPr>
          <a:xfrm>
            <a:off x="7541260" y="5718826"/>
            <a:ext cx="1145540" cy="407337"/>
            <a:chOff x="7541260" y="5718826"/>
            <a:chExt cx="1145540" cy="407337"/>
          </a:xfrm>
        </p:grpSpPr>
        <p:sp>
          <p:nvSpPr>
            <p:cNvPr id="716" name="Google Shape;716;p34"/>
            <p:cNvSpPr/>
            <p:nvPr/>
          </p:nvSpPr>
          <p:spPr>
            <a:xfrm>
              <a:off x="7541260" y="5718826"/>
              <a:ext cx="1145540" cy="407337"/>
            </a:xfrm>
            <a:prstGeom prst="roundRect">
              <a:avLst>
                <a:gd fmla="val 16667" name="adj"/>
              </a:avLst>
            </a:prstGeom>
            <a:no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400">
                <a:solidFill>
                  <a:schemeClr val="lt1"/>
                </a:solidFill>
                <a:latin typeface="Times New Roman"/>
                <a:ea typeface="Times New Roman"/>
                <a:cs typeface="Times New Roman"/>
                <a:sym typeface="Times New Roman"/>
              </a:endParaRPr>
            </a:p>
          </p:txBody>
        </p:sp>
        <p:sp>
          <p:nvSpPr>
            <p:cNvPr id="717" name="Google Shape;717;p34"/>
            <p:cNvSpPr/>
            <p:nvPr/>
          </p:nvSpPr>
          <p:spPr>
            <a:xfrm>
              <a:off x="7566660" y="5744226"/>
              <a:ext cx="1094740" cy="356537"/>
            </a:xfrm>
            <a:prstGeom prst="roundRect">
              <a:avLst>
                <a:gd fmla="val 16667" name="adj"/>
              </a:avLst>
            </a:prstGeom>
            <a:no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b="1" lang="en-US" sz="1400">
                  <a:solidFill>
                    <a:srgbClr val="2B333C"/>
                  </a:solidFill>
                  <a:latin typeface="Times New Roman"/>
                  <a:ea typeface="Times New Roman"/>
                  <a:cs typeface="Times New Roman"/>
                  <a:sym typeface="Times New Roman"/>
                </a:rPr>
                <a:t>Làm lại</a:t>
              </a:r>
              <a:endParaRPr b="1" sz="1400">
                <a:solidFill>
                  <a:srgbClr val="2B333C"/>
                </a:solidFill>
                <a:latin typeface="Times New Roman"/>
                <a:ea typeface="Times New Roman"/>
                <a:cs typeface="Times New Roman"/>
                <a:sym typeface="Times New Roman"/>
              </a:endParaRPr>
            </a:p>
          </p:txBody>
        </p:sp>
      </p:grpSp>
      <p:grpSp>
        <p:nvGrpSpPr>
          <p:cNvPr id="718" name="Google Shape;718;p34"/>
          <p:cNvGrpSpPr/>
          <p:nvPr/>
        </p:nvGrpSpPr>
        <p:grpSpPr>
          <a:xfrm>
            <a:off x="672450" y="1645922"/>
            <a:ext cx="5756290" cy="411480"/>
            <a:chOff x="672450" y="1645922"/>
            <a:chExt cx="5756290" cy="411480"/>
          </a:xfrm>
        </p:grpSpPr>
        <p:sp>
          <p:nvSpPr>
            <p:cNvPr id="719" name="Google Shape;719;p34"/>
            <p:cNvSpPr txBox="1"/>
            <p:nvPr/>
          </p:nvSpPr>
          <p:spPr>
            <a:xfrm>
              <a:off x="1079500" y="1645922"/>
              <a:ext cx="554038" cy="41148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700">
                  <a:solidFill>
                    <a:schemeClr val="dk1"/>
                  </a:solidFill>
                  <a:latin typeface="Times New Roman"/>
                  <a:ea typeface="Times New Roman"/>
                  <a:cs typeface="Times New Roman"/>
                  <a:sym typeface="Times New Roman"/>
                </a:rPr>
                <a:t>A) </a:t>
              </a:r>
              <a:endParaRPr b="1" sz="2700">
                <a:solidFill>
                  <a:schemeClr val="dk1"/>
                </a:solidFill>
                <a:latin typeface="Times New Roman"/>
                <a:ea typeface="Times New Roman"/>
                <a:cs typeface="Times New Roman"/>
                <a:sym typeface="Times New Roman"/>
              </a:endParaRPr>
            </a:p>
          </p:txBody>
        </p:sp>
        <p:sp>
          <p:nvSpPr>
            <p:cNvPr id="720" name="Google Shape;720;p34"/>
            <p:cNvSpPr txBox="1"/>
            <p:nvPr/>
          </p:nvSpPr>
          <p:spPr>
            <a:xfrm>
              <a:off x="1638300" y="1645922"/>
              <a:ext cx="4790440" cy="41148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700">
                  <a:solidFill>
                    <a:schemeClr val="dk1"/>
                  </a:solidFill>
                  <a:latin typeface="Times New Roman"/>
                  <a:ea typeface="Times New Roman"/>
                  <a:cs typeface="Times New Roman"/>
                  <a:sym typeface="Times New Roman"/>
                </a:rPr>
                <a:t>Tiếng đàn ghi ta</a:t>
              </a:r>
              <a:endParaRPr b="1" sz="2700">
                <a:solidFill>
                  <a:schemeClr val="dk1"/>
                </a:solidFill>
                <a:latin typeface="Times New Roman"/>
                <a:ea typeface="Times New Roman"/>
                <a:cs typeface="Times New Roman"/>
                <a:sym typeface="Times New Roman"/>
              </a:endParaRPr>
            </a:p>
          </p:txBody>
        </p:sp>
        <p:pic>
          <p:nvPicPr>
            <p:cNvPr id="721" name="Google Shape;721;p34"/>
            <p:cNvPicPr preferRelativeResize="0"/>
            <p:nvPr/>
          </p:nvPicPr>
          <p:blipFill rotWithShape="1">
            <a:blip r:embed="rId4">
              <a:alphaModFix/>
            </a:blip>
            <a:srcRect b="0" l="0" r="0" t="0"/>
            <a:stretch/>
          </p:blipFill>
          <p:spPr>
            <a:xfrm>
              <a:off x="672450" y="1755672"/>
              <a:ext cx="205646" cy="204522"/>
            </a:xfrm>
            <a:prstGeom prst="rect">
              <a:avLst/>
            </a:prstGeom>
            <a:noFill/>
            <a:ln>
              <a:noFill/>
            </a:ln>
          </p:spPr>
        </p:pic>
      </p:grpSp>
      <p:grpSp>
        <p:nvGrpSpPr>
          <p:cNvPr id="722" name="Google Shape;722;p34"/>
          <p:cNvGrpSpPr/>
          <p:nvPr/>
        </p:nvGrpSpPr>
        <p:grpSpPr>
          <a:xfrm>
            <a:off x="672450" y="2153424"/>
            <a:ext cx="5756290" cy="411480"/>
            <a:chOff x="672450" y="2099309"/>
            <a:chExt cx="5756290" cy="411480"/>
          </a:xfrm>
        </p:grpSpPr>
        <p:sp>
          <p:nvSpPr>
            <p:cNvPr id="723" name="Google Shape;723;p34"/>
            <p:cNvSpPr txBox="1"/>
            <p:nvPr/>
          </p:nvSpPr>
          <p:spPr>
            <a:xfrm>
              <a:off x="1079500" y="2099309"/>
              <a:ext cx="533400" cy="41148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700">
                  <a:solidFill>
                    <a:schemeClr val="dk1"/>
                  </a:solidFill>
                  <a:latin typeface="Times New Roman"/>
                  <a:ea typeface="Times New Roman"/>
                  <a:cs typeface="Times New Roman"/>
                  <a:sym typeface="Times New Roman"/>
                </a:rPr>
                <a:t>B) </a:t>
              </a:r>
              <a:endParaRPr b="1" sz="2700">
                <a:solidFill>
                  <a:schemeClr val="dk1"/>
                </a:solidFill>
                <a:latin typeface="Times New Roman"/>
                <a:ea typeface="Times New Roman"/>
                <a:cs typeface="Times New Roman"/>
                <a:sym typeface="Times New Roman"/>
              </a:endParaRPr>
            </a:p>
          </p:txBody>
        </p:sp>
        <p:sp>
          <p:nvSpPr>
            <p:cNvPr id="724" name="Google Shape;724;p34"/>
            <p:cNvSpPr txBox="1"/>
            <p:nvPr/>
          </p:nvSpPr>
          <p:spPr>
            <a:xfrm>
              <a:off x="1612900" y="2099309"/>
              <a:ext cx="4815840" cy="41148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700">
                  <a:solidFill>
                    <a:schemeClr val="dk1"/>
                  </a:solidFill>
                  <a:latin typeface="Times New Roman"/>
                  <a:ea typeface="Times New Roman"/>
                  <a:cs typeface="Times New Roman"/>
                  <a:sym typeface="Times New Roman"/>
                </a:rPr>
                <a:t>Hình ảnh cô gái Di-gan</a:t>
              </a:r>
              <a:endParaRPr b="1" sz="2700">
                <a:solidFill>
                  <a:schemeClr val="dk1"/>
                </a:solidFill>
                <a:latin typeface="Times New Roman"/>
                <a:ea typeface="Times New Roman"/>
                <a:cs typeface="Times New Roman"/>
                <a:sym typeface="Times New Roman"/>
              </a:endParaRPr>
            </a:p>
          </p:txBody>
        </p:sp>
        <p:pic>
          <p:nvPicPr>
            <p:cNvPr id="725" name="Google Shape;725;p34"/>
            <p:cNvPicPr preferRelativeResize="0"/>
            <p:nvPr/>
          </p:nvPicPr>
          <p:blipFill rotWithShape="1">
            <a:blip r:embed="rId5">
              <a:alphaModFix/>
            </a:blip>
            <a:srcRect b="0" l="0" r="0" t="0"/>
            <a:stretch/>
          </p:blipFill>
          <p:spPr>
            <a:xfrm>
              <a:off x="672450" y="2209059"/>
              <a:ext cx="205646" cy="204522"/>
            </a:xfrm>
            <a:prstGeom prst="rect">
              <a:avLst/>
            </a:prstGeom>
            <a:noFill/>
            <a:ln>
              <a:noFill/>
            </a:ln>
          </p:spPr>
        </p:pic>
      </p:grpSp>
      <p:grpSp>
        <p:nvGrpSpPr>
          <p:cNvPr id="726" name="Google Shape;726;p34"/>
          <p:cNvGrpSpPr/>
          <p:nvPr/>
        </p:nvGrpSpPr>
        <p:grpSpPr>
          <a:xfrm>
            <a:off x="672450" y="2649839"/>
            <a:ext cx="6347822" cy="563137"/>
            <a:chOff x="672450" y="2505823"/>
            <a:chExt cx="6347822" cy="563137"/>
          </a:xfrm>
        </p:grpSpPr>
        <p:sp>
          <p:nvSpPr>
            <p:cNvPr id="727" name="Google Shape;727;p34"/>
            <p:cNvSpPr txBox="1"/>
            <p:nvPr/>
          </p:nvSpPr>
          <p:spPr>
            <a:xfrm>
              <a:off x="1079500" y="2552696"/>
              <a:ext cx="533400" cy="41148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700">
                  <a:solidFill>
                    <a:schemeClr val="dk1"/>
                  </a:solidFill>
                  <a:latin typeface="Times New Roman"/>
                  <a:ea typeface="Times New Roman"/>
                  <a:cs typeface="Times New Roman"/>
                  <a:sym typeface="Times New Roman"/>
                </a:rPr>
                <a:t>C) </a:t>
              </a:r>
              <a:endParaRPr b="1" sz="2700">
                <a:solidFill>
                  <a:schemeClr val="dk1"/>
                </a:solidFill>
                <a:latin typeface="Times New Roman"/>
                <a:ea typeface="Times New Roman"/>
                <a:cs typeface="Times New Roman"/>
                <a:sym typeface="Times New Roman"/>
              </a:endParaRPr>
            </a:p>
          </p:txBody>
        </p:sp>
        <p:sp>
          <p:nvSpPr>
            <p:cNvPr id="728" name="Google Shape;728;p34"/>
            <p:cNvSpPr txBox="1"/>
            <p:nvPr/>
          </p:nvSpPr>
          <p:spPr>
            <a:xfrm>
              <a:off x="1612900" y="2505823"/>
              <a:ext cx="5407372" cy="563137"/>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700">
                  <a:solidFill>
                    <a:schemeClr val="dk1"/>
                  </a:solidFill>
                  <a:latin typeface="Times New Roman"/>
                  <a:ea typeface="Times New Roman"/>
                  <a:cs typeface="Times New Roman"/>
                  <a:sym typeface="Times New Roman"/>
                </a:rPr>
                <a:t>Hình ảnh người kị sĩ trên yên ngựa</a:t>
              </a:r>
              <a:endParaRPr b="1" sz="2700">
                <a:solidFill>
                  <a:schemeClr val="dk1"/>
                </a:solidFill>
                <a:latin typeface="Times New Roman"/>
                <a:ea typeface="Times New Roman"/>
                <a:cs typeface="Times New Roman"/>
                <a:sym typeface="Times New Roman"/>
              </a:endParaRPr>
            </a:p>
          </p:txBody>
        </p:sp>
        <p:pic>
          <p:nvPicPr>
            <p:cNvPr id="729" name="Google Shape;729;p34"/>
            <p:cNvPicPr preferRelativeResize="0"/>
            <p:nvPr/>
          </p:nvPicPr>
          <p:blipFill rotWithShape="1">
            <a:blip r:embed="rId4">
              <a:alphaModFix/>
            </a:blip>
            <a:srcRect b="0" l="0" r="0" t="0"/>
            <a:stretch/>
          </p:blipFill>
          <p:spPr>
            <a:xfrm>
              <a:off x="672450" y="2662446"/>
              <a:ext cx="205646" cy="204522"/>
            </a:xfrm>
            <a:prstGeom prst="rect">
              <a:avLst/>
            </a:prstGeom>
            <a:noFill/>
            <a:ln>
              <a:noFill/>
            </a:ln>
          </p:spPr>
        </p:pic>
      </p:grpSp>
      <p:grpSp>
        <p:nvGrpSpPr>
          <p:cNvPr id="730" name="Google Shape;730;p34"/>
          <p:cNvGrpSpPr/>
          <p:nvPr/>
        </p:nvGrpSpPr>
        <p:grpSpPr>
          <a:xfrm>
            <a:off x="672450" y="3110096"/>
            <a:ext cx="6754510" cy="822960"/>
            <a:chOff x="672450" y="2780928"/>
            <a:chExt cx="6754510" cy="822960"/>
          </a:xfrm>
        </p:grpSpPr>
        <p:sp>
          <p:nvSpPr>
            <p:cNvPr id="731" name="Google Shape;731;p34"/>
            <p:cNvSpPr txBox="1"/>
            <p:nvPr/>
          </p:nvSpPr>
          <p:spPr>
            <a:xfrm>
              <a:off x="1079500" y="3006083"/>
              <a:ext cx="554038" cy="41148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700">
                  <a:solidFill>
                    <a:schemeClr val="dk1"/>
                  </a:solidFill>
                  <a:latin typeface="Times New Roman"/>
                  <a:ea typeface="Times New Roman"/>
                  <a:cs typeface="Times New Roman"/>
                  <a:sym typeface="Times New Roman"/>
                </a:rPr>
                <a:t>D) </a:t>
              </a:r>
              <a:endParaRPr b="1" sz="2700">
                <a:solidFill>
                  <a:schemeClr val="dk1"/>
                </a:solidFill>
                <a:latin typeface="Times New Roman"/>
                <a:ea typeface="Times New Roman"/>
                <a:cs typeface="Times New Roman"/>
                <a:sym typeface="Times New Roman"/>
              </a:endParaRPr>
            </a:p>
          </p:txBody>
        </p:sp>
        <p:sp>
          <p:nvSpPr>
            <p:cNvPr id="732" name="Google Shape;732;p34"/>
            <p:cNvSpPr txBox="1"/>
            <p:nvPr/>
          </p:nvSpPr>
          <p:spPr>
            <a:xfrm>
              <a:off x="1638300" y="2780928"/>
              <a:ext cx="5788660" cy="82296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700">
                  <a:solidFill>
                    <a:schemeClr val="dk1"/>
                  </a:solidFill>
                  <a:latin typeface="Times New Roman"/>
                  <a:ea typeface="Times New Roman"/>
                  <a:cs typeface="Times New Roman"/>
                  <a:sym typeface="Times New Roman"/>
                </a:rPr>
                <a:t>Hình ảnh áo choàng của người kị sĩ.</a:t>
              </a:r>
              <a:endParaRPr b="1" sz="2700">
                <a:solidFill>
                  <a:schemeClr val="dk1"/>
                </a:solidFill>
                <a:latin typeface="Times New Roman"/>
                <a:ea typeface="Times New Roman"/>
                <a:cs typeface="Times New Roman"/>
                <a:sym typeface="Times New Roman"/>
              </a:endParaRPr>
            </a:p>
          </p:txBody>
        </p:sp>
        <p:pic>
          <p:nvPicPr>
            <p:cNvPr id="733" name="Google Shape;733;p34"/>
            <p:cNvPicPr preferRelativeResize="0"/>
            <p:nvPr/>
          </p:nvPicPr>
          <p:blipFill rotWithShape="1">
            <a:blip r:embed="rId4">
              <a:alphaModFix/>
            </a:blip>
            <a:srcRect b="0" l="0" r="0" t="0"/>
            <a:stretch/>
          </p:blipFill>
          <p:spPr>
            <a:xfrm>
              <a:off x="672450" y="3115833"/>
              <a:ext cx="205646" cy="204522"/>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pic>
        <p:nvPicPr>
          <p:cNvPr descr="D:\LỆ THANH\E leaning\images (1).jpg" id="739" name="Google Shape;739;p35"/>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740" name="Google Shape;740;p35"/>
          <p:cNvSpPr txBox="1"/>
          <p:nvPr/>
        </p:nvSpPr>
        <p:spPr>
          <a:xfrm>
            <a:off x="177311" y="692696"/>
            <a:ext cx="7989559" cy="523220"/>
          </a:xfrm>
          <a:prstGeom prst="rect">
            <a:avLst/>
          </a:prstGeom>
          <a:noFill/>
          <a:ln>
            <a:noFill/>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00FF"/>
                </a:solidFill>
                <a:latin typeface="Times New Roman"/>
                <a:ea typeface="Times New Roman"/>
                <a:cs typeface="Times New Roman"/>
                <a:sym typeface="Times New Roman"/>
              </a:rPr>
              <a:t>2. Hình tượng  Lor – ca trong cái bi tráng và bất tử</a:t>
            </a:r>
            <a:endParaRPr b="1" sz="2800">
              <a:solidFill>
                <a:srgbClr val="0000FF"/>
              </a:solidFill>
              <a:latin typeface="Times New Roman"/>
              <a:ea typeface="Times New Roman"/>
              <a:cs typeface="Times New Roman"/>
              <a:sym typeface="Times New Roman"/>
            </a:endParaRPr>
          </a:p>
        </p:txBody>
      </p:sp>
      <p:sp>
        <p:nvSpPr>
          <p:cNvPr id="741" name="Google Shape;741;p35"/>
          <p:cNvSpPr txBox="1"/>
          <p:nvPr/>
        </p:nvSpPr>
        <p:spPr>
          <a:xfrm>
            <a:off x="0" y="-27384"/>
            <a:ext cx="9144000" cy="584775"/>
          </a:xfrm>
          <a:prstGeom prst="rect">
            <a:avLst/>
          </a:prstGeom>
          <a:solidFill>
            <a:schemeClr val="lt1">
              <a:alpha val="32941"/>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FFFF00"/>
                </a:solidFill>
                <a:latin typeface="Cambria"/>
                <a:ea typeface="Cambria"/>
                <a:cs typeface="Cambria"/>
                <a:sym typeface="Cambria"/>
              </a:rPr>
              <a:t>ĐÀN GHITA CỦA LOR - CA</a:t>
            </a:r>
            <a:endParaRPr b="1" sz="3200">
              <a:solidFill>
                <a:srgbClr val="FFFF00"/>
              </a:solidFill>
              <a:latin typeface="Cambria"/>
              <a:ea typeface="Cambria"/>
              <a:cs typeface="Cambria"/>
              <a:sym typeface="Cambria"/>
            </a:endParaRPr>
          </a:p>
        </p:txBody>
      </p:sp>
      <p:pic>
        <p:nvPicPr>
          <p:cNvPr descr="D:\LỆ THANH\E leaning\Chacircn dung Lor-ca_zpsiuznxeld.jpg" id="742" name="Google Shape;742;p35"/>
          <p:cNvPicPr preferRelativeResize="0"/>
          <p:nvPr/>
        </p:nvPicPr>
        <p:blipFill rotWithShape="1">
          <a:blip r:embed="rId4">
            <a:alphaModFix/>
          </a:blip>
          <a:srcRect b="0" l="0" r="0" t="0"/>
          <a:stretch/>
        </p:blipFill>
        <p:spPr>
          <a:xfrm>
            <a:off x="205931" y="1484784"/>
            <a:ext cx="3898900" cy="4680520"/>
          </a:xfrm>
          <a:prstGeom prst="rect">
            <a:avLst/>
          </a:prstGeom>
          <a:noFill/>
          <a:ln cap="sq" cmpd="sng" w="190500">
            <a:solidFill>
              <a:srgbClr val="C8C6BD"/>
            </a:solidFill>
            <a:prstDash val="solid"/>
            <a:miter lim="800000"/>
            <a:headEnd len="sm" w="sm" type="none"/>
            <a:tailEnd len="sm" w="sm" type="none"/>
          </a:ln>
          <a:effectLst>
            <a:outerShdw blurRad="254000" rotWithShape="0" algn="bl">
              <a:srgbClr val="000000">
                <a:alpha val="42745"/>
              </a:srgbClr>
            </a:outerShdw>
          </a:effectLst>
        </p:spPr>
      </p:pic>
      <p:pic>
        <p:nvPicPr>
          <p:cNvPr descr="Picture1" id="743" name="Google Shape;743;p35"/>
          <p:cNvPicPr preferRelativeResize="0"/>
          <p:nvPr/>
        </p:nvPicPr>
        <p:blipFill rotWithShape="1">
          <a:blip r:embed="rId5">
            <a:alphaModFix/>
          </a:blip>
          <a:srcRect b="0" l="0" r="0" t="0"/>
          <a:stretch/>
        </p:blipFill>
        <p:spPr>
          <a:xfrm>
            <a:off x="205544" y="1484784"/>
            <a:ext cx="3902968" cy="4637505"/>
          </a:xfrm>
          <a:prstGeom prst="rect">
            <a:avLst/>
          </a:prstGeom>
          <a:noFill/>
          <a:ln cap="sq" cmpd="sng" w="190500">
            <a:solidFill>
              <a:srgbClr val="C8C6BD"/>
            </a:solidFill>
            <a:prstDash val="solid"/>
            <a:miter lim="800000"/>
            <a:headEnd len="sm" w="sm" type="none"/>
            <a:tailEnd len="sm" w="sm" type="none"/>
          </a:ln>
          <a:effectLst>
            <a:outerShdw blurRad="254000" rotWithShape="0" algn="bl">
              <a:srgbClr val="000000">
                <a:alpha val="42745"/>
              </a:srgbClr>
            </a:outerShdw>
          </a:effectLst>
        </p:spPr>
      </p:pic>
      <p:pic>
        <p:nvPicPr>
          <p:cNvPr descr="D:\LỆ THANH\E leaning\images (10).jpg" id="744" name="Google Shape;744;p35"/>
          <p:cNvPicPr preferRelativeResize="0"/>
          <p:nvPr/>
        </p:nvPicPr>
        <p:blipFill rotWithShape="1">
          <a:blip r:embed="rId6">
            <a:alphaModFix/>
          </a:blip>
          <a:srcRect b="0" l="0" r="0" t="0"/>
          <a:stretch/>
        </p:blipFill>
        <p:spPr>
          <a:xfrm>
            <a:off x="177311" y="1455371"/>
            <a:ext cx="3816424" cy="4709933"/>
          </a:xfrm>
          <a:prstGeom prst="roundRect">
            <a:avLst>
              <a:gd fmla="val 16667" name="adj"/>
            </a:avLst>
          </a:prstGeom>
          <a:noFill/>
          <a:ln>
            <a:noFill/>
          </a:ln>
          <a:effectLst>
            <a:outerShdw blurRad="76200" rotWithShape="0" algn="tl" dir="7800000" dist="38100">
              <a:srgbClr val="000000">
                <a:alpha val="40000"/>
              </a:srgbClr>
            </a:outerShdw>
          </a:effectLst>
        </p:spPr>
      </p:pic>
      <p:sp>
        <p:nvSpPr>
          <p:cNvPr id="745" name="Google Shape;745;p35"/>
          <p:cNvSpPr/>
          <p:nvPr/>
        </p:nvSpPr>
        <p:spPr>
          <a:xfrm>
            <a:off x="5076056" y="1412776"/>
            <a:ext cx="3787804" cy="1055608"/>
          </a:xfrm>
          <a:prstGeom prst="flowChartAlternateProcess">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Times New Roman"/>
                <a:ea typeface="Times New Roman"/>
                <a:cs typeface="Times New Roman"/>
                <a:sym typeface="Times New Roman"/>
              </a:rPr>
              <a:t>Tây Ban Nha</a:t>
            </a:r>
            <a:endParaRPr b="1" sz="28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b="1" lang="en-US" sz="2800">
                <a:solidFill>
                  <a:schemeClr val="dk1"/>
                </a:solidFill>
                <a:latin typeface="Times New Roman"/>
                <a:ea typeface="Times New Roman"/>
                <a:cs typeface="Times New Roman"/>
                <a:sym typeface="Times New Roman"/>
              </a:rPr>
              <a:t>Hát nghêu ngao</a:t>
            </a:r>
            <a:endParaRPr b="1" sz="2800">
              <a:solidFill>
                <a:schemeClr val="dk1"/>
              </a:solidFill>
              <a:latin typeface="Times New Roman"/>
              <a:ea typeface="Times New Roman"/>
              <a:cs typeface="Times New Roman"/>
              <a:sym typeface="Times New Roman"/>
            </a:endParaRPr>
          </a:p>
        </p:txBody>
      </p:sp>
      <p:pic>
        <p:nvPicPr>
          <p:cNvPr descr="D:\LỆ THANH\E leaning\images (9).jpg" id="746" name="Google Shape;746;p35"/>
          <p:cNvPicPr preferRelativeResize="0"/>
          <p:nvPr/>
        </p:nvPicPr>
        <p:blipFill rotWithShape="1">
          <a:blip r:embed="rId7">
            <a:alphaModFix/>
          </a:blip>
          <a:srcRect b="0" l="0" r="0" t="0"/>
          <a:stretch/>
        </p:blipFill>
        <p:spPr>
          <a:xfrm>
            <a:off x="4860032" y="2920127"/>
            <a:ext cx="4003829" cy="373623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D:\LỆ THANH\E leaning\new-edition-of-flamenco-an-englishmans-passion.jpg" id="747" name="Google Shape;747;p35"/>
          <p:cNvPicPr preferRelativeResize="0"/>
          <p:nvPr/>
        </p:nvPicPr>
        <p:blipFill rotWithShape="1">
          <a:blip r:embed="rId8">
            <a:alphaModFix/>
          </a:blip>
          <a:srcRect b="0" l="0" r="0" t="0"/>
          <a:stretch/>
        </p:blipFill>
        <p:spPr>
          <a:xfrm>
            <a:off x="4860032" y="2920546"/>
            <a:ext cx="4003828" cy="373582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D:\LỆ THANH\E leaning\Flamenco.jpg" id="748" name="Google Shape;748;p35"/>
          <p:cNvPicPr preferRelativeResize="0"/>
          <p:nvPr/>
        </p:nvPicPr>
        <p:blipFill rotWithShape="1">
          <a:blip r:embed="rId9">
            <a:alphaModFix/>
          </a:blip>
          <a:srcRect b="0" l="0" r="0" t="0"/>
          <a:stretch/>
        </p:blipFill>
        <p:spPr>
          <a:xfrm>
            <a:off x="4860032" y="2920546"/>
            <a:ext cx="4003829" cy="373582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D:\LỆ THANH\E leaning\7701001.jpg" id="749" name="Google Shape;749;p35"/>
          <p:cNvPicPr preferRelativeResize="0"/>
          <p:nvPr/>
        </p:nvPicPr>
        <p:blipFill rotWithShape="1">
          <a:blip r:embed="rId10">
            <a:alphaModFix/>
          </a:blip>
          <a:srcRect b="0" l="0" r="0" t="0"/>
          <a:stretch/>
        </p:blipFill>
        <p:spPr>
          <a:xfrm>
            <a:off x="4860032" y="2893222"/>
            <a:ext cx="4003827" cy="376314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D:\LỆ THANH\E leaning\v iu Flamenco 2_zpskrsk2n4j.jpg" id="750" name="Google Shape;750;p35"/>
          <p:cNvPicPr preferRelativeResize="0"/>
          <p:nvPr/>
        </p:nvPicPr>
        <p:blipFill rotWithShape="1">
          <a:blip r:embed="rId11">
            <a:alphaModFix/>
          </a:blip>
          <a:srcRect b="0" l="0" r="0" t="0"/>
          <a:stretch/>
        </p:blipFill>
        <p:spPr>
          <a:xfrm>
            <a:off x="4860032" y="2907970"/>
            <a:ext cx="4033323" cy="376314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2"/>
                                        </p:tgtEl>
                                        <p:attrNameLst>
                                          <p:attrName>style.visibility</p:attrName>
                                        </p:attrNameLst>
                                      </p:cBhvr>
                                      <p:to>
                                        <p:strVal val="visible"/>
                                      </p:to>
                                    </p:set>
                                    <p:animEffect filter="fade" transition="in">
                                      <p:cBhvr>
                                        <p:cTn dur="2000"/>
                                        <p:tgtEl>
                                          <p:spTgt spid="7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3"/>
                                        </p:tgtEl>
                                        <p:attrNameLst>
                                          <p:attrName>style.visibility</p:attrName>
                                        </p:attrNameLst>
                                      </p:cBhvr>
                                      <p:to>
                                        <p:strVal val="visible"/>
                                      </p:to>
                                    </p:set>
                                    <p:animEffect filter="fade" transition="in">
                                      <p:cBhvr>
                                        <p:cTn dur="2000"/>
                                        <p:tgtEl>
                                          <p:spTgt spid="7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742"/>
                                        </p:tgtEl>
                                      </p:cBhvr>
                                    </p:animEffect>
                                    <p:set>
                                      <p:cBhvr>
                                        <p:cTn dur="1" fill="hold">
                                          <p:stCondLst>
                                            <p:cond delay="500"/>
                                          </p:stCondLst>
                                        </p:cTn>
                                        <p:tgtEl>
                                          <p:spTgt spid="74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5"/>
                                        </p:tgtEl>
                                        <p:attrNameLst>
                                          <p:attrName>style.visibility</p:attrName>
                                        </p:attrNameLst>
                                      </p:cBhvr>
                                      <p:to>
                                        <p:strVal val="visible"/>
                                      </p:to>
                                    </p:set>
                                    <p:animEffect filter="fade" transition="in">
                                      <p:cBhvr>
                                        <p:cTn dur="500"/>
                                        <p:tgtEl>
                                          <p:spTgt spid="7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743"/>
                                        </p:tgtEl>
                                      </p:cBhvr>
                                    </p:animEffect>
                                    <p:set>
                                      <p:cBhvr>
                                        <p:cTn dur="1" fill="hold">
                                          <p:stCondLst>
                                            <p:cond delay="500"/>
                                          </p:stCondLst>
                                        </p:cTn>
                                        <p:tgtEl>
                                          <p:spTgt spid="74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4"/>
                                        </p:tgtEl>
                                        <p:attrNameLst>
                                          <p:attrName>style.visibility</p:attrName>
                                        </p:attrNameLst>
                                      </p:cBhvr>
                                      <p:to>
                                        <p:strVal val="visible"/>
                                      </p:to>
                                    </p:set>
                                    <p:animEffect filter="fade" transition="in">
                                      <p:cBhvr>
                                        <p:cTn dur="1000"/>
                                        <p:tgtEl>
                                          <p:spTgt spid="7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6"/>
                                        </p:tgtEl>
                                        <p:attrNameLst>
                                          <p:attrName>style.visibility</p:attrName>
                                        </p:attrNameLst>
                                      </p:cBhvr>
                                      <p:to>
                                        <p:strVal val="visible"/>
                                      </p:to>
                                    </p:set>
                                    <p:animEffect filter="fade" transition="in">
                                      <p:cBhvr>
                                        <p:cTn dur="1000"/>
                                        <p:tgtEl>
                                          <p:spTgt spid="7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7"/>
                                        </p:tgtEl>
                                        <p:attrNameLst>
                                          <p:attrName>style.visibility</p:attrName>
                                        </p:attrNameLst>
                                      </p:cBhvr>
                                      <p:to>
                                        <p:strVal val="visible"/>
                                      </p:to>
                                    </p:set>
                                    <p:animEffect filter="fade" transition="in">
                                      <p:cBhvr>
                                        <p:cTn dur="2000"/>
                                        <p:tgtEl>
                                          <p:spTgt spid="7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8"/>
                                        </p:tgtEl>
                                        <p:attrNameLst>
                                          <p:attrName>style.visibility</p:attrName>
                                        </p:attrNameLst>
                                      </p:cBhvr>
                                      <p:to>
                                        <p:strVal val="visible"/>
                                      </p:to>
                                    </p:set>
                                    <p:animEffect filter="fade" transition="in">
                                      <p:cBhvr>
                                        <p:cTn dur="2000"/>
                                        <p:tgtEl>
                                          <p:spTgt spid="7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9"/>
                                        </p:tgtEl>
                                        <p:attrNameLst>
                                          <p:attrName>style.visibility</p:attrName>
                                        </p:attrNameLst>
                                      </p:cBhvr>
                                      <p:to>
                                        <p:strVal val="visible"/>
                                      </p:to>
                                    </p:set>
                                    <p:animEffect filter="fade" transition="in">
                                      <p:cBhvr>
                                        <p:cTn dur="2000"/>
                                        <p:tgtEl>
                                          <p:spTgt spid="7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50"/>
                                        </p:tgtEl>
                                        <p:attrNameLst>
                                          <p:attrName>style.visibility</p:attrName>
                                        </p:attrNameLst>
                                      </p:cBhvr>
                                      <p:to>
                                        <p:strVal val="visible"/>
                                      </p:to>
                                    </p:set>
                                    <p:anim calcmode="lin" valueType="num">
                                      <p:cBhvr additive="base">
                                        <p:cTn dur="1000"/>
                                        <p:tgtEl>
                                          <p:spTgt spid="750"/>
                                        </p:tgtEl>
                                        <p:attrNameLst>
                                          <p:attrName>ppt_w</p:attrName>
                                        </p:attrNameLst>
                                      </p:cBhvr>
                                      <p:tavLst>
                                        <p:tav fmla="" tm="0">
                                          <p:val>
                                            <p:strVal val="0"/>
                                          </p:val>
                                        </p:tav>
                                        <p:tav fmla="" tm="100000">
                                          <p:val>
                                            <p:strVal val="#ppt_w"/>
                                          </p:val>
                                        </p:tav>
                                      </p:tavLst>
                                    </p:anim>
                                    <p:anim calcmode="lin" valueType="num">
                                      <p:cBhvr additive="base">
                                        <p:cTn dur="1000"/>
                                        <p:tgtEl>
                                          <p:spTgt spid="75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pic>
        <p:nvPicPr>
          <p:cNvPr descr="D:\LỆ THANH\E leaning\hinhnenpp\hinhnenpp\hinh-nen-powerpoint-dep-hd-52.jpg" id="755" name="Google Shape;755;p36"/>
          <p:cNvPicPr preferRelativeResize="0"/>
          <p:nvPr/>
        </p:nvPicPr>
        <p:blipFill rotWithShape="1">
          <a:blip r:embed="rId3">
            <a:alphaModFix/>
          </a:blip>
          <a:srcRect b="0" l="0" r="0" t="0"/>
          <a:stretch/>
        </p:blipFill>
        <p:spPr>
          <a:xfrm>
            <a:off x="8263" y="0"/>
            <a:ext cx="9271489" cy="6858000"/>
          </a:xfrm>
          <a:prstGeom prst="rect">
            <a:avLst/>
          </a:prstGeom>
          <a:noFill/>
          <a:ln>
            <a:noFill/>
          </a:ln>
        </p:spPr>
      </p:pic>
      <p:sp>
        <p:nvSpPr>
          <p:cNvPr id="756" name="Google Shape;756;p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
        <p:nvSpPr>
          <p:cNvPr id="757" name="Google Shape;757;p36"/>
          <p:cNvSpPr txBox="1"/>
          <p:nvPr/>
        </p:nvSpPr>
        <p:spPr>
          <a:xfrm>
            <a:off x="177311" y="692696"/>
            <a:ext cx="8003986" cy="523220"/>
          </a:xfrm>
          <a:prstGeom prst="rect">
            <a:avLst/>
          </a:prstGeom>
          <a:noFill/>
          <a:ln>
            <a:noFill/>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00FF"/>
                </a:solidFill>
                <a:latin typeface="Times New Roman"/>
                <a:ea typeface="Times New Roman"/>
                <a:cs typeface="Times New Roman"/>
                <a:sym typeface="Times New Roman"/>
              </a:rPr>
              <a:t>2. Hình tượng  Lor – ca trong cái bi tráng và bất tử</a:t>
            </a:r>
            <a:endParaRPr b="1" sz="2800">
              <a:solidFill>
                <a:srgbClr val="0000FF"/>
              </a:solidFill>
              <a:latin typeface="Times New Roman"/>
              <a:ea typeface="Times New Roman"/>
              <a:cs typeface="Times New Roman"/>
              <a:sym typeface="Times New Roman"/>
            </a:endParaRPr>
          </a:p>
        </p:txBody>
      </p:sp>
      <p:sp>
        <p:nvSpPr>
          <p:cNvPr id="758" name="Google Shape;758;p36"/>
          <p:cNvSpPr txBox="1"/>
          <p:nvPr/>
        </p:nvSpPr>
        <p:spPr>
          <a:xfrm>
            <a:off x="19282" y="35913"/>
            <a:ext cx="9260470" cy="584775"/>
          </a:xfrm>
          <a:prstGeom prst="rect">
            <a:avLst/>
          </a:prstGeom>
          <a:solidFill>
            <a:srgbClr val="FFFF00">
              <a:alpha val="32941"/>
            </a:srgb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FF0000"/>
                </a:solidFill>
                <a:latin typeface="Cambria"/>
                <a:ea typeface="Cambria"/>
                <a:cs typeface="Cambria"/>
                <a:sym typeface="Cambria"/>
              </a:rPr>
              <a:t>ĐÀN GHITA CỦA LOR - CA</a:t>
            </a:r>
            <a:endParaRPr b="1" sz="3200">
              <a:solidFill>
                <a:srgbClr val="FF0000"/>
              </a:solidFill>
              <a:latin typeface="Cambria"/>
              <a:ea typeface="Cambria"/>
              <a:cs typeface="Cambria"/>
              <a:sym typeface="Cambria"/>
            </a:endParaRPr>
          </a:p>
        </p:txBody>
      </p:sp>
      <p:pic>
        <p:nvPicPr>
          <p:cNvPr descr="D:\LỆ THANH\E leaning\images (2)(4).jpg" id="759" name="Google Shape;759;p36"/>
          <p:cNvPicPr preferRelativeResize="0"/>
          <p:nvPr/>
        </p:nvPicPr>
        <p:blipFill rotWithShape="1">
          <a:blip r:embed="rId4">
            <a:alphaModFix/>
          </a:blip>
          <a:srcRect b="0" l="0" r="0" t="0"/>
          <a:stretch/>
        </p:blipFill>
        <p:spPr>
          <a:xfrm>
            <a:off x="5166241" y="1412776"/>
            <a:ext cx="3960440" cy="3179089"/>
          </a:xfrm>
          <a:prstGeom prst="rect">
            <a:avLst/>
          </a:prstGeom>
          <a:solidFill>
            <a:srgbClr val="ECECEC"/>
          </a:solidFill>
          <a:ln cap="rnd" cmpd="sng" w="190500">
            <a:solidFill>
              <a:srgbClr val="FFFFFF"/>
            </a:solidFill>
            <a:prstDash val="solid"/>
            <a:round/>
            <a:headEnd len="sm" w="sm" type="none"/>
            <a:tailEnd len="sm" w="sm" type="none"/>
          </a:ln>
          <a:effectLst>
            <a:outerShdw blurRad="36195" rotWithShape="0" algn="tl" dir="11400000" dist="12700">
              <a:srgbClr val="000000">
                <a:alpha val="32941"/>
              </a:srgbClr>
            </a:outerShdw>
          </a:effectLst>
        </p:spPr>
      </p:pic>
      <p:pic>
        <p:nvPicPr>
          <p:cNvPr descr="D:\LỆ THANH\E leaning\giai-ma-giac-mo-nam-mo-thay-mau-la-diem-gi.jpg" id="760" name="Google Shape;760;p36"/>
          <p:cNvPicPr preferRelativeResize="0"/>
          <p:nvPr/>
        </p:nvPicPr>
        <p:blipFill rotWithShape="1">
          <a:blip r:embed="rId5">
            <a:alphaModFix/>
          </a:blip>
          <a:srcRect b="0" l="0" r="0" t="0"/>
          <a:stretch/>
        </p:blipFill>
        <p:spPr>
          <a:xfrm>
            <a:off x="399533" y="1412777"/>
            <a:ext cx="3740419" cy="3600399"/>
          </a:xfrm>
          <a:prstGeom prst="rect">
            <a:avLst/>
          </a:prstGeom>
          <a:noFill/>
          <a:ln>
            <a:noFill/>
          </a:ln>
        </p:spPr>
      </p:pic>
      <p:sp>
        <p:nvSpPr>
          <p:cNvPr id="761" name="Google Shape;761;p36"/>
          <p:cNvSpPr/>
          <p:nvPr/>
        </p:nvSpPr>
        <p:spPr>
          <a:xfrm>
            <a:off x="3059832" y="3933056"/>
            <a:ext cx="3446062" cy="2679621"/>
          </a:xfrm>
          <a:prstGeom prst="irregularSeal1">
            <a:avLst/>
          </a:prstGeom>
          <a:solidFill>
            <a:srgbClr val="FF000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Calibri"/>
                <a:ea typeface="Calibri"/>
                <a:cs typeface="Calibri"/>
                <a:sym typeface="Calibri"/>
              </a:rPr>
              <a:t>Bỗng kinh hoàng</a:t>
            </a:r>
            <a:endParaRPr b="1" sz="2800">
              <a:solidFill>
                <a:schemeClr val="dk1"/>
              </a:solidFill>
              <a:latin typeface="Calibri"/>
              <a:ea typeface="Calibri"/>
              <a:cs typeface="Calibri"/>
              <a:sym typeface="Calibri"/>
            </a:endParaRPr>
          </a:p>
        </p:txBody>
      </p:sp>
      <p:sp>
        <p:nvSpPr>
          <p:cNvPr id="762" name="Google Shape;762;p36"/>
          <p:cNvSpPr txBox="1"/>
          <p:nvPr/>
        </p:nvSpPr>
        <p:spPr>
          <a:xfrm>
            <a:off x="19282" y="5319459"/>
            <a:ext cx="3458585"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rgbClr val="0000FF"/>
                </a:solidFill>
                <a:latin typeface="Times New Roman"/>
                <a:ea typeface="Times New Roman"/>
                <a:cs typeface="Times New Roman"/>
                <a:sym typeface="Times New Roman"/>
              </a:rPr>
              <a:t>Áo choàng </a:t>
            </a:r>
            <a:endParaRPr/>
          </a:p>
          <a:p>
            <a:pPr indent="0" lvl="0" marL="0" marR="0" rtl="0" algn="ctr">
              <a:spcBef>
                <a:spcPts val="0"/>
              </a:spcBef>
              <a:spcAft>
                <a:spcPts val="0"/>
              </a:spcAft>
              <a:buNone/>
            </a:pPr>
            <a:r>
              <a:rPr b="1" lang="en-US" sz="3600">
                <a:solidFill>
                  <a:srgbClr val="0000FF"/>
                </a:solidFill>
                <a:latin typeface="Times New Roman"/>
                <a:ea typeface="Times New Roman"/>
                <a:cs typeface="Times New Roman"/>
                <a:sym typeface="Times New Roman"/>
              </a:rPr>
              <a:t>bê bết đỏ</a:t>
            </a:r>
            <a:endParaRPr b="1" sz="3600">
              <a:solidFill>
                <a:srgbClr val="0000FF"/>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9"/>
                                        </p:tgtEl>
                                        <p:attrNameLst>
                                          <p:attrName>style.visibility</p:attrName>
                                        </p:attrNameLst>
                                      </p:cBhvr>
                                      <p:to>
                                        <p:strVal val="visible"/>
                                      </p:to>
                                    </p:set>
                                    <p:animEffect filter="fade" transition="in">
                                      <p:cBhvr>
                                        <p:cTn dur="1000"/>
                                        <p:tgtEl>
                                          <p:spTgt spid="7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60"/>
                                        </p:tgtEl>
                                        <p:attrNameLst>
                                          <p:attrName>style.visibility</p:attrName>
                                        </p:attrNameLst>
                                      </p:cBhvr>
                                      <p:to>
                                        <p:strVal val="visible"/>
                                      </p:to>
                                    </p:set>
                                    <p:anim calcmode="lin" valueType="num">
                                      <p:cBhvr additive="base">
                                        <p:cTn dur="500"/>
                                        <p:tgtEl>
                                          <p:spTgt spid="760"/>
                                        </p:tgtEl>
                                        <p:attrNameLst>
                                          <p:attrName>ppt_w</p:attrName>
                                        </p:attrNameLst>
                                      </p:cBhvr>
                                      <p:tavLst>
                                        <p:tav fmla="" tm="0">
                                          <p:val>
                                            <p:strVal val="0"/>
                                          </p:val>
                                        </p:tav>
                                        <p:tav fmla="" tm="100000">
                                          <p:val>
                                            <p:strVal val="#ppt_w"/>
                                          </p:val>
                                        </p:tav>
                                      </p:tavLst>
                                    </p:anim>
                                    <p:anim calcmode="lin" valueType="num">
                                      <p:cBhvr additive="base">
                                        <p:cTn dur="500"/>
                                        <p:tgtEl>
                                          <p:spTgt spid="760"/>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761"/>
                                        </p:tgtEl>
                                        <p:attrNameLst>
                                          <p:attrName>style.visibility</p:attrName>
                                        </p:attrNameLst>
                                      </p:cBhvr>
                                      <p:to>
                                        <p:strVal val="visible"/>
                                      </p:to>
                                    </p:set>
                                    <p:anim calcmode="lin" valueType="num">
                                      <p:cBhvr additive="base">
                                        <p:cTn dur="500"/>
                                        <p:tgtEl>
                                          <p:spTgt spid="761"/>
                                        </p:tgtEl>
                                        <p:attrNameLst>
                                          <p:attrName>ppt_w</p:attrName>
                                        </p:attrNameLst>
                                      </p:cBhvr>
                                      <p:tavLst>
                                        <p:tav fmla="" tm="0">
                                          <p:val>
                                            <p:strVal val="0"/>
                                          </p:val>
                                        </p:tav>
                                        <p:tav fmla="" tm="100000">
                                          <p:val>
                                            <p:strVal val="#ppt_w"/>
                                          </p:val>
                                        </p:tav>
                                      </p:tavLst>
                                    </p:anim>
                                    <p:anim calcmode="lin" valueType="num">
                                      <p:cBhvr additive="base">
                                        <p:cTn dur="500"/>
                                        <p:tgtEl>
                                          <p:spTgt spid="761"/>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2"/>
                                        </p:tgtEl>
                                        <p:attrNameLst>
                                          <p:attrName>style.visibility</p:attrName>
                                        </p:attrNameLst>
                                      </p:cBhvr>
                                      <p:to>
                                        <p:strVal val="visible"/>
                                      </p:to>
                                    </p:set>
                                    <p:animEffect filter="fade" transition="in">
                                      <p:cBhvr>
                                        <p:cTn dur="1822"/>
                                        <p:tgtEl>
                                          <p:spTgt spid="7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pic>
        <p:nvPicPr>
          <p:cNvPr descr="D:\LỆ THANH\E leaning\hinhnenpp\hinhnenpp\hinh-nen-powerpoint-dep-hd-52.jpg" id="767" name="Google Shape;767;p37"/>
          <p:cNvPicPr preferRelativeResize="0"/>
          <p:nvPr/>
        </p:nvPicPr>
        <p:blipFill rotWithShape="1">
          <a:blip r:embed="rId3">
            <a:alphaModFix/>
          </a:blip>
          <a:srcRect b="0" l="0" r="0" t="0"/>
          <a:stretch/>
        </p:blipFill>
        <p:spPr>
          <a:xfrm>
            <a:off x="8263" y="0"/>
            <a:ext cx="9271489" cy="6858000"/>
          </a:xfrm>
          <a:prstGeom prst="rect">
            <a:avLst/>
          </a:prstGeom>
          <a:noFill/>
          <a:ln>
            <a:noFill/>
          </a:ln>
        </p:spPr>
      </p:pic>
      <p:sp>
        <p:nvSpPr>
          <p:cNvPr id="768" name="Google Shape;768;p3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
        <p:nvSpPr>
          <p:cNvPr id="769" name="Google Shape;769;p37"/>
          <p:cNvSpPr txBox="1"/>
          <p:nvPr/>
        </p:nvSpPr>
        <p:spPr>
          <a:xfrm>
            <a:off x="177311" y="692696"/>
            <a:ext cx="8717323" cy="523220"/>
          </a:xfrm>
          <a:prstGeom prst="rect">
            <a:avLst/>
          </a:prstGeom>
          <a:noFill/>
          <a:ln>
            <a:noFill/>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00FF"/>
                </a:solidFill>
                <a:latin typeface="Times New Roman"/>
                <a:ea typeface="Times New Roman"/>
                <a:cs typeface="Times New Roman"/>
                <a:sym typeface="Times New Roman"/>
              </a:rPr>
              <a:t>2. Hình tượng  Lor – ca trong cái chết bi tráng và bất tử</a:t>
            </a:r>
            <a:endParaRPr b="1" sz="2800">
              <a:solidFill>
                <a:srgbClr val="0000FF"/>
              </a:solidFill>
              <a:latin typeface="Times New Roman"/>
              <a:ea typeface="Times New Roman"/>
              <a:cs typeface="Times New Roman"/>
              <a:sym typeface="Times New Roman"/>
            </a:endParaRPr>
          </a:p>
        </p:txBody>
      </p:sp>
      <p:sp>
        <p:nvSpPr>
          <p:cNvPr id="770" name="Google Shape;770;p37"/>
          <p:cNvSpPr txBox="1"/>
          <p:nvPr/>
        </p:nvSpPr>
        <p:spPr>
          <a:xfrm>
            <a:off x="8263" y="-27384"/>
            <a:ext cx="9271489" cy="584775"/>
          </a:xfrm>
          <a:prstGeom prst="rect">
            <a:avLst/>
          </a:prstGeom>
          <a:solidFill>
            <a:srgbClr val="FFFF00">
              <a:alpha val="32941"/>
            </a:srgb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FF0000"/>
                </a:solidFill>
                <a:latin typeface="Cambria"/>
                <a:ea typeface="Cambria"/>
                <a:cs typeface="Cambria"/>
                <a:sym typeface="Cambria"/>
              </a:rPr>
              <a:t>ĐÀN GHITA CỦA LOR - CA</a:t>
            </a:r>
            <a:endParaRPr b="1" sz="3200">
              <a:solidFill>
                <a:srgbClr val="FF0000"/>
              </a:solidFill>
              <a:latin typeface="Cambria"/>
              <a:ea typeface="Cambria"/>
              <a:cs typeface="Cambria"/>
              <a:sym typeface="Cambria"/>
            </a:endParaRPr>
          </a:p>
        </p:txBody>
      </p:sp>
      <p:sp>
        <p:nvSpPr>
          <p:cNvPr id="771" name="Google Shape;771;p37"/>
          <p:cNvSpPr txBox="1"/>
          <p:nvPr/>
        </p:nvSpPr>
        <p:spPr>
          <a:xfrm>
            <a:off x="-540568" y="1197265"/>
            <a:ext cx="6912768" cy="523220"/>
          </a:xfrm>
          <a:prstGeom prst="rect">
            <a:avLst/>
          </a:prstGeom>
          <a:no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FF0000"/>
                </a:solidFill>
                <a:latin typeface="Times New Roman"/>
                <a:ea typeface="Times New Roman"/>
                <a:cs typeface="Times New Roman"/>
                <a:sym typeface="Times New Roman"/>
              </a:rPr>
              <a:t>* Hình ảnh: Áo choàng bê bết đỏ</a:t>
            </a:r>
            <a:endParaRPr b="1" sz="2800">
              <a:solidFill>
                <a:srgbClr val="FF0000"/>
              </a:solidFill>
              <a:latin typeface="Times New Roman"/>
              <a:ea typeface="Times New Roman"/>
              <a:cs typeface="Times New Roman"/>
              <a:sym typeface="Times New Roman"/>
            </a:endParaRPr>
          </a:p>
        </p:txBody>
      </p:sp>
      <p:pic>
        <p:nvPicPr>
          <p:cNvPr descr="GarciaLorcaBodasDeSangre.jpg" id="772" name="Google Shape;772;p37"/>
          <p:cNvPicPr preferRelativeResize="0"/>
          <p:nvPr/>
        </p:nvPicPr>
        <p:blipFill rotWithShape="1">
          <a:blip r:embed="rId4">
            <a:alphaModFix/>
          </a:blip>
          <a:srcRect b="3715" l="9434" r="0" t="15666"/>
          <a:stretch/>
        </p:blipFill>
        <p:spPr>
          <a:xfrm>
            <a:off x="4967537" y="2060848"/>
            <a:ext cx="4176463" cy="3982568"/>
          </a:xfrm>
          <a:prstGeom prst="rect">
            <a:avLst/>
          </a:prstGeom>
          <a:noFill/>
          <a:ln>
            <a:noFill/>
          </a:ln>
        </p:spPr>
      </p:pic>
      <p:pic>
        <p:nvPicPr>
          <p:cNvPr descr="Lorca-Tar%20(1)" id="773" name="Google Shape;773;p37"/>
          <p:cNvPicPr preferRelativeResize="0"/>
          <p:nvPr/>
        </p:nvPicPr>
        <p:blipFill rotWithShape="1">
          <a:blip r:embed="rId5">
            <a:alphaModFix/>
          </a:blip>
          <a:srcRect b="2979" l="0" r="0" t="10045"/>
          <a:stretch/>
        </p:blipFill>
        <p:spPr>
          <a:xfrm>
            <a:off x="4459068" y="1966713"/>
            <a:ext cx="4663228" cy="4270599"/>
          </a:xfrm>
          <a:prstGeom prst="rect">
            <a:avLst/>
          </a:prstGeom>
          <a:noFill/>
          <a:ln>
            <a:noFill/>
          </a:ln>
        </p:spPr>
      </p:pic>
      <p:sp>
        <p:nvSpPr>
          <p:cNvPr id="774" name="Google Shape;774;p37"/>
          <p:cNvSpPr/>
          <p:nvPr/>
        </p:nvSpPr>
        <p:spPr>
          <a:xfrm>
            <a:off x="395536" y="1987082"/>
            <a:ext cx="3408305" cy="1508105"/>
          </a:xfrm>
          <a:prstGeom prst="rect">
            <a:avLst/>
          </a:prstGeom>
          <a:solidFill>
            <a:schemeClr val="lt1"/>
          </a:solidFill>
          <a:ln>
            <a:noFill/>
          </a:ln>
        </p:spPr>
        <p:txBody>
          <a:bodyPr anchorCtr="0" anchor="t" bIns="45700" lIns="91425" spcFirstLastPara="1" rIns="91425" wrap="square" tIns="45700">
            <a:spAutoFit/>
          </a:bodyPr>
          <a:lstStyle/>
          <a:p>
            <a:pPr indent="-152400" lvl="0" marL="0" marR="0" rtl="0" algn="l">
              <a:spcBef>
                <a:spcPts val="0"/>
              </a:spcBef>
              <a:spcAft>
                <a:spcPts val="0"/>
              </a:spcAft>
              <a:buClr>
                <a:schemeClr val="dk1"/>
              </a:buClr>
              <a:buSzPts val="2400"/>
              <a:buFont typeface="Noto Sans Symbols"/>
              <a:buChar char="⇒"/>
            </a:pPr>
            <a:r>
              <a:rPr b="1" lang="en-US" sz="2400">
                <a:solidFill>
                  <a:schemeClr val="dk1"/>
                </a:solidFill>
                <a:latin typeface="Times New Roman"/>
                <a:ea typeface="Times New Roman"/>
                <a:cs typeface="Times New Roman"/>
                <a:sym typeface="Times New Roman"/>
              </a:rPr>
              <a:t>  Hình ảnh thực</a:t>
            </a:r>
            <a:endParaRPr b="1" sz="2400">
              <a:solidFill>
                <a:schemeClr val="dk1"/>
              </a:solidFill>
              <a:latin typeface="Times New Roman"/>
              <a:ea typeface="Times New Roman"/>
              <a:cs typeface="Times New Roman"/>
              <a:sym typeface="Times New Roman"/>
            </a:endParaRPr>
          </a:p>
          <a:p>
            <a:pPr indent="0" lvl="0" marL="0" marR="0" rtl="0" algn="l">
              <a:spcBef>
                <a:spcPts val="1200"/>
              </a:spcBef>
              <a:spcAft>
                <a:spcPts val="0"/>
              </a:spcAft>
              <a:buNone/>
            </a:pPr>
            <a:r>
              <a:rPr b="1" lang="en-US" sz="2400">
                <a:solidFill>
                  <a:schemeClr val="dk1"/>
                </a:solidFill>
                <a:latin typeface="Times New Roman"/>
                <a:ea typeface="Times New Roman"/>
                <a:cs typeface="Times New Roman"/>
                <a:sym typeface="Times New Roman"/>
              </a:rPr>
              <a:t>Không gian kinh hoàng</a:t>
            </a:r>
            <a:endParaRPr b="1" sz="2400">
              <a:solidFill>
                <a:schemeClr val="dk1"/>
              </a:solidFill>
              <a:latin typeface="Times New Roman"/>
              <a:ea typeface="Times New Roman"/>
              <a:cs typeface="Times New Roman"/>
              <a:sym typeface="Times New Roman"/>
            </a:endParaRPr>
          </a:p>
          <a:p>
            <a:pPr indent="0" lvl="0" marL="0" marR="0" rtl="0" algn="l">
              <a:spcBef>
                <a:spcPts val="1200"/>
              </a:spcBef>
              <a:spcAft>
                <a:spcPts val="0"/>
              </a:spcAft>
              <a:buNone/>
            </a:pPr>
            <a:r>
              <a:rPr b="1" lang="en-US" sz="2400">
                <a:solidFill>
                  <a:schemeClr val="dk1"/>
                </a:solidFill>
                <a:latin typeface="Times New Roman"/>
                <a:ea typeface="Times New Roman"/>
                <a:cs typeface="Times New Roman"/>
                <a:sym typeface="Times New Roman"/>
              </a:rPr>
              <a:t>Ấn tượng chết chóc</a:t>
            </a:r>
            <a:endParaRPr b="1" sz="2400">
              <a:solidFill>
                <a:schemeClr val="dk1"/>
              </a:solidFill>
              <a:latin typeface="Times New Roman"/>
              <a:ea typeface="Times New Roman"/>
              <a:cs typeface="Times New Roman"/>
              <a:sym typeface="Times New Roman"/>
            </a:endParaRPr>
          </a:p>
        </p:txBody>
      </p:sp>
      <p:sp>
        <p:nvSpPr>
          <p:cNvPr id="775" name="Google Shape;775;p37"/>
          <p:cNvSpPr/>
          <p:nvPr/>
        </p:nvSpPr>
        <p:spPr>
          <a:xfrm>
            <a:off x="479663" y="4052132"/>
            <a:ext cx="3647986" cy="1200329"/>
          </a:xfrm>
          <a:prstGeom prst="rect">
            <a:avLst/>
          </a:prstGeom>
          <a:solidFill>
            <a:schemeClr val="lt1"/>
          </a:solidFill>
          <a:ln>
            <a:noFill/>
          </a:ln>
        </p:spPr>
        <p:txBody>
          <a:bodyPr anchorCtr="0" anchor="t" bIns="45700" lIns="91425" spcFirstLastPara="1" rIns="91425" wrap="square" tIns="45700">
            <a:spAutoFit/>
          </a:bodyPr>
          <a:lstStyle/>
          <a:p>
            <a:pPr indent="-152400" lvl="0" marL="0" marR="0" rtl="0" algn="l">
              <a:lnSpc>
                <a:spcPct val="150000"/>
              </a:lnSpc>
              <a:spcBef>
                <a:spcPts val="0"/>
              </a:spcBef>
              <a:spcAft>
                <a:spcPts val="0"/>
              </a:spcAft>
              <a:buClr>
                <a:schemeClr val="dk1"/>
              </a:buClr>
              <a:buSzPts val="2400"/>
              <a:buFont typeface="Noto Sans Symbols"/>
              <a:buChar char="⇒"/>
            </a:pPr>
            <a:r>
              <a:rPr b="1" lang="en-US" sz="2400">
                <a:solidFill>
                  <a:schemeClr val="dk1"/>
                </a:solidFill>
                <a:latin typeface="Times New Roman"/>
                <a:ea typeface="Times New Roman"/>
                <a:cs typeface="Times New Roman"/>
                <a:sym typeface="Times New Roman"/>
              </a:rPr>
              <a:t>  Cái chết bi thương, đẫm máu của Lorca</a:t>
            </a:r>
            <a:endParaRPr b="1" sz="24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1"/>
                                        </p:tgtEl>
                                        <p:attrNameLst>
                                          <p:attrName>style.visibility</p:attrName>
                                        </p:attrNameLst>
                                      </p:cBhvr>
                                      <p:to>
                                        <p:strVal val="visible"/>
                                      </p:to>
                                    </p:set>
                                    <p:animEffect filter="fade" transition="in">
                                      <p:cBhvr>
                                        <p:cTn dur="500"/>
                                        <p:tgtEl>
                                          <p:spTgt spid="7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2"/>
                                        </p:tgtEl>
                                        <p:attrNameLst>
                                          <p:attrName>style.visibility</p:attrName>
                                        </p:attrNameLst>
                                      </p:cBhvr>
                                      <p:to>
                                        <p:strVal val="visible"/>
                                      </p:to>
                                    </p:set>
                                    <p:animEffect filter="fade" transition="in">
                                      <p:cBhvr>
                                        <p:cTn dur="1000"/>
                                        <p:tgtEl>
                                          <p:spTgt spid="7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3"/>
                                        </p:tgtEl>
                                        <p:attrNameLst>
                                          <p:attrName>style.visibility</p:attrName>
                                        </p:attrNameLst>
                                      </p:cBhvr>
                                      <p:to>
                                        <p:strVal val="visible"/>
                                      </p:to>
                                    </p:set>
                                    <p:animEffect filter="fade" transition="in">
                                      <p:cBhvr>
                                        <p:cTn dur="2000"/>
                                        <p:tgtEl>
                                          <p:spTgt spid="7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4"/>
                                        </p:tgtEl>
                                        <p:attrNameLst>
                                          <p:attrName>style.visibility</p:attrName>
                                        </p:attrNameLst>
                                      </p:cBhvr>
                                      <p:to>
                                        <p:strVal val="visible"/>
                                      </p:to>
                                    </p:set>
                                    <p:animEffect filter="fade" transition="in">
                                      <p:cBhvr>
                                        <p:cTn dur="500"/>
                                        <p:tgtEl>
                                          <p:spTgt spid="7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5"/>
                                        </p:tgtEl>
                                        <p:attrNameLst>
                                          <p:attrName>style.visibility</p:attrName>
                                        </p:attrNameLst>
                                      </p:cBhvr>
                                      <p:to>
                                        <p:strVal val="visible"/>
                                      </p:to>
                                    </p:set>
                                    <p:animEffect filter="fade" transition="in">
                                      <p:cBhvr>
                                        <p:cTn dur="500"/>
                                        <p:tgtEl>
                                          <p:spTgt spid="7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p3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pic>
        <p:nvPicPr>
          <p:cNvPr descr="D:\LỆ THANH\E leaning\hinhnenpp\hinhnenpp\hinh-nen-powerpoint-dep-hd-35.jpg" id="781" name="Google Shape;781;p38"/>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782" name="Google Shape;782;p38"/>
          <p:cNvSpPr txBox="1"/>
          <p:nvPr/>
        </p:nvSpPr>
        <p:spPr>
          <a:xfrm>
            <a:off x="177311" y="961564"/>
            <a:ext cx="8717323" cy="523220"/>
          </a:xfrm>
          <a:prstGeom prst="rect">
            <a:avLst/>
          </a:prstGeom>
          <a:noFill/>
          <a:ln>
            <a:noFill/>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00FF"/>
                </a:solidFill>
                <a:latin typeface="Times New Roman"/>
                <a:ea typeface="Times New Roman"/>
                <a:cs typeface="Times New Roman"/>
                <a:sym typeface="Times New Roman"/>
              </a:rPr>
              <a:t>2. Hình tượng  Lor – ca trong cái chết bi tráng và bất tử</a:t>
            </a:r>
            <a:endParaRPr b="1" sz="2800">
              <a:solidFill>
                <a:srgbClr val="0000FF"/>
              </a:solidFill>
              <a:latin typeface="Times New Roman"/>
              <a:ea typeface="Times New Roman"/>
              <a:cs typeface="Times New Roman"/>
              <a:sym typeface="Times New Roman"/>
            </a:endParaRPr>
          </a:p>
        </p:txBody>
      </p:sp>
      <p:sp>
        <p:nvSpPr>
          <p:cNvPr id="783" name="Google Shape;783;p38"/>
          <p:cNvSpPr txBox="1"/>
          <p:nvPr/>
        </p:nvSpPr>
        <p:spPr>
          <a:xfrm>
            <a:off x="0" y="323945"/>
            <a:ext cx="9108504" cy="584775"/>
          </a:xfrm>
          <a:prstGeom prst="rect">
            <a:avLst/>
          </a:prstGeom>
          <a:solidFill>
            <a:schemeClr val="lt1">
              <a:alpha val="32941"/>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FF0000"/>
                </a:solidFill>
                <a:latin typeface="Cambria"/>
                <a:ea typeface="Cambria"/>
                <a:cs typeface="Cambria"/>
                <a:sym typeface="Cambria"/>
              </a:rPr>
              <a:t>ĐÀN GHITA CỦA LOR - CA</a:t>
            </a:r>
            <a:endParaRPr b="1" sz="3200">
              <a:solidFill>
                <a:srgbClr val="FF0000"/>
              </a:solidFill>
              <a:latin typeface="Cambria"/>
              <a:ea typeface="Cambria"/>
              <a:cs typeface="Cambria"/>
              <a:sym typeface="Cambria"/>
            </a:endParaRPr>
          </a:p>
        </p:txBody>
      </p:sp>
      <p:pic>
        <p:nvPicPr>
          <p:cNvPr descr="Belt Up's 'Lorca is Dead'" id="784" name="Google Shape;784;p38"/>
          <p:cNvPicPr preferRelativeResize="0"/>
          <p:nvPr/>
        </p:nvPicPr>
        <p:blipFill rotWithShape="1">
          <a:blip r:embed="rId4">
            <a:alphaModFix/>
          </a:blip>
          <a:srcRect b="0" l="0" r="0" t="0"/>
          <a:stretch/>
        </p:blipFill>
        <p:spPr>
          <a:xfrm>
            <a:off x="5148064" y="1828207"/>
            <a:ext cx="3960440" cy="4265089"/>
          </a:xfrm>
          <a:prstGeom prst="roundRect">
            <a:avLst>
              <a:gd fmla="val 4167" name="adj"/>
            </a:avLst>
          </a:prstGeom>
          <a:solidFill>
            <a:srgbClr val="FFFFFF"/>
          </a:solidFill>
          <a:ln cap="sq" cmpd="sng" w="76200">
            <a:solidFill>
              <a:srgbClr val="292929"/>
            </a:solidFill>
            <a:prstDash val="solid"/>
            <a:miter lim="800000"/>
            <a:headEnd len="sm" w="sm" type="none"/>
            <a:tailEnd len="sm" w="sm" type="none"/>
          </a:ln>
          <a:effectLst>
            <a:reflection blurRad="0" dir="5400000" dist="5000" endA="0" endPos="28000" fadeDir="5400000" kx="0" rotWithShape="0" algn="bl" stA="28000" stPos="0" sy="-100000" ky="0"/>
          </a:effectLst>
        </p:spPr>
      </p:pic>
      <p:sp>
        <p:nvSpPr>
          <p:cNvPr id="785" name="Google Shape;785;p38"/>
          <p:cNvSpPr txBox="1"/>
          <p:nvPr/>
        </p:nvSpPr>
        <p:spPr>
          <a:xfrm>
            <a:off x="323528" y="1826821"/>
            <a:ext cx="4824536"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Lorca bị điệu về bãi bắn</a:t>
            </a:r>
            <a:endParaRPr b="1" sz="2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Chàng đi như người mộng du</a:t>
            </a:r>
            <a:endParaRPr b="1" sz="2800">
              <a:solidFill>
                <a:schemeClr val="dk1"/>
              </a:solidFill>
              <a:latin typeface="Times New Roman"/>
              <a:ea typeface="Times New Roman"/>
              <a:cs typeface="Times New Roman"/>
              <a:sym typeface="Times New Roman"/>
            </a:endParaRPr>
          </a:p>
        </p:txBody>
      </p:sp>
      <p:sp>
        <p:nvSpPr>
          <p:cNvPr id="786" name="Google Shape;786;p38"/>
          <p:cNvSpPr txBox="1"/>
          <p:nvPr/>
        </p:nvSpPr>
        <p:spPr>
          <a:xfrm>
            <a:off x="323528" y="2419827"/>
            <a:ext cx="381642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7" name="Google Shape;787;p38"/>
          <p:cNvSpPr txBox="1"/>
          <p:nvPr/>
        </p:nvSpPr>
        <p:spPr>
          <a:xfrm>
            <a:off x="106626" y="3198455"/>
            <a:ext cx="4897421" cy="224676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 Nghệ thuật: </a:t>
            </a:r>
            <a:endParaRPr/>
          </a:p>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    + Phối thanh</a:t>
            </a:r>
            <a:endParaRPr b="1" sz="2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    + Kiểu câu</a:t>
            </a:r>
            <a:endParaRPr b="1" sz="2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    + Hình ảnh: “</a:t>
            </a:r>
            <a:r>
              <a:rPr b="1" i="1" lang="en-US" sz="2800">
                <a:solidFill>
                  <a:schemeClr val="dk1"/>
                </a:solidFill>
                <a:latin typeface="Times New Roman"/>
                <a:ea typeface="Times New Roman"/>
                <a:cs typeface="Times New Roman"/>
                <a:sym typeface="Times New Roman"/>
              </a:rPr>
              <a:t>Đi như người mộng du”</a:t>
            </a:r>
            <a:endParaRPr b="1" i="1" sz="2800">
              <a:solidFill>
                <a:schemeClr val="dk1"/>
              </a:solidFill>
              <a:latin typeface="Times New Roman"/>
              <a:ea typeface="Times New Roman"/>
              <a:cs typeface="Times New Roman"/>
              <a:sym typeface="Times New Roman"/>
            </a:endParaRPr>
          </a:p>
        </p:txBody>
      </p:sp>
      <p:sp>
        <p:nvSpPr>
          <p:cNvPr id="788" name="Google Shape;788;p38"/>
          <p:cNvSpPr/>
          <p:nvPr/>
        </p:nvSpPr>
        <p:spPr>
          <a:xfrm>
            <a:off x="177311" y="5715253"/>
            <a:ext cx="4970754" cy="954107"/>
          </a:xfrm>
          <a:prstGeom prst="rect">
            <a:avLst/>
          </a:prstGeom>
          <a:gradFill>
            <a:gsLst>
              <a:gs pos="0">
                <a:srgbClr val="29859E"/>
              </a:gs>
              <a:gs pos="80000">
                <a:srgbClr val="36B0D0"/>
              </a:gs>
              <a:gs pos="100000">
                <a:srgbClr val="33B3D5"/>
              </a:gs>
            </a:gsLst>
            <a:lin ang="16200000" scaled="0"/>
          </a:gradFill>
          <a:ln>
            <a:noFill/>
          </a:ln>
          <a:effectLst>
            <a:outerShdw blurRad="44450" algn="ctr" dir="5400000" dist="27940">
              <a:srgbClr val="000000">
                <a:alpha val="31764"/>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F0000"/>
                </a:solidFill>
                <a:latin typeface="Times New Roman"/>
                <a:ea typeface="Times New Roman"/>
                <a:cs typeface="Times New Roman"/>
                <a:sym typeface="Times New Roman"/>
              </a:rPr>
              <a:t>→ Vẻ đẹp bi tráng của người nghệ sĩ Lor-ca</a:t>
            </a:r>
            <a:endParaRPr b="1" sz="2800">
              <a:solidFill>
                <a:srgbClr val="FF00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5"/>
                                        </p:tgtEl>
                                        <p:attrNameLst>
                                          <p:attrName>style.visibility</p:attrName>
                                        </p:attrNameLst>
                                      </p:cBhvr>
                                      <p:to>
                                        <p:strVal val="visible"/>
                                      </p:to>
                                    </p:set>
                                    <p:animEffect filter="fade" transition="in">
                                      <p:cBhvr>
                                        <p:cTn dur="2733"/>
                                        <p:tgtEl>
                                          <p:spTgt spid="785"/>
                                        </p:tgtEl>
                                      </p:cBhvr>
                                    </p:animEffect>
                                  </p:childTnLst>
                                </p:cTn>
                              </p:par>
                              <p:par>
                                <p:cTn fill="hold" nodeType="withEffect" presetClass="entr" presetID="10" presetSubtype="0">
                                  <p:stCondLst>
                                    <p:cond delay="0"/>
                                  </p:stCondLst>
                                  <p:childTnLst>
                                    <p:set>
                                      <p:cBhvr>
                                        <p:cTn dur="1" fill="hold">
                                          <p:stCondLst>
                                            <p:cond delay="0"/>
                                          </p:stCondLst>
                                        </p:cTn>
                                        <p:tgtEl>
                                          <p:spTgt spid="784"/>
                                        </p:tgtEl>
                                        <p:attrNameLst>
                                          <p:attrName>style.visibility</p:attrName>
                                        </p:attrNameLst>
                                      </p:cBhvr>
                                      <p:to>
                                        <p:strVal val="visible"/>
                                      </p:to>
                                    </p:set>
                                    <p:animEffect filter="fade" transition="in">
                                      <p:cBhvr>
                                        <p:cTn dur="2733"/>
                                        <p:tgtEl>
                                          <p:spTgt spid="7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7"/>
                                        </p:tgtEl>
                                        <p:attrNameLst>
                                          <p:attrName>style.visibility</p:attrName>
                                        </p:attrNameLst>
                                      </p:cBhvr>
                                      <p:to>
                                        <p:strVal val="visible"/>
                                      </p:to>
                                    </p:set>
                                    <p:animEffect filter="fade" transition="in">
                                      <p:cBhvr>
                                        <p:cTn dur="500"/>
                                        <p:tgtEl>
                                          <p:spTgt spid="7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8"/>
                                        </p:tgtEl>
                                        <p:attrNameLst>
                                          <p:attrName>style.visibility</p:attrName>
                                        </p:attrNameLst>
                                      </p:cBhvr>
                                      <p:to>
                                        <p:strVal val="visible"/>
                                      </p:to>
                                    </p:set>
                                    <p:animEffect filter="fade" transition="in">
                                      <p:cBhvr>
                                        <p:cTn dur="2000"/>
                                        <p:tgtEl>
                                          <p:spTgt spid="7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3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pic>
        <p:nvPicPr>
          <p:cNvPr id="794" name="Google Shape;794;p39"/>
          <p:cNvPicPr preferRelativeResize="0"/>
          <p:nvPr/>
        </p:nvPicPr>
        <p:blipFill rotWithShape="1">
          <a:blip r:embed="rId3">
            <a:alphaModFix/>
          </a:blip>
          <a:srcRect b="0" l="0" r="0" t="0"/>
          <a:stretch/>
        </p:blipFill>
        <p:spPr>
          <a:xfrm>
            <a:off x="0" y="0"/>
            <a:ext cx="9144000" cy="6858000"/>
          </a:xfrm>
          <a:prstGeom prst="rect">
            <a:avLst/>
          </a:prstGeom>
          <a:noFill/>
          <a:ln>
            <a:noFill/>
          </a:ln>
        </p:spPr>
      </p:pic>
      <p:pic>
        <p:nvPicPr>
          <p:cNvPr descr="D:\LỆ THANH\E leaning\nhung-dieu-ky-thu-chi-co-o-mong-co-hinh-5.jpg" id="795" name="Google Shape;795;p39"/>
          <p:cNvPicPr preferRelativeResize="0"/>
          <p:nvPr/>
        </p:nvPicPr>
        <p:blipFill rotWithShape="1">
          <a:blip r:embed="rId4">
            <a:alphaModFix/>
          </a:blip>
          <a:srcRect b="0" l="0" r="0" t="0"/>
          <a:stretch/>
        </p:blipFill>
        <p:spPr>
          <a:xfrm>
            <a:off x="0" y="-612576"/>
            <a:ext cx="9144000" cy="7461448"/>
          </a:xfrm>
          <a:prstGeom prst="rect">
            <a:avLst/>
          </a:prstGeom>
          <a:noFill/>
          <a:ln>
            <a:noFill/>
          </a:ln>
        </p:spPr>
      </p:pic>
      <p:pic>
        <p:nvPicPr>
          <p:cNvPr descr="D:\LỆ THANH\E leaning\nhung-dieu-ky-thu-chi-co-o-mong-co-hinh-5.jpg" id="796" name="Google Shape;796;p39"/>
          <p:cNvPicPr preferRelativeResize="0"/>
          <p:nvPr/>
        </p:nvPicPr>
        <p:blipFill rotWithShape="1">
          <a:blip r:embed="rId4">
            <a:alphaModFix/>
          </a:blip>
          <a:srcRect b="0" l="0" r="0" t="0"/>
          <a:stretch/>
        </p:blipFill>
        <p:spPr>
          <a:xfrm>
            <a:off x="611560" y="332656"/>
            <a:ext cx="4104456" cy="5093568"/>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9803"/>
              </a:srgbClr>
            </a:outerShdw>
          </a:effectLst>
        </p:spPr>
      </p:pic>
      <p:sp>
        <p:nvSpPr>
          <p:cNvPr id="797" name="Google Shape;797;p39"/>
          <p:cNvSpPr txBox="1"/>
          <p:nvPr/>
        </p:nvSpPr>
        <p:spPr>
          <a:xfrm>
            <a:off x="251520" y="5749805"/>
            <a:ext cx="4320480" cy="707886"/>
          </a:xfrm>
          <a:prstGeom prst="rect">
            <a:avLst/>
          </a:prstGeom>
          <a:solidFill>
            <a:schemeClr val="lt1">
              <a:alpha val="57647"/>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chemeClr val="dk1"/>
                </a:solidFill>
                <a:latin typeface="Times New Roman"/>
                <a:ea typeface="Times New Roman"/>
                <a:cs typeface="Times New Roman"/>
                <a:sym typeface="Times New Roman"/>
              </a:rPr>
              <a:t>Tiếng ghi ta nâu</a:t>
            </a:r>
            <a:endParaRPr b="1" sz="4000">
              <a:solidFill>
                <a:schemeClr val="dk1"/>
              </a:solidFill>
              <a:latin typeface="Times New Roman"/>
              <a:ea typeface="Times New Roman"/>
              <a:cs typeface="Times New Roman"/>
              <a:sym typeface="Times New Roman"/>
            </a:endParaRPr>
          </a:p>
        </p:txBody>
      </p:sp>
      <p:pic>
        <p:nvPicPr>
          <p:cNvPr descr="D:\LỆ THANH\E leaning\images (4).jpg" id="798" name="Google Shape;798;p39"/>
          <p:cNvPicPr preferRelativeResize="0"/>
          <p:nvPr/>
        </p:nvPicPr>
        <p:blipFill rotWithShape="1">
          <a:blip r:embed="rId5">
            <a:alphaModFix/>
          </a:blip>
          <a:srcRect b="0" l="0" r="0" t="0"/>
          <a:stretch/>
        </p:blipFill>
        <p:spPr>
          <a:xfrm>
            <a:off x="4788024" y="57160"/>
            <a:ext cx="4211960" cy="5381600"/>
          </a:xfrm>
          <a:prstGeom prst="rect">
            <a:avLst/>
          </a:prstGeom>
          <a:solidFill>
            <a:srgbClr val="ECECEC"/>
          </a:solidFill>
          <a:ln cap="rnd" cmpd="sng" w="190500">
            <a:solidFill>
              <a:srgbClr val="FFFFFF"/>
            </a:solidFill>
            <a:prstDash val="solid"/>
            <a:round/>
            <a:headEnd len="sm" w="sm" type="none"/>
            <a:tailEnd len="sm" w="sm" type="none"/>
          </a:ln>
          <a:effectLst>
            <a:outerShdw blurRad="50000" rotWithShape="0" algn="tl">
              <a:srgbClr val="000000">
                <a:alpha val="40784"/>
              </a:srgbClr>
            </a:outerShdw>
          </a:effectLst>
        </p:spPr>
      </p:pic>
      <p:sp>
        <p:nvSpPr>
          <p:cNvPr id="799" name="Google Shape;799;p39"/>
          <p:cNvSpPr txBox="1"/>
          <p:nvPr/>
        </p:nvSpPr>
        <p:spPr>
          <a:xfrm>
            <a:off x="4788024" y="5900101"/>
            <a:ext cx="4211960" cy="707886"/>
          </a:xfrm>
          <a:prstGeom prst="rect">
            <a:avLst/>
          </a:prstGeom>
          <a:solidFill>
            <a:srgbClr val="F2F2F2">
              <a:alpha val="52941"/>
            </a:srgb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rgbClr val="00B0F0"/>
                </a:solidFill>
                <a:latin typeface="Times New Roman"/>
                <a:ea typeface="Times New Roman"/>
                <a:cs typeface="Times New Roman"/>
                <a:sym typeface="Times New Roman"/>
              </a:rPr>
              <a:t>Bầu trời cô gái ấy</a:t>
            </a:r>
            <a:endParaRPr b="1" sz="4000">
              <a:solidFill>
                <a:srgbClr val="00B0F0"/>
              </a:solidFill>
              <a:latin typeface="Times New Roman"/>
              <a:ea typeface="Times New Roman"/>
              <a:cs typeface="Times New Roman"/>
              <a:sym typeface="Times New Roman"/>
            </a:endParaRPr>
          </a:p>
        </p:txBody>
      </p:sp>
      <p:pic>
        <p:nvPicPr>
          <p:cNvPr descr="D:\LỆ THANH\E leaning\7d413f7094e8af0be7d8ebec8e76d2e5.jpg" id="800" name="Google Shape;800;p39"/>
          <p:cNvPicPr preferRelativeResize="0"/>
          <p:nvPr/>
        </p:nvPicPr>
        <p:blipFill rotWithShape="1">
          <a:blip r:embed="rId6">
            <a:alphaModFix/>
          </a:blip>
          <a:srcRect b="0" l="0" r="0" t="0"/>
          <a:stretch/>
        </p:blipFill>
        <p:spPr>
          <a:xfrm>
            <a:off x="-52994" y="-819472"/>
            <a:ext cx="9196994" cy="7668344"/>
          </a:xfrm>
          <a:prstGeom prst="rect">
            <a:avLst/>
          </a:prstGeom>
          <a:noFill/>
          <a:ln>
            <a:noFill/>
          </a:ln>
        </p:spPr>
      </p:pic>
      <p:sp>
        <p:nvSpPr>
          <p:cNvPr id="801" name="Google Shape;801;p39"/>
          <p:cNvSpPr txBox="1"/>
          <p:nvPr/>
        </p:nvSpPr>
        <p:spPr>
          <a:xfrm>
            <a:off x="827584" y="5877272"/>
            <a:ext cx="6408712" cy="646331"/>
          </a:xfrm>
          <a:prstGeom prst="rect">
            <a:avLst/>
          </a:prstGeom>
          <a:solidFill>
            <a:srgbClr val="D8D8D8">
              <a:alpha val="53725"/>
            </a:srgb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rgbClr val="FF0066"/>
                </a:solidFill>
                <a:latin typeface="Times New Roman"/>
                <a:ea typeface="Times New Roman"/>
                <a:cs typeface="Times New Roman"/>
                <a:sym typeface="Times New Roman"/>
              </a:rPr>
              <a:t>Tiếng ghi – ta lá xanh biết mấy</a:t>
            </a:r>
            <a:endParaRPr b="1" sz="3600">
              <a:solidFill>
                <a:srgbClr val="FF0066"/>
              </a:solidFill>
              <a:latin typeface="Times New Roman"/>
              <a:ea typeface="Times New Roman"/>
              <a:cs typeface="Times New Roman"/>
              <a:sym typeface="Times New Roman"/>
            </a:endParaRPr>
          </a:p>
        </p:txBody>
      </p:sp>
      <p:pic>
        <p:nvPicPr>
          <p:cNvPr descr="D:\LỆ THANH\E leaning\maxresdefault (2).jpg" id="802" name="Google Shape;802;p39"/>
          <p:cNvPicPr preferRelativeResize="0"/>
          <p:nvPr>
            <p:ph idx="1" type="body"/>
          </p:nvPr>
        </p:nvPicPr>
        <p:blipFill rotWithShape="1">
          <a:blip r:embed="rId7">
            <a:alphaModFix/>
          </a:blip>
          <a:srcRect b="0" l="0" r="0" t="0"/>
          <a:stretch/>
        </p:blipFill>
        <p:spPr>
          <a:xfrm>
            <a:off x="-105152" y="-819472"/>
            <a:ext cx="9249152" cy="7645413"/>
          </a:xfrm>
          <a:prstGeom prst="rect">
            <a:avLst/>
          </a:prstGeom>
          <a:noFill/>
          <a:ln>
            <a:noFill/>
          </a:ln>
        </p:spPr>
      </p:pic>
      <p:sp>
        <p:nvSpPr>
          <p:cNvPr id="803" name="Google Shape;803;p39"/>
          <p:cNvSpPr/>
          <p:nvPr/>
        </p:nvSpPr>
        <p:spPr>
          <a:xfrm>
            <a:off x="539552" y="5079657"/>
            <a:ext cx="6984776" cy="715089"/>
          </a:xfrm>
          <a:prstGeom prst="flowChartAlternateProcess">
            <a:avLst/>
          </a:prstGeom>
          <a:gradFill>
            <a:gsLst>
              <a:gs pos="0">
                <a:srgbClr val="8C8C8C"/>
              </a:gs>
              <a:gs pos="50000">
                <a:srgbClr val="CACACA"/>
              </a:gs>
              <a:gs pos="100000">
                <a:srgbClr val="F2F2F2"/>
              </a:gs>
            </a:gsLst>
            <a:path path="circle">
              <a:fillToRect l="100%" t="100%"/>
            </a:path>
            <a:tileRect b="-100%" r="-100%"/>
          </a:gra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rgbClr val="00B050"/>
                </a:solidFill>
                <a:latin typeface="Times New Roman"/>
                <a:ea typeface="Times New Roman"/>
                <a:cs typeface="Times New Roman"/>
                <a:sym typeface="Times New Roman"/>
              </a:rPr>
              <a:t>Tiếng ghi ta tròn bọt nước vỡ tan</a:t>
            </a:r>
            <a:endParaRPr b="1" sz="3600">
              <a:solidFill>
                <a:srgbClr val="00B050"/>
              </a:solidFill>
              <a:latin typeface="Times New Roman"/>
              <a:ea typeface="Times New Roman"/>
              <a:cs typeface="Times New Roman"/>
              <a:sym typeface="Times New Roman"/>
            </a:endParaRPr>
          </a:p>
        </p:txBody>
      </p:sp>
      <p:pic>
        <p:nvPicPr>
          <p:cNvPr descr="D:\LỆ THANH\E leaning\images (13).jpg" id="804" name="Google Shape;804;p39"/>
          <p:cNvPicPr preferRelativeResize="0"/>
          <p:nvPr/>
        </p:nvPicPr>
        <p:blipFill rotWithShape="1">
          <a:blip r:embed="rId8">
            <a:alphaModFix/>
          </a:blip>
          <a:srcRect b="0" l="0" r="0" t="0"/>
          <a:stretch/>
        </p:blipFill>
        <p:spPr>
          <a:xfrm>
            <a:off x="-180527" y="-819473"/>
            <a:ext cx="9413816" cy="7677473"/>
          </a:xfrm>
          <a:prstGeom prst="rect">
            <a:avLst/>
          </a:prstGeom>
          <a:noFill/>
          <a:ln>
            <a:noFill/>
          </a:ln>
        </p:spPr>
      </p:pic>
      <p:pic>
        <p:nvPicPr>
          <p:cNvPr descr="D:\LỆ THANH\E leaning\blood_spatter.jpg" id="805" name="Google Shape;805;p39"/>
          <p:cNvPicPr preferRelativeResize="0"/>
          <p:nvPr/>
        </p:nvPicPr>
        <p:blipFill rotWithShape="1">
          <a:blip r:embed="rId9">
            <a:alphaModFix/>
          </a:blip>
          <a:srcRect b="0" l="0" r="0" t="0"/>
          <a:stretch/>
        </p:blipFill>
        <p:spPr>
          <a:xfrm>
            <a:off x="3113170" y="925448"/>
            <a:ext cx="3765266" cy="3645024"/>
          </a:xfrm>
          <a:prstGeom prst="rect">
            <a:avLst/>
          </a:prstGeom>
          <a:noFill/>
          <a:ln>
            <a:noFill/>
          </a:ln>
        </p:spPr>
      </p:pic>
      <p:sp>
        <p:nvSpPr>
          <p:cNvPr id="806" name="Google Shape;806;p39"/>
          <p:cNvSpPr txBox="1"/>
          <p:nvPr/>
        </p:nvSpPr>
        <p:spPr>
          <a:xfrm>
            <a:off x="251520" y="4725144"/>
            <a:ext cx="4824536" cy="646331"/>
          </a:xfrm>
          <a:prstGeom prst="rect">
            <a:avLst/>
          </a:prstGeom>
          <a:solidFill>
            <a:srgbClr val="A5A5A5">
              <a:alpha val="43921"/>
            </a:srgbClr>
          </a:solidFill>
          <a:ln>
            <a:noFill/>
          </a:ln>
          <a:effectLst>
            <a:outerShdw blurRad="76200" kx="800400" rotWithShape="0" algn="br" dir="8100000" dist="12700" sy="-23000">
              <a:srgbClr val="000000">
                <a:alpha val="20000"/>
              </a:srgbClr>
            </a:outerShdw>
            <a:reflection blurRad="0" dir="5400000" dist="215900" endA="0" endPos="65000" fadeDir="5400000" kx="0" rotWithShape="0" algn="bl" stA="48000" stPos="0" sy="-100000" ky="0"/>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Times New Roman"/>
                <a:ea typeface="Times New Roman"/>
                <a:cs typeface="Times New Roman"/>
                <a:sym typeface="Times New Roman"/>
              </a:rPr>
              <a:t>Tiếng ghi ta ròng ròng</a:t>
            </a:r>
            <a:endParaRPr b="1" sz="3600">
              <a:solidFill>
                <a:schemeClr val="lt1"/>
              </a:solidFill>
              <a:latin typeface="Times New Roman"/>
              <a:ea typeface="Times New Roman"/>
              <a:cs typeface="Times New Roman"/>
              <a:sym typeface="Times New Roman"/>
            </a:endParaRPr>
          </a:p>
        </p:txBody>
      </p:sp>
      <p:sp>
        <p:nvSpPr>
          <p:cNvPr id="807" name="Google Shape;807;p39"/>
          <p:cNvSpPr txBox="1"/>
          <p:nvPr/>
        </p:nvSpPr>
        <p:spPr>
          <a:xfrm>
            <a:off x="5628272" y="5277457"/>
            <a:ext cx="2664295" cy="646331"/>
          </a:xfrm>
          <a:prstGeom prst="rect">
            <a:avLst/>
          </a:prstGeom>
          <a:solidFill>
            <a:srgbClr val="D8D8D8">
              <a:alpha val="50980"/>
            </a:srgb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rgbClr val="FF0000"/>
                </a:solidFill>
                <a:latin typeface="Times New Roman"/>
                <a:ea typeface="Times New Roman"/>
                <a:cs typeface="Times New Roman"/>
                <a:sym typeface="Times New Roman"/>
              </a:rPr>
              <a:t>Máu chảy</a:t>
            </a:r>
            <a:endParaRPr b="1" sz="3600">
              <a:solidFill>
                <a:srgbClr val="FF00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5"/>
                                        </p:tgtEl>
                                        <p:attrNameLst>
                                          <p:attrName>style.visibility</p:attrName>
                                        </p:attrNameLst>
                                      </p:cBhvr>
                                      <p:to>
                                        <p:strVal val="visible"/>
                                      </p:to>
                                    </p:set>
                                    <p:animEffect filter="fade" transition="in">
                                      <p:cBhvr>
                                        <p:cTn dur="2000"/>
                                        <p:tgtEl>
                                          <p:spTgt spid="7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6"/>
                                        </p:tgtEl>
                                        <p:attrNameLst>
                                          <p:attrName>style.visibility</p:attrName>
                                        </p:attrNameLst>
                                      </p:cBhvr>
                                      <p:to>
                                        <p:strVal val="visible"/>
                                      </p:to>
                                    </p:set>
                                    <p:animEffect filter="fade" transition="in">
                                      <p:cBhvr>
                                        <p:cTn dur="2000"/>
                                        <p:tgtEl>
                                          <p:spTgt spid="7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7"/>
                                        </p:tgtEl>
                                        <p:attrNameLst>
                                          <p:attrName>style.visibility</p:attrName>
                                        </p:attrNameLst>
                                      </p:cBhvr>
                                      <p:to>
                                        <p:strVal val="visible"/>
                                      </p:to>
                                    </p:set>
                                    <p:animEffect filter="fade" transition="in">
                                      <p:cBhvr>
                                        <p:cTn dur="2000"/>
                                        <p:tgtEl>
                                          <p:spTgt spid="7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98"/>
                                        </p:tgtEl>
                                        <p:attrNameLst>
                                          <p:attrName>style.visibility</p:attrName>
                                        </p:attrNameLst>
                                      </p:cBhvr>
                                      <p:to>
                                        <p:strVal val="visible"/>
                                      </p:to>
                                    </p:set>
                                    <p:anim calcmode="lin" valueType="num">
                                      <p:cBhvr additive="base">
                                        <p:cTn dur="2000"/>
                                        <p:tgtEl>
                                          <p:spTgt spid="798"/>
                                        </p:tgtEl>
                                        <p:attrNameLst>
                                          <p:attrName>ppt_w</p:attrName>
                                        </p:attrNameLst>
                                      </p:cBhvr>
                                      <p:tavLst>
                                        <p:tav fmla="" tm="0">
                                          <p:val>
                                            <p:strVal val="0"/>
                                          </p:val>
                                        </p:tav>
                                        <p:tav fmla="" tm="100000">
                                          <p:val>
                                            <p:strVal val="#ppt_w"/>
                                          </p:val>
                                        </p:tav>
                                      </p:tavLst>
                                    </p:anim>
                                    <p:anim calcmode="lin" valueType="num">
                                      <p:cBhvr additive="base">
                                        <p:cTn dur="2000"/>
                                        <p:tgtEl>
                                          <p:spTgt spid="798"/>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9"/>
                                        </p:tgtEl>
                                        <p:attrNameLst>
                                          <p:attrName>style.visibility</p:attrName>
                                        </p:attrNameLst>
                                      </p:cBhvr>
                                      <p:to>
                                        <p:strVal val="visible"/>
                                      </p:to>
                                    </p:set>
                                    <p:animEffect filter="fade" transition="in">
                                      <p:cBhvr>
                                        <p:cTn dur="500"/>
                                        <p:tgtEl>
                                          <p:spTgt spid="7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0"/>
                                        </p:tgtEl>
                                        <p:attrNameLst>
                                          <p:attrName>style.visibility</p:attrName>
                                        </p:attrNameLst>
                                      </p:cBhvr>
                                      <p:to>
                                        <p:strVal val="visible"/>
                                      </p:to>
                                    </p:set>
                                    <p:animEffect filter="fade" transition="in">
                                      <p:cBhvr>
                                        <p:cTn dur="2000"/>
                                        <p:tgtEl>
                                          <p:spTgt spid="8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1"/>
                                        </p:tgtEl>
                                        <p:attrNameLst>
                                          <p:attrName>style.visibility</p:attrName>
                                        </p:attrNameLst>
                                      </p:cBhvr>
                                      <p:to>
                                        <p:strVal val="visible"/>
                                      </p:to>
                                    </p:set>
                                    <p:animEffect filter="fade" transition="in">
                                      <p:cBhvr>
                                        <p:cTn dur="2000"/>
                                        <p:tgtEl>
                                          <p:spTgt spid="8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2"/>
                                        </p:tgtEl>
                                        <p:attrNameLst>
                                          <p:attrName>style.visibility</p:attrName>
                                        </p:attrNameLst>
                                      </p:cBhvr>
                                      <p:to>
                                        <p:strVal val="visible"/>
                                      </p:to>
                                    </p:set>
                                    <p:animEffect filter="fade" transition="in">
                                      <p:cBhvr>
                                        <p:cTn dur="1000"/>
                                        <p:tgtEl>
                                          <p:spTgt spid="8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3"/>
                                        </p:tgtEl>
                                        <p:attrNameLst>
                                          <p:attrName>style.visibility</p:attrName>
                                        </p:attrNameLst>
                                      </p:cBhvr>
                                      <p:to>
                                        <p:strVal val="visible"/>
                                      </p:to>
                                    </p:set>
                                    <p:animEffect filter="fade" transition="in">
                                      <p:cBhvr>
                                        <p:cTn dur="2000"/>
                                        <p:tgtEl>
                                          <p:spTgt spid="8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4"/>
                                        </p:tgtEl>
                                        <p:attrNameLst>
                                          <p:attrName>style.visibility</p:attrName>
                                        </p:attrNameLst>
                                      </p:cBhvr>
                                      <p:to>
                                        <p:strVal val="visible"/>
                                      </p:to>
                                    </p:set>
                                    <p:animEffect filter="fade" transition="in">
                                      <p:cBhvr>
                                        <p:cTn dur="2000"/>
                                        <p:tgtEl>
                                          <p:spTgt spid="8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805"/>
                                        </p:tgtEl>
                                        <p:attrNameLst>
                                          <p:attrName>style.visibility</p:attrName>
                                        </p:attrNameLst>
                                      </p:cBhvr>
                                      <p:to>
                                        <p:strVal val="visible"/>
                                      </p:to>
                                    </p:set>
                                    <p:anim calcmode="lin" valueType="num">
                                      <p:cBhvr additive="base">
                                        <p:cTn dur="1000"/>
                                        <p:tgtEl>
                                          <p:spTgt spid="805"/>
                                        </p:tgtEl>
                                        <p:attrNameLst>
                                          <p:attrName>ppt_w</p:attrName>
                                        </p:attrNameLst>
                                      </p:cBhvr>
                                      <p:tavLst>
                                        <p:tav fmla="" tm="0">
                                          <p:val>
                                            <p:strVal val="0"/>
                                          </p:val>
                                        </p:tav>
                                        <p:tav fmla="" tm="100000">
                                          <p:val>
                                            <p:strVal val="#ppt_w"/>
                                          </p:val>
                                        </p:tav>
                                      </p:tavLst>
                                    </p:anim>
                                    <p:anim calcmode="lin" valueType="num">
                                      <p:cBhvr additive="base">
                                        <p:cTn dur="1000"/>
                                        <p:tgtEl>
                                          <p:spTgt spid="805"/>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6"/>
                                        </p:tgtEl>
                                        <p:attrNameLst>
                                          <p:attrName>style.visibility</p:attrName>
                                        </p:attrNameLst>
                                      </p:cBhvr>
                                      <p:to>
                                        <p:strVal val="visible"/>
                                      </p:to>
                                    </p:set>
                                    <p:animEffect filter="fade" transition="in">
                                      <p:cBhvr>
                                        <p:cTn dur="1000"/>
                                        <p:tgtEl>
                                          <p:spTgt spid="806"/>
                                        </p:tgtEl>
                                      </p:cBhvr>
                                    </p:animEffect>
                                  </p:childTnLst>
                                </p:cTn>
                              </p:par>
                              <p:par>
                                <p:cTn fill="hold" nodeType="withEffect" presetClass="entr" presetID="23" presetSubtype="16">
                                  <p:stCondLst>
                                    <p:cond delay="0"/>
                                  </p:stCondLst>
                                  <p:childTnLst>
                                    <p:set>
                                      <p:cBhvr>
                                        <p:cTn dur="1" fill="hold">
                                          <p:stCondLst>
                                            <p:cond delay="0"/>
                                          </p:stCondLst>
                                        </p:cTn>
                                        <p:tgtEl>
                                          <p:spTgt spid="807"/>
                                        </p:tgtEl>
                                        <p:attrNameLst>
                                          <p:attrName>style.visibility</p:attrName>
                                        </p:attrNameLst>
                                      </p:cBhvr>
                                      <p:to>
                                        <p:strVal val="visible"/>
                                      </p:to>
                                    </p:set>
                                    <p:anim calcmode="lin" valueType="num">
                                      <p:cBhvr additive="base">
                                        <p:cTn dur="1000"/>
                                        <p:tgtEl>
                                          <p:spTgt spid="807"/>
                                        </p:tgtEl>
                                        <p:attrNameLst>
                                          <p:attrName>ppt_w</p:attrName>
                                        </p:attrNameLst>
                                      </p:cBhvr>
                                      <p:tavLst>
                                        <p:tav fmla="" tm="0">
                                          <p:val>
                                            <p:strVal val="0"/>
                                          </p:val>
                                        </p:tav>
                                        <p:tav fmla="" tm="100000">
                                          <p:val>
                                            <p:strVal val="#ppt_w"/>
                                          </p:val>
                                        </p:tav>
                                      </p:tavLst>
                                    </p:anim>
                                    <p:anim calcmode="lin" valueType="num">
                                      <p:cBhvr additive="base">
                                        <p:cTn dur="1000"/>
                                        <p:tgtEl>
                                          <p:spTgt spid="80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pic>
        <p:nvPicPr>
          <p:cNvPr descr="D:\EGDownloads\hinhnenpp\hinhnenpp\hinh-nen-powerpoint-dep-hd-29.jpg" id="147" name="Google Shape;147;p4"/>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148" name="Google Shape;148;p4"/>
          <p:cNvSpPr txBox="1"/>
          <p:nvPr/>
        </p:nvSpPr>
        <p:spPr>
          <a:xfrm>
            <a:off x="1835696" y="184284"/>
            <a:ext cx="5616624"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FF0000"/>
                </a:solidFill>
                <a:latin typeface="Cambria"/>
                <a:ea typeface="Cambria"/>
                <a:cs typeface="Cambria"/>
                <a:sym typeface="Cambria"/>
              </a:rPr>
              <a:t>ĐÀN GHITA CỦA LOR - CA</a:t>
            </a:r>
            <a:endParaRPr b="1" sz="3200">
              <a:solidFill>
                <a:srgbClr val="FF0000"/>
              </a:solidFill>
              <a:latin typeface="Cambria"/>
              <a:ea typeface="Cambria"/>
              <a:cs typeface="Cambria"/>
              <a:sym typeface="Cambria"/>
            </a:endParaRPr>
          </a:p>
        </p:txBody>
      </p:sp>
      <p:sp>
        <p:nvSpPr>
          <p:cNvPr id="149" name="Google Shape;149;p4"/>
          <p:cNvSpPr txBox="1"/>
          <p:nvPr/>
        </p:nvSpPr>
        <p:spPr>
          <a:xfrm>
            <a:off x="467544" y="980728"/>
            <a:ext cx="417646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00FF"/>
                </a:solidFill>
                <a:latin typeface="Times New Roman"/>
                <a:ea typeface="Times New Roman"/>
                <a:cs typeface="Times New Roman"/>
                <a:sym typeface="Times New Roman"/>
              </a:rPr>
              <a:t>I – TÌM HIỂU CHUNG</a:t>
            </a:r>
            <a:endParaRPr b="1" sz="2800">
              <a:solidFill>
                <a:srgbClr val="0000FF"/>
              </a:solidFill>
              <a:latin typeface="Times New Roman"/>
              <a:ea typeface="Times New Roman"/>
              <a:cs typeface="Times New Roman"/>
              <a:sym typeface="Times New Roman"/>
            </a:endParaRPr>
          </a:p>
        </p:txBody>
      </p:sp>
      <p:sp>
        <p:nvSpPr>
          <p:cNvPr id="150" name="Google Shape;150;p4"/>
          <p:cNvSpPr txBox="1"/>
          <p:nvPr/>
        </p:nvSpPr>
        <p:spPr>
          <a:xfrm>
            <a:off x="570887" y="1484784"/>
            <a:ext cx="266429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00FF"/>
                </a:solidFill>
                <a:latin typeface="Times New Roman"/>
                <a:ea typeface="Times New Roman"/>
                <a:cs typeface="Times New Roman"/>
                <a:sym typeface="Times New Roman"/>
              </a:rPr>
              <a:t>1. Tác giả</a:t>
            </a:r>
            <a:endParaRPr b="1" sz="2800">
              <a:solidFill>
                <a:srgbClr val="0000FF"/>
              </a:solidFill>
              <a:latin typeface="Times New Roman"/>
              <a:ea typeface="Times New Roman"/>
              <a:cs typeface="Times New Roman"/>
              <a:sym typeface="Times New Roman"/>
            </a:endParaRPr>
          </a:p>
        </p:txBody>
      </p:sp>
      <p:sp>
        <p:nvSpPr>
          <p:cNvPr id="151" name="Google Shape;151;p4"/>
          <p:cNvSpPr txBox="1"/>
          <p:nvPr/>
        </p:nvSpPr>
        <p:spPr>
          <a:xfrm>
            <a:off x="611560" y="2132856"/>
            <a:ext cx="5112568"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 Trưởng thành trong những năm cuối của cuộc kháng chiến chống Mỹ </a:t>
            </a:r>
            <a:endParaRPr b="1" sz="2400">
              <a:solidFill>
                <a:schemeClr val="dk1"/>
              </a:solidFill>
              <a:latin typeface="Times New Roman"/>
              <a:ea typeface="Times New Roman"/>
              <a:cs typeface="Times New Roman"/>
              <a:sym typeface="Times New Roman"/>
            </a:endParaRPr>
          </a:p>
        </p:txBody>
      </p:sp>
      <p:sp>
        <p:nvSpPr>
          <p:cNvPr id="152" name="Google Shape;152;p4"/>
          <p:cNvSpPr txBox="1"/>
          <p:nvPr/>
        </p:nvSpPr>
        <p:spPr>
          <a:xfrm>
            <a:off x="570887" y="3212976"/>
            <a:ext cx="5112568" cy="120032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400">
                <a:solidFill>
                  <a:schemeClr val="dk1"/>
                </a:solidFill>
                <a:latin typeface="Times New Roman"/>
                <a:ea typeface="Times New Roman"/>
                <a:cs typeface="Times New Roman"/>
                <a:sym typeface="Times New Roman"/>
              </a:rPr>
              <a:t>- Được chú ý đến với những tập thơ và trường ca mang diện mạo độc đáo về chiến tranh và thời hậu chiến</a:t>
            </a:r>
            <a:endParaRPr b="1" sz="2400">
              <a:solidFill>
                <a:schemeClr val="dk1"/>
              </a:solidFill>
              <a:latin typeface="Times New Roman"/>
              <a:ea typeface="Times New Roman"/>
              <a:cs typeface="Times New Roman"/>
              <a:sym typeface="Times New Roman"/>
            </a:endParaRPr>
          </a:p>
        </p:txBody>
      </p:sp>
      <p:sp>
        <p:nvSpPr>
          <p:cNvPr id="153" name="Google Shape;153;p4"/>
          <p:cNvSpPr txBox="1"/>
          <p:nvPr/>
        </p:nvSpPr>
        <p:spPr>
          <a:xfrm>
            <a:off x="614830" y="4725144"/>
            <a:ext cx="5112568" cy="83099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400">
                <a:solidFill>
                  <a:schemeClr val="dk1"/>
                </a:solidFill>
                <a:latin typeface="Times New Roman"/>
                <a:ea typeface="Times New Roman"/>
                <a:cs typeface="Times New Roman"/>
                <a:sym typeface="Times New Roman"/>
              </a:rPr>
              <a:t>- Tác phẩm mang nhiều suy tư, trăn trở, tìm kiếm cách biểu đạt mới mẻ. </a:t>
            </a:r>
            <a:endParaRPr b="1" sz="2400">
              <a:solidFill>
                <a:schemeClr val="dk1"/>
              </a:solidFill>
              <a:latin typeface="Times New Roman"/>
              <a:ea typeface="Times New Roman"/>
              <a:cs typeface="Times New Roman"/>
              <a:sym typeface="Times New Roman"/>
            </a:endParaRPr>
          </a:p>
        </p:txBody>
      </p:sp>
      <p:pic>
        <p:nvPicPr>
          <p:cNvPr descr="D:\LỆ THANH\E leaning\T15-1_opt_NCGB.jpeg" id="154" name="Google Shape;154;p4"/>
          <p:cNvPicPr preferRelativeResize="0"/>
          <p:nvPr/>
        </p:nvPicPr>
        <p:blipFill rotWithShape="1">
          <a:blip r:embed="rId4">
            <a:alphaModFix/>
          </a:blip>
          <a:srcRect b="0" l="0" r="0" t="0"/>
          <a:stretch/>
        </p:blipFill>
        <p:spPr>
          <a:xfrm>
            <a:off x="5727398" y="1052736"/>
            <a:ext cx="3416602" cy="4503405"/>
          </a:xfrm>
          <a:prstGeom prst="rect">
            <a:avLst/>
          </a:prstGeom>
          <a:solidFill>
            <a:srgbClr val="ECECEC"/>
          </a:solidFill>
          <a:ln cap="rnd" cmpd="sng" w="190500">
            <a:solidFill>
              <a:srgbClr val="FFFFFF"/>
            </a:solidFill>
            <a:prstDash val="solid"/>
            <a:round/>
            <a:headEnd len="sm" w="sm" type="none"/>
            <a:tailEnd len="sm" w="sm" type="none"/>
          </a:ln>
          <a:effectLst>
            <a:outerShdw blurRad="36195" rotWithShape="0" algn="tl" dir="11400000" dist="12700">
              <a:srgbClr val="000000">
                <a:alpha val="32941"/>
              </a:srgbClr>
            </a:outerShdw>
          </a:effectLst>
        </p:spPr>
      </p:pic>
      <p:sp>
        <p:nvSpPr>
          <p:cNvPr id="155" name="Google Shape;155;p4"/>
          <p:cNvSpPr txBox="1"/>
          <p:nvPr/>
        </p:nvSpPr>
        <p:spPr>
          <a:xfrm>
            <a:off x="6192180" y="5661248"/>
            <a:ext cx="2520280" cy="369332"/>
          </a:xfrm>
          <a:prstGeom prst="rect">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0000"/>
                </a:solidFill>
                <a:latin typeface="Cambria"/>
                <a:ea typeface="Cambria"/>
                <a:cs typeface="Cambria"/>
                <a:sym typeface="Cambria"/>
              </a:rPr>
              <a:t>Nhà thơ  Thanh Thảo </a:t>
            </a:r>
            <a:endParaRPr b="1" sz="1800">
              <a:solidFill>
                <a:srgbClr val="FF0000"/>
              </a:solidFill>
              <a:latin typeface="Cambria"/>
              <a:ea typeface="Cambria"/>
              <a:cs typeface="Cambria"/>
              <a:sym typeface="Cambr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500"/>
                                        <p:tgtEl>
                                          <p:spTgt spid="1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1000"/>
                                        <p:tgtEl>
                                          <p:spTgt spid="155"/>
                                        </p:tgtEl>
                                      </p:cBhvr>
                                    </p:animEffect>
                                  </p:childTnLst>
                                </p:cTn>
                              </p:par>
                              <p:par>
                                <p:cTn fill="hold" nodeType="with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1000"/>
                                        <p:tgtEl>
                                          <p:spTgt spid="1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1000"/>
                                        <p:tgtEl>
                                          <p:spTgt spid="1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52"/>
                                        </p:tgtEl>
                                        <p:attrNameLst>
                                          <p:attrName>style.visibility</p:attrName>
                                        </p:attrNameLst>
                                      </p:cBhvr>
                                      <p:to>
                                        <p:strVal val="visible"/>
                                      </p:to>
                                    </p:set>
                                    <p:anim calcmode="lin" valueType="num">
                                      <p:cBhvr additive="base">
                                        <p:cTn dur="500"/>
                                        <p:tgtEl>
                                          <p:spTgt spid="15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500"/>
                                        <p:tgtEl>
                                          <p:spTgt spid="1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p4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pic>
        <p:nvPicPr>
          <p:cNvPr descr="D:\LỆ THANH\E leaning\images (14).jpg" id="813" name="Google Shape;813;p40"/>
          <p:cNvPicPr preferRelativeResize="0"/>
          <p:nvPr/>
        </p:nvPicPr>
        <p:blipFill rotWithShape="1">
          <a:blip r:embed="rId3">
            <a:alphaModFix/>
          </a:blip>
          <a:srcRect b="0" l="0" r="0" t="0"/>
          <a:stretch/>
        </p:blipFill>
        <p:spPr>
          <a:xfrm>
            <a:off x="20748" y="0"/>
            <a:ext cx="9183290" cy="6858000"/>
          </a:xfrm>
          <a:prstGeom prst="rect">
            <a:avLst/>
          </a:prstGeom>
          <a:noFill/>
          <a:ln>
            <a:noFill/>
          </a:ln>
        </p:spPr>
      </p:pic>
      <p:sp>
        <p:nvSpPr>
          <p:cNvPr id="814" name="Google Shape;814;p40"/>
          <p:cNvSpPr txBox="1"/>
          <p:nvPr/>
        </p:nvSpPr>
        <p:spPr>
          <a:xfrm>
            <a:off x="0" y="-27384"/>
            <a:ext cx="9144000" cy="584775"/>
          </a:xfrm>
          <a:prstGeom prst="rect">
            <a:avLst/>
          </a:prstGeom>
          <a:solidFill>
            <a:srgbClr val="FFFF00">
              <a:alpha val="32941"/>
            </a:srgb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0000FF"/>
                </a:solidFill>
                <a:latin typeface="Cambria"/>
                <a:ea typeface="Cambria"/>
                <a:cs typeface="Cambria"/>
                <a:sym typeface="Cambria"/>
              </a:rPr>
              <a:t>ĐÀN GHITA CỦA LOR - CA</a:t>
            </a:r>
            <a:endParaRPr b="1" sz="3200">
              <a:solidFill>
                <a:srgbClr val="0000FF"/>
              </a:solidFill>
              <a:latin typeface="Cambria"/>
              <a:ea typeface="Cambria"/>
              <a:cs typeface="Cambria"/>
              <a:sym typeface="Cambria"/>
            </a:endParaRPr>
          </a:p>
        </p:txBody>
      </p:sp>
      <p:sp>
        <p:nvSpPr>
          <p:cNvPr id="815" name="Google Shape;815;p40"/>
          <p:cNvSpPr txBox="1"/>
          <p:nvPr/>
        </p:nvSpPr>
        <p:spPr>
          <a:xfrm>
            <a:off x="177311" y="692696"/>
            <a:ext cx="8717323" cy="523220"/>
          </a:xfrm>
          <a:prstGeom prst="rect">
            <a:avLst/>
          </a:prstGeom>
          <a:noFill/>
          <a:ln>
            <a:noFill/>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2. Hình tượng  Lor – ca trong cái chết bi tráng và bất tử</a:t>
            </a:r>
            <a:endParaRPr b="1" sz="2800">
              <a:solidFill>
                <a:schemeClr val="dk1"/>
              </a:solidFill>
              <a:latin typeface="Times New Roman"/>
              <a:ea typeface="Times New Roman"/>
              <a:cs typeface="Times New Roman"/>
              <a:sym typeface="Times New Roman"/>
            </a:endParaRPr>
          </a:p>
        </p:txBody>
      </p:sp>
      <p:sp>
        <p:nvSpPr>
          <p:cNvPr id="816" name="Google Shape;816;p40"/>
          <p:cNvSpPr/>
          <p:nvPr/>
        </p:nvSpPr>
        <p:spPr>
          <a:xfrm>
            <a:off x="177311" y="1556792"/>
            <a:ext cx="2522481" cy="1191816"/>
          </a:xfrm>
          <a:prstGeom prst="flowChartAlternateProcess">
            <a:avLst/>
          </a:prstGeom>
          <a:solidFill>
            <a:srgbClr val="00FF0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0000FF"/>
                </a:solidFill>
                <a:latin typeface="Times New Roman"/>
                <a:ea typeface="Times New Roman"/>
                <a:cs typeface="Times New Roman"/>
                <a:sym typeface="Times New Roman"/>
              </a:rPr>
              <a:t> Điệp khúc: tiếng ghita</a:t>
            </a:r>
            <a:endParaRPr b="1" sz="3200">
              <a:solidFill>
                <a:srgbClr val="0000FF"/>
              </a:solidFill>
              <a:latin typeface="Times New Roman"/>
              <a:ea typeface="Times New Roman"/>
              <a:cs typeface="Times New Roman"/>
              <a:sym typeface="Times New Roman"/>
            </a:endParaRPr>
          </a:p>
        </p:txBody>
      </p:sp>
      <p:sp>
        <p:nvSpPr>
          <p:cNvPr id="817" name="Google Shape;817;p40"/>
          <p:cNvSpPr/>
          <p:nvPr/>
        </p:nvSpPr>
        <p:spPr>
          <a:xfrm>
            <a:off x="4932040" y="1300638"/>
            <a:ext cx="4032448" cy="646986"/>
          </a:xfrm>
          <a:prstGeom prst="flowChartAlternateProcess">
            <a:avLst/>
          </a:prstGeom>
          <a:solidFill>
            <a:srgbClr val="FF9900">
              <a:alpha val="62352"/>
            </a:srgb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0000FF"/>
                </a:solidFill>
                <a:latin typeface="Times New Roman"/>
                <a:ea typeface="Times New Roman"/>
                <a:cs typeface="Times New Roman"/>
                <a:sym typeface="Times New Roman"/>
              </a:rPr>
              <a:t>Dồn dập</a:t>
            </a:r>
            <a:endParaRPr b="1" sz="3200">
              <a:solidFill>
                <a:srgbClr val="0000FF"/>
              </a:solidFill>
              <a:latin typeface="Times New Roman"/>
              <a:ea typeface="Times New Roman"/>
              <a:cs typeface="Times New Roman"/>
              <a:sym typeface="Times New Roman"/>
            </a:endParaRPr>
          </a:p>
        </p:txBody>
      </p:sp>
      <p:sp>
        <p:nvSpPr>
          <p:cNvPr id="818" name="Google Shape;818;p40"/>
          <p:cNvSpPr/>
          <p:nvPr/>
        </p:nvSpPr>
        <p:spPr>
          <a:xfrm>
            <a:off x="4932040" y="2585190"/>
            <a:ext cx="4032448" cy="646986"/>
          </a:xfrm>
          <a:prstGeom prst="flowChartAlternateProcess">
            <a:avLst/>
          </a:prstGeom>
          <a:solidFill>
            <a:srgbClr val="FF9900">
              <a:alpha val="62352"/>
            </a:srgb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0000FF"/>
                </a:solidFill>
                <a:latin typeface="Times New Roman"/>
                <a:ea typeface="Times New Roman"/>
                <a:cs typeface="Times New Roman"/>
                <a:sym typeface="Times New Roman"/>
              </a:rPr>
              <a:t>Bàng hoàng, căm phẫn</a:t>
            </a:r>
            <a:endParaRPr b="1" sz="3200">
              <a:solidFill>
                <a:srgbClr val="0000FF"/>
              </a:solidFill>
              <a:latin typeface="Times New Roman"/>
              <a:ea typeface="Times New Roman"/>
              <a:cs typeface="Times New Roman"/>
              <a:sym typeface="Times New Roman"/>
            </a:endParaRPr>
          </a:p>
        </p:txBody>
      </p:sp>
      <p:cxnSp>
        <p:nvCxnSpPr>
          <p:cNvPr id="819" name="Google Shape;819;p40"/>
          <p:cNvCxnSpPr>
            <a:stCxn id="816" idx="3"/>
          </p:cNvCxnSpPr>
          <p:nvPr/>
        </p:nvCxnSpPr>
        <p:spPr>
          <a:xfrm flipH="1" rot="10800000">
            <a:off x="2699792" y="1624100"/>
            <a:ext cx="2232300" cy="528600"/>
          </a:xfrm>
          <a:prstGeom prst="straightConnector1">
            <a:avLst/>
          </a:prstGeom>
          <a:noFill/>
          <a:ln cap="flat" cmpd="sng" w="25400">
            <a:solidFill>
              <a:schemeClr val="accent1"/>
            </a:solidFill>
            <a:prstDash val="solid"/>
            <a:round/>
            <a:headEnd len="sm" w="sm" type="none"/>
            <a:tailEnd len="med" w="med" type="stealth"/>
          </a:ln>
          <a:effectLst>
            <a:outerShdw blurRad="40000" rotWithShape="0" dir="5400000" dist="20000">
              <a:srgbClr val="000000">
                <a:alpha val="37647"/>
              </a:srgbClr>
            </a:outerShdw>
          </a:effectLst>
        </p:spPr>
      </p:cxnSp>
      <p:cxnSp>
        <p:nvCxnSpPr>
          <p:cNvPr id="820" name="Google Shape;820;p40"/>
          <p:cNvCxnSpPr>
            <a:stCxn id="816" idx="3"/>
          </p:cNvCxnSpPr>
          <p:nvPr/>
        </p:nvCxnSpPr>
        <p:spPr>
          <a:xfrm>
            <a:off x="2699792" y="2152700"/>
            <a:ext cx="2232300" cy="756000"/>
          </a:xfrm>
          <a:prstGeom prst="straightConnector1">
            <a:avLst/>
          </a:prstGeom>
          <a:noFill/>
          <a:ln cap="flat" cmpd="sng" w="25400">
            <a:solidFill>
              <a:schemeClr val="accent1"/>
            </a:solidFill>
            <a:prstDash val="solid"/>
            <a:round/>
            <a:headEnd len="sm" w="sm" type="none"/>
            <a:tailEnd len="med" w="med" type="stealth"/>
          </a:ln>
          <a:effectLst>
            <a:outerShdw blurRad="40000" rotWithShape="0" dir="5400000" dist="20000">
              <a:srgbClr val="000000">
                <a:alpha val="37647"/>
              </a:srgbClr>
            </a:outerShdw>
          </a:effectLst>
        </p:spPr>
      </p:cxnSp>
      <p:sp>
        <p:nvSpPr>
          <p:cNvPr id="821" name="Google Shape;821;p40"/>
          <p:cNvSpPr/>
          <p:nvPr/>
        </p:nvSpPr>
        <p:spPr>
          <a:xfrm>
            <a:off x="172926" y="4245947"/>
            <a:ext cx="2526866" cy="2009061"/>
          </a:xfrm>
          <a:prstGeom prst="flowChartAlternateProcess">
            <a:avLst/>
          </a:prstGeom>
          <a:solidFill>
            <a:srgbClr val="00FF0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0000FF"/>
                </a:solidFill>
                <a:latin typeface="Times New Roman"/>
                <a:ea typeface="Times New Roman"/>
                <a:cs typeface="Times New Roman"/>
                <a:sym typeface="Times New Roman"/>
              </a:rPr>
              <a:t>Chuyển đổi cảm giác</a:t>
            </a:r>
            <a:endParaRPr/>
          </a:p>
          <a:p>
            <a:pPr indent="0" lvl="0" marL="0" marR="0" rtl="0" algn="ctr">
              <a:spcBef>
                <a:spcPts val="0"/>
              </a:spcBef>
              <a:spcAft>
                <a:spcPts val="0"/>
              </a:spcAft>
              <a:buNone/>
            </a:pPr>
            <a:r>
              <a:rPr b="1" lang="en-US" sz="2400">
                <a:solidFill>
                  <a:srgbClr val="0000FF"/>
                </a:solidFill>
                <a:latin typeface="Times New Roman"/>
                <a:ea typeface="Times New Roman"/>
                <a:cs typeface="Times New Roman"/>
                <a:sym typeface="Times New Roman"/>
              </a:rPr>
              <a:t>(màu sắc tượng trưng siêu thực)</a:t>
            </a:r>
            <a:endParaRPr b="1" sz="2400">
              <a:solidFill>
                <a:srgbClr val="0000FF"/>
              </a:solidFill>
              <a:latin typeface="Times New Roman"/>
              <a:ea typeface="Times New Roman"/>
              <a:cs typeface="Times New Roman"/>
              <a:sym typeface="Times New Roman"/>
            </a:endParaRPr>
          </a:p>
        </p:txBody>
      </p:sp>
      <p:cxnSp>
        <p:nvCxnSpPr>
          <p:cNvPr id="822" name="Google Shape;822;p40"/>
          <p:cNvCxnSpPr/>
          <p:nvPr/>
        </p:nvCxnSpPr>
        <p:spPr>
          <a:xfrm>
            <a:off x="2699792" y="5250477"/>
            <a:ext cx="2088232" cy="0"/>
          </a:xfrm>
          <a:prstGeom prst="straightConnector1">
            <a:avLst/>
          </a:prstGeom>
          <a:noFill/>
          <a:ln cap="flat" cmpd="sng" w="158750">
            <a:solidFill>
              <a:srgbClr val="00B0F0">
                <a:alpha val="66666"/>
              </a:srgbClr>
            </a:solidFill>
            <a:prstDash val="solid"/>
            <a:round/>
            <a:headEnd len="sm" w="sm" type="none"/>
            <a:tailEnd len="sm" w="sm" type="none"/>
          </a:ln>
        </p:spPr>
      </p:cxnSp>
      <p:sp>
        <p:nvSpPr>
          <p:cNvPr id="823" name="Google Shape;823;p40"/>
          <p:cNvSpPr txBox="1"/>
          <p:nvPr/>
        </p:nvSpPr>
        <p:spPr>
          <a:xfrm>
            <a:off x="2699792" y="4633972"/>
            <a:ext cx="2448272" cy="523220"/>
          </a:xfrm>
          <a:prstGeom prst="rect">
            <a:avLst/>
          </a:prstGeom>
          <a:solidFill>
            <a:schemeClr val="lt1">
              <a:alpha val="62745"/>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FF0000"/>
                </a:solidFill>
                <a:latin typeface="Times New Roman"/>
                <a:ea typeface="Times New Roman"/>
                <a:cs typeface="Times New Roman"/>
                <a:sym typeface="Times New Roman"/>
              </a:rPr>
              <a:t>Tiếng ghita</a:t>
            </a:r>
            <a:endParaRPr b="1" sz="2800">
              <a:solidFill>
                <a:srgbClr val="FF0000"/>
              </a:solidFill>
              <a:latin typeface="Times New Roman"/>
              <a:ea typeface="Times New Roman"/>
              <a:cs typeface="Times New Roman"/>
              <a:sym typeface="Times New Roman"/>
            </a:endParaRPr>
          </a:p>
        </p:txBody>
      </p:sp>
      <p:cxnSp>
        <p:nvCxnSpPr>
          <p:cNvPr id="824" name="Google Shape;824;p40"/>
          <p:cNvCxnSpPr/>
          <p:nvPr/>
        </p:nvCxnSpPr>
        <p:spPr>
          <a:xfrm>
            <a:off x="4860032" y="4100820"/>
            <a:ext cx="0" cy="2154188"/>
          </a:xfrm>
          <a:prstGeom prst="straightConnector1">
            <a:avLst/>
          </a:prstGeom>
          <a:noFill/>
          <a:ln cap="flat" cmpd="sng" w="158750">
            <a:solidFill>
              <a:srgbClr val="00B0F0">
                <a:alpha val="66666"/>
              </a:srgbClr>
            </a:solidFill>
            <a:prstDash val="solid"/>
            <a:round/>
            <a:headEnd len="sm" w="sm" type="none"/>
            <a:tailEnd len="sm" w="sm" type="none"/>
          </a:ln>
        </p:spPr>
      </p:cxnSp>
      <p:cxnSp>
        <p:nvCxnSpPr>
          <p:cNvPr id="825" name="Google Shape;825;p40"/>
          <p:cNvCxnSpPr/>
          <p:nvPr/>
        </p:nvCxnSpPr>
        <p:spPr>
          <a:xfrm>
            <a:off x="4788024" y="4061390"/>
            <a:ext cx="1008112" cy="0"/>
          </a:xfrm>
          <a:prstGeom prst="straightConnector1">
            <a:avLst/>
          </a:prstGeom>
          <a:noFill/>
          <a:ln cap="flat" cmpd="sng" w="158750">
            <a:solidFill>
              <a:srgbClr val="00B0F0">
                <a:alpha val="66666"/>
              </a:srgbClr>
            </a:solidFill>
            <a:prstDash val="solid"/>
            <a:round/>
            <a:headEnd len="sm" w="sm" type="none"/>
            <a:tailEnd len="med" w="med" type="triangle"/>
          </a:ln>
        </p:spPr>
      </p:cxnSp>
      <p:cxnSp>
        <p:nvCxnSpPr>
          <p:cNvPr id="826" name="Google Shape;826;p40"/>
          <p:cNvCxnSpPr/>
          <p:nvPr/>
        </p:nvCxnSpPr>
        <p:spPr>
          <a:xfrm>
            <a:off x="4788024" y="6309320"/>
            <a:ext cx="1008112" cy="0"/>
          </a:xfrm>
          <a:prstGeom prst="straightConnector1">
            <a:avLst/>
          </a:prstGeom>
          <a:noFill/>
          <a:ln cap="flat" cmpd="sng" w="158750">
            <a:solidFill>
              <a:srgbClr val="00B0F0">
                <a:alpha val="66666"/>
              </a:srgbClr>
            </a:solidFill>
            <a:prstDash val="solid"/>
            <a:round/>
            <a:headEnd len="sm" w="sm" type="none"/>
            <a:tailEnd len="med" w="med" type="triangle"/>
          </a:ln>
        </p:spPr>
      </p:cxnSp>
      <p:sp>
        <p:nvSpPr>
          <p:cNvPr id="827" name="Google Shape;827;p40"/>
          <p:cNvSpPr/>
          <p:nvPr/>
        </p:nvSpPr>
        <p:spPr>
          <a:xfrm>
            <a:off x="5796136" y="3573016"/>
            <a:ext cx="2448272" cy="1055608"/>
          </a:xfrm>
          <a:prstGeom prst="flowChartAlternateProcess">
            <a:avLst/>
          </a:prstGeom>
          <a:solidFill>
            <a:srgbClr val="FF9900">
              <a:alpha val="71764"/>
            </a:srgb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0000FF"/>
                </a:solidFill>
                <a:latin typeface="Times New Roman"/>
                <a:ea typeface="Times New Roman"/>
                <a:cs typeface="Times New Roman"/>
                <a:sym typeface="Times New Roman"/>
              </a:rPr>
              <a:t>Màu sắc:</a:t>
            </a:r>
            <a:endParaRPr/>
          </a:p>
          <a:p>
            <a:pPr indent="0" lvl="0" marL="0" marR="0" rtl="0" algn="ctr">
              <a:spcBef>
                <a:spcPts val="0"/>
              </a:spcBef>
              <a:spcAft>
                <a:spcPts val="0"/>
              </a:spcAft>
              <a:buNone/>
            </a:pPr>
            <a:r>
              <a:rPr b="1" lang="en-US" sz="2800">
                <a:solidFill>
                  <a:srgbClr val="0000FF"/>
                </a:solidFill>
                <a:latin typeface="Times New Roman"/>
                <a:ea typeface="Times New Roman"/>
                <a:cs typeface="Times New Roman"/>
                <a:sym typeface="Times New Roman"/>
              </a:rPr>
              <a:t> </a:t>
            </a:r>
            <a:r>
              <a:rPr b="1" lang="en-US" sz="2800">
                <a:solidFill>
                  <a:srgbClr val="800000"/>
                </a:solidFill>
                <a:latin typeface="Times New Roman"/>
                <a:ea typeface="Times New Roman"/>
                <a:cs typeface="Times New Roman"/>
                <a:sym typeface="Times New Roman"/>
              </a:rPr>
              <a:t>Nâu – </a:t>
            </a:r>
            <a:r>
              <a:rPr b="1" lang="en-US" sz="2800">
                <a:solidFill>
                  <a:srgbClr val="00FF00"/>
                </a:solidFill>
                <a:latin typeface="Times New Roman"/>
                <a:ea typeface="Times New Roman"/>
                <a:cs typeface="Times New Roman"/>
                <a:sym typeface="Times New Roman"/>
              </a:rPr>
              <a:t>Xanh</a:t>
            </a:r>
            <a:endParaRPr b="1" sz="2800">
              <a:solidFill>
                <a:srgbClr val="00FF00"/>
              </a:solidFill>
              <a:latin typeface="Times New Roman"/>
              <a:ea typeface="Times New Roman"/>
              <a:cs typeface="Times New Roman"/>
              <a:sym typeface="Times New Roman"/>
            </a:endParaRPr>
          </a:p>
        </p:txBody>
      </p:sp>
      <p:sp>
        <p:nvSpPr>
          <p:cNvPr id="828" name="Google Shape;828;p40"/>
          <p:cNvSpPr/>
          <p:nvPr/>
        </p:nvSpPr>
        <p:spPr>
          <a:xfrm>
            <a:off x="5796136" y="5733256"/>
            <a:ext cx="2520280" cy="1055608"/>
          </a:xfrm>
          <a:prstGeom prst="flowChartAlternateProcess">
            <a:avLst/>
          </a:prstGeom>
          <a:solidFill>
            <a:srgbClr val="FF9900">
              <a:alpha val="80784"/>
            </a:srgb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00FF"/>
                </a:solidFill>
                <a:latin typeface="Times New Roman"/>
                <a:ea typeface="Times New Roman"/>
                <a:cs typeface="Times New Roman"/>
                <a:sym typeface="Times New Roman"/>
              </a:rPr>
              <a:t>Hình khối: tròn – ròng ròng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6"/>
                                        </p:tgtEl>
                                        <p:attrNameLst>
                                          <p:attrName>style.visibility</p:attrName>
                                        </p:attrNameLst>
                                      </p:cBhvr>
                                      <p:to>
                                        <p:strVal val="visible"/>
                                      </p:to>
                                    </p:set>
                                    <p:animEffect filter="fade" transition="in">
                                      <p:cBhvr>
                                        <p:cTn dur="500"/>
                                        <p:tgtEl>
                                          <p:spTgt spid="8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9"/>
                                        </p:tgtEl>
                                        <p:attrNameLst>
                                          <p:attrName>style.visibility</p:attrName>
                                        </p:attrNameLst>
                                      </p:cBhvr>
                                      <p:to>
                                        <p:strVal val="visible"/>
                                      </p:to>
                                    </p:set>
                                    <p:animEffect filter="fade" transition="in">
                                      <p:cBhvr>
                                        <p:cTn dur="500"/>
                                        <p:tgtEl>
                                          <p:spTgt spid="819"/>
                                        </p:tgtEl>
                                      </p:cBhvr>
                                    </p:animEffect>
                                  </p:childTnLst>
                                </p:cTn>
                              </p:par>
                              <p:par>
                                <p:cTn fill="hold" nodeType="withEffect" presetClass="entr" presetID="10" presetSubtype="0">
                                  <p:stCondLst>
                                    <p:cond delay="0"/>
                                  </p:stCondLst>
                                  <p:childTnLst>
                                    <p:set>
                                      <p:cBhvr>
                                        <p:cTn dur="1" fill="hold">
                                          <p:stCondLst>
                                            <p:cond delay="0"/>
                                          </p:stCondLst>
                                        </p:cTn>
                                        <p:tgtEl>
                                          <p:spTgt spid="817"/>
                                        </p:tgtEl>
                                        <p:attrNameLst>
                                          <p:attrName>style.visibility</p:attrName>
                                        </p:attrNameLst>
                                      </p:cBhvr>
                                      <p:to>
                                        <p:strVal val="visible"/>
                                      </p:to>
                                    </p:set>
                                    <p:animEffect filter="fade" transition="in">
                                      <p:cBhvr>
                                        <p:cTn dur="500"/>
                                        <p:tgtEl>
                                          <p:spTgt spid="8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0"/>
                                        </p:tgtEl>
                                        <p:attrNameLst>
                                          <p:attrName>style.visibility</p:attrName>
                                        </p:attrNameLst>
                                      </p:cBhvr>
                                      <p:to>
                                        <p:strVal val="visible"/>
                                      </p:to>
                                    </p:set>
                                    <p:animEffect filter="fade" transition="in">
                                      <p:cBhvr>
                                        <p:cTn dur="500"/>
                                        <p:tgtEl>
                                          <p:spTgt spid="820"/>
                                        </p:tgtEl>
                                      </p:cBhvr>
                                    </p:animEffect>
                                  </p:childTnLst>
                                </p:cTn>
                              </p:par>
                              <p:par>
                                <p:cTn fill="hold" nodeType="withEffect" presetClass="entr" presetID="10" presetSubtype="0">
                                  <p:stCondLst>
                                    <p:cond delay="0"/>
                                  </p:stCondLst>
                                  <p:childTnLst>
                                    <p:set>
                                      <p:cBhvr>
                                        <p:cTn dur="1" fill="hold">
                                          <p:stCondLst>
                                            <p:cond delay="0"/>
                                          </p:stCondLst>
                                        </p:cTn>
                                        <p:tgtEl>
                                          <p:spTgt spid="818"/>
                                        </p:tgtEl>
                                        <p:attrNameLst>
                                          <p:attrName>style.visibility</p:attrName>
                                        </p:attrNameLst>
                                      </p:cBhvr>
                                      <p:to>
                                        <p:strVal val="visible"/>
                                      </p:to>
                                    </p:set>
                                    <p:animEffect filter="fade" transition="in">
                                      <p:cBhvr>
                                        <p:cTn dur="500"/>
                                        <p:tgtEl>
                                          <p:spTgt spid="8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1"/>
                                        </p:tgtEl>
                                        <p:attrNameLst>
                                          <p:attrName>style.visibility</p:attrName>
                                        </p:attrNameLst>
                                      </p:cBhvr>
                                      <p:to>
                                        <p:strVal val="visible"/>
                                      </p:to>
                                    </p:set>
                                    <p:animEffect filter="fade" transition="in">
                                      <p:cBhvr>
                                        <p:cTn dur="500"/>
                                        <p:tgtEl>
                                          <p:spTgt spid="8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2"/>
                                        </p:tgtEl>
                                        <p:attrNameLst>
                                          <p:attrName>style.visibility</p:attrName>
                                        </p:attrNameLst>
                                      </p:cBhvr>
                                      <p:to>
                                        <p:strVal val="visible"/>
                                      </p:to>
                                    </p:set>
                                    <p:animEffect filter="fade" transition="in">
                                      <p:cBhvr>
                                        <p:cTn dur="2000"/>
                                        <p:tgtEl>
                                          <p:spTgt spid="822"/>
                                        </p:tgtEl>
                                      </p:cBhvr>
                                    </p:animEffect>
                                  </p:childTnLst>
                                </p:cTn>
                              </p:par>
                              <p:par>
                                <p:cTn fill="hold" nodeType="withEffect" presetClass="entr" presetID="10" presetSubtype="0">
                                  <p:stCondLst>
                                    <p:cond delay="0"/>
                                  </p:stCondLst>
                                  <p:childTnLst>
                                    <p:set>
                                      <p:cBhvr>
                                        <p:cTn dur="1" fill="hold">
                                          <p:stCondLst>
                                            <p:cond delay="0"/>
                                          </p:stCondLst>
                                        </p:cTn>
                                        <p:tgtEl>
                                          <p:spTgt spid="823"/>
                                        </p:tgtEl>
                                        <p:attrNameLst>
                                          <p:attrName>style.visibility</p:attrName>
                                        </p:attrNameLst>
                                      </p:cBhvr>
                                      <p:to>
                                        <p:strVal val="visible"/>
                                      </p:to>
                                    </p:set>
                                    <p:animEffect filter="fade" transition="in">
                                      <p:cBhvr>
                                        <p:cTn dur="2000"/>
                                        <p:tgtEl>
                                          <p:spTgt spid="823"/>
                                        </p:tgtEl>
                                      </p:cBhvr>
                                    </p:animEffect>
                                  </p:childTnLst>
                                </p:cTn>
                              </p:par>
                              <p:par>
                                <p:cTn fill="hold" nodeType="withEffect" presetClass="entr" presetID="10" presetSubtype="0">
                                  <p:stCondLst>
                                    <p:cond delay="0"/>
                                  </p:stCondLst>
                                  <p:childTnLst>
                                    <p:set>
                                      <p:cBhvr>
                                        <p:cTn dur="1" fill="hold">
                                          <p:stCondLst>
                                            <p:cond delay="0"/>
                                          </p:stCondLst>
                                        </p:cTn>
                                        <p:tgtEl>
                                          <p:spTgt spid="824"/>
                                        </p:tgtEl>
                                        <p:attrNameLst>
                                          <p:attrName>style.visibility</p:attrName>
                                        </p:attrNameLst>
                                      </p:cBhvr>
                                      <p:to>
                                        <p:strVal val="visible"/>
                                      </p:to>
                                    </p:set>
                                    <p:animEffect filter="fade" transition="in">
                                      <p:cBhvr>
                                        <p:cTn dur="2000"/>
                                        <p:tgtEl>
                                          <p:spTgt spid="8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5"/>
                                        </p:tgtEl>
                                        <p:attrNameLst>
                                          <p:attrName>style.visibility</p:attrName>
                                        </p:attrNameLst>
                                      </p:cBhvr>
                                      <p:to>
                                        <p:strVal val="visible"/>
                                      </p:to>
                                    </p:set>
                                    <p:animEffect filter="fade" transition="in">
                                      <p:cBhvr>
                                        <p:cTn dur="2000"/>
                                        <p:tgtEl>
                                          <p:spTgt spid="825"/>
                                        </p:tgtEl>
                                      </p:cBhvr>
                                    </p:animEffect>
                                  </p:childTnLst>
                                </p:cTn>
                              </p:par>
                              <p:par>
                                <p:cTn fill="hold" nodeType="withEffect" presetClass="entr" presetID="10" presetSubtype="0">
                                  <p:stCondLst>
                                    <p:cond delay="0"/>
                                  </p:stCondLst>
                                  <p:childTnLst>
                                    <p:set>
                                      <p:cBhvr>
                                        <p:cTn dur="1" fill="hold">
                                          <p:stCondLst>
                                            <p:cond delay="0"/>
                                          </p:stCondLst>
                                        </p:cTn>
                                        <p:tgtEl>
                                          <p:spTgt spid="827"/>
                                        </p:tgtEl>
                                        <p:attrNameLst>
                                          <p:attrName>style.visibility</p:attrName>
                                        </p:attrNameLst>
                                      </p:cBhvr>
                                      <p:to>
                                        <p:strVal val="visible"/>
                                      </p:to>
                                    </p:set>
                                    <p:animEffect filter="fade" transition="in">
                                      <p:cBhvr>
                                        <p:cTn dur="2000"/>
                                        <p:tgtEl>
                                          <p:spTgt spid="8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6"/>
                                        </p:tgtEl>
                                        <p:attrNameLst>
                                          <p:attrName>style.visibility</p:attrName>
                                        </p:attrNameLst>
                                      </p:cBhvr>
                                      <p:to>
                                        <p:strVal val="visible"/>
                                      </p:to>
                                    </p:set>
                                    <p:animEffect filter="fade" transition="in">
                                      <p:cBhvr>
                                        <p:cTn dur="2000"/>
                                        <p:tgtEl>
                                          <p:spTgt spid="826"/>
                                        </p:tgtEl>
                                      </p:cBhvr>
                                    </p:animEffect>
                                  </p:childTnLst>
                                </p:cTn>
                              </p:par>
                              <p:par>
                                <p:cTn fill="hold" nodeType="withEffect" presetClass="entr" presetID="10" presetSubtype="0">
                                  <p:stCondLst>
                                    <p:cond delay="0"/>
                                  </p:stCondLst>
                                  <p:childTnLst>
                                    <p:set>
                                      <p:cBhvr>
                                        <p:cTn dur="1" fill="hold">
                                          <p:stCondLst>
                                            <p:cond delay="0"/>
                                          </p:stCondLst>
                                        </p:cTn>
                                        <p:tgtEl>
                                          <p:spTgt spid="828"/>
                                        </p:tgtEl>
                                        <p:attrNameLst>
                                          <p:attrName>style.visibility</p:attrName>
                                        </p:attrNameLst>
                                      </p:cBhvr>
                                      <p:to>
                                        <p:strVal val="visible"/>
                                      </p:to>
                                    </p:set>
                                    <p:animEffect filter="fade" transition="in">
                                      <p:cBhvr>
                                        <p:cTn dur="2000"/>
                                        <p:tgtEl>
                                          <p:spTgt spid="8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sp>
        <p:nvSpPr>
          <p:cNvPr id="833" name="Google Shape;833;p4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pic>
        <p:nvPicPr>
          <p:cNvPr descr="C:\Users\Public\Pictures\Sample Pictures\Desert.jpg" id="834" name="Google Shape;834;p41"/>
          <p:cNvPicPr preferRelativeResize="0"/>
          <p:nvPr/>
        </p:nvPicPr>
        <p:blipFill rotWithShape="1">
          <a:blip r:embed="rId3">
            <a:alphaModFix/>
          </a:blip>
          <a:srcRect b="0" l="0" r="0" t="0"/>
          <a:stretch/>
        </p:blipFill>
        <p:spPr>
          <a:xfrm>
            <a:off x="0" y="-27384"/>
            <a:ext cx="9144000" cy="6885384"/>
          </a:xfrm>
          <a:prstGeom prst="rect">
            <a:avLst/>
          </a:prstGeom>
          <a:noFill/>
          <a:ln>
            <a:noFill/>
          </a:ln>
        </p:spPr>
      </p:pic>
      <p:pic>
        <p:nvPicPr>
          <p:cNvPr id="835" name="Google Shape;835;p41"/>
          <p:cNvPicPr preferRelativeResize="0"/>
          <p:nvPr/>
        </p:nvPicPr>
        <p:blipFill rotWithShape="1">
          <a:blip r:embed="rId4">
            <a:alphaModFix/>
          </a:blip>
          <a:srcRect b="0" l="0" r="0" t="0"/>
          <a:stretch/>
        </p:blipFill>
        <p:spPr>
          <a:xfrm>
            <a:off x="0" y="0"/>
            <a:ext cx="9144000" cy="6857999"/>
          </a:xfrm>
          <a:prstGeom prst="rect">
            <a:avLst/>
          </a:prstGeom>
          <a:noFill/>
          <a:ln>
            <a:noFill/>
          </a:ln>
        </p:spPr>
      </p:pic>
      <p:pic>
        <p:nvPicPr>
          <p:cNvPr id="836" name="Google Shape;836;p41"/>
          <p:cNvPicPr preferRelativeResize="0"/>
          <p:nvPr/>
        </p:nvPicPr>
        <p:blipFill rotWithShape="1">
          <a:blip r:embed="rId5">
            <a:alphaModFix/>
          </a:blip>
          <a:srcRect b="0" l="0" r="0" t="0"/>
          <a:stretch/>
        </p:blipFill>
        <p:spPr>
          <a:xfrm>
            <a:off x="0" y="0"/>
            <a:ext cx="9144000" cy="6857999"/>
          </a:xfrm>
          <a:prstGeom prst="rect">
            <a:avLst/>
          </a:prstGeom>
          <a:noFill/>
          <a:ln cap="sq" cmpd="sng" w="190500">
            <a:solidFill>
              <a:srgbClr val="C8C6BD"/>
            </a:solidFill>
            <a:prstDash val="solid"/>
            <a:miter lim="800000"/>
            <a:headEnd len="sm" w="sm" type="none"/>
            <a:tailEnd len="sm" w="sm" type="none"/>
          </a:ln>
          <a:effectLst>
            <a:outerShdw blurRad="254000" rotWithShape="0" algn="bl">
              <a:srgbClr val="000000">
                <a:alpha val="42745"/>
              </a:srgbClr>
            </a:outerShdw>
          </a:effectLst>
        </p:spPr>
      </p:pic>
      <p:pic>
        <p:nvPicPr>
          <p:cNvPr descr="D:\LỆ THANH\E leaning\hinh-nen-guitar-wallpapers-cho-desktop8-1.jpg" id="837" name="Google Shape;837;p41"/>
          <p:cNvPicPr preferRelativeResize="0"/>
          <p:nvPr/>
        </p:nvPicPr>
        <p:blipFill rotWithShape="1">
          <a:blip r:embed="rId6">
            <a:alphaModFix/>
          </a:blip>
          <a:srcRect b="0" l="0" r="0" t="0"/>
          <a:stretch/>
        </p:blipFill>
        <p:spPr>
          <a:xfrm>
            <a:off x="0" y="-1"/>
            <a:ext cx="9144000" cy="6857999"/>
          </a:xfrm>
          <a:prstGeom prst="rect">
            <a:avLst/>
          </a:prstGeom>
          <a:noFill/>
          <a:ln cap="sq" cmpd="sng" w="190500">
            <a:solidFill>
              <a:srgbClr val="C8C6BD"/>
            </a:solidFill>
            <a:prstDash val="solid"/>
            <a:miter lim="800000"/>
            <a:headEnd len="sm" w="sm" type="none"/>
            <a:tailEnd len="sm" w="sm" type="none"/>
          </a:ln>
          <a:effectLst>
            <a:outerShdw blurRad="254000" rotWithShape="0" algn="bl">
              <a:srgbClr val="000000">
                <a:alpha val="42745"/>
              </a:srgbClr>
            </a:outerShdw>
          </a:effectLst>
        </p:spPr>
      </p:pic>
      <p:pic>
        <p:nvPicPr>
          <p:cNvPr id="838" name="Google Shape;838;p41"/>
          <p:cNvPicPr preferRelativeResize="0"/>
          <p:nvPr/>
        </p:nvPicPr>
        <p:blipFill rotWithShape="1">
          <a:blip r:embed="rId7">
            <a:alphaModFix/>
          </a:blip>
          <a:srcRect b="0" l="0" r="0" t="0"/>
          <a:stretch/>
        </p:blipFill>
        <p:spPr>
          <a:xfrm>
            <a:off x="539552" y="908720"/>
            <a:ext cx="3672408" cy="5353306"/>
          </a:xfrm>
          <a:prstGeom prst="rect">
            <a:avLst/>
          </a:prstGeom>
          <a:noFill/>
          <a:ln cap="sq" cmpd="sng" w="190500">
            <a:solidFill>
              <a:srgbClr val="C8C6BD"/>
            </a:solidFill>
            <a:prstDash val="solid"/>
            <a:miter lim="800000"/>
            <a:headEnd len="sm" w="sm" type="none"/>
            <a:tailEnd len="sm" w="sm" type="none"/>
          </a:ln>
          <a:effectLst>
            <a:outerShdw blurRad="254000" rotWithShape="0" algn="bl">
              <a:srgbClr val="000000">
                <a:alpha val="42745"/>
              </a:srgbClr>
            </a:outerShdw>
          </a:effectLst>
        </p:spPr>
      </p:pic>
      <p:pic>
        <p:nvPicPr>
          <p:cNvPr id="839" name="Google Shape;839;p41"/>
          <p:cNvPicPr preferRelativeResize="0"/>
          <p:nvPr/>
        </p:nvPicPr>
        <p:blipFill rotWithShape="1">
          <a:blip r:embed="rId8">
            <a:alphaModFix/>
          </a:blip>
          <a:srcRect b="0" l="0" r="0" t="0"/>
          <a:stretch/>
        </p:blipFill>
        <p:spPr>
          <a:xfrm>
            <a:off x="4932040" y="908720"/>
            <a:ext cx="3744416" cy="5353305"/>
          </a:xfrm>
          <a:prstGeom prst="rect">
            <a:avLst/>
          </a:prstGeom>
          <a:noFill/>
          <a:ln cap="sq" cmpd="sng" w="190500">
            <a:solidFill>
              <a:srgbClr val="C8C6BD"/>
            </a:solidFill>
            <a:prstDash val="solid"/>
            <a:miter lim="800000"/>
            <a:headEnd len="sm" w="sm" type="none"/>
            <a:tailEnd len="sm" w="sm" type="none"/>
          </a:ln>
          <a:effectLst>
            <a:outerShdw blurRad="254000" rotWithShape="0" algn="bl">
              <a:srgbClr val="000000">
                <a:alpha val="42745"/>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5"/>
                                        </p:tgtEl>
                                        <p:attrNameLst>
                                          <p:attrName>style.visibility</p:attrName>
                                        </p:attrNameLst>
                                      </p:cBhvr>
                                      <p:to>
                                        <p:strVal val="visible"/>
                                      </p:to>
                                    </p:set>
                                    <p:animEffect filter="fade" transition="in">
                                      <p:cBhvr>
                                        <p:cTn dur="2000"/>
                                        <p:tgtEl>
                                          <p:spTgt spid="8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6"/>
                                        </p:tgtEl>
                                        <p:attrNameLst>
                                          <p:attrName>style.visibility</p:attrName>
                                        </p:attrNameLst>
                                      </p:cBhvr>
                                      <p:to>
                                        <p:strVal val="visible"/>
                                      </p:to>
                                    </p:set>
                                    <p:animEffect filter="fade" transition="in">
                                      <p:cBhvr>
                                        <p:cTn dur="2000"/>
                                        <p:tgtEl>
                                          <p:spTgt spid="8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7"/>
                                        </p:tgtEl>
                                        <p:attrNameLst>
                                          <p:attrName>style.visibility</p:attrName>
                                        </p:attrNameLst>
                                      </p:cBhvr>
                                      <p:to>
                                        <p:strVal val="visible"/>
                                      </p:to>
                                    </p:set>
                                    <p:animEffect filter="fade" transition="in">
                                      <p:cBhvr>
                                        <p:cTn dur="2000"/>
                                        <p:tgtEl>
                                          <p:spTgt spid="8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8"/>
                                        </p:tgtEl>
                                        <p:attrNameLst>
                                          <p:attrName>style.visibility</p:attrName>
                                        </p:attrNameLst>
                                      </p:cBhvr>
                                      <p:to>
                                        <p:strVal val="visible"/>
                                      </p:to>
                                    </p:set>
                                    <p:animEffect filter="fade" transition="in">
                                      <p:cBhvr>
                                        <p:cTn dur="2000"/>
                                        <p:tgtEl>
                                          <p:spTgt spid="838"/>
                                        </p:tgtEl>
                                      </p:cBhvr>
                                    </p:animEffect>
                                  </p:childTnLst>
                                </p:cTn>
                              </p:par>
                              <p:par>
                                <p:cTn fill="hold" nodeType="withEffect" presetClass="entr" presetID="10" presetSubtype="0">
                                  <p:stCondLst>
                                    <p:cond delay="0"/>
                                  </p:stCondLst>
                                  <p:childTnLst>
                                    <p:set>
                                      <p:cBhvr>
                                        <p:cTn dur="1" fill="hold">
                                          <p:stCondLst>
                                            <p:cond delay="0"/>
                                          </p:stCondLst>
                                        </p:cTn>
                                        <p:tgtEl>
                                          <p:spTgt spid="839"/>
                                        </p:tgtEl>
                                        <p:attrNameLst>
                                          <p:attrName>style.visibility</p:attrName>
                                        </p:attrNameLst>
                                      </p:cBhvr>
                                      <p:to>
                                        <p:strVal val="visible"/>
                                      </p:to>
                                    </p:set>
                                    <p:animEffect filter="fade" transition="in">
                                      <p:cBhvr>
                                        <p:cTn dur="2000"/>
                                        <p:tgtEl>
                                          <p:spTgt spid="8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sp>
        <p:nvSpPr>
          <p:cNvPr id="844" name="Google Shape;844;p42"/>
          <p:cNvSpPr/>
          <p:nvPr/>
        </p:nvSpPr>
        <p:spPr>
          <a:xfrm>
            <a:off x="0" y="0"/>
            <a:ext cx="9144000" cy="6858000"/>
          </a:xfrm>
          <a:prstGeom prst="rect">
            <a:avLst/>
          </a:prstGeom>
          <a:blipFill rotWithShape="1">
            <a:blip r:embed="rId3">
              <a:alphaModFix/>
            </a:blip>
            <a:tile algn="tl" flip="none" tx="0" sx="100000" ty="0" sy="100000"/>
          </a:blip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5" name="Google Shape;845;p4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
        <p:nvSpPr>
          <p:cNvPr id="846" name="Google Shape;846;p42"/>
          <p:cNvSpPr txBox="1"/>
          <p:nvPr/>
        </p:nvSpPr>
        <p:spPr>
          <a:xfrm>
            <a:off x="0" y="-27384"/>
            <a:ext cx="9144000" cy="584775"/>
          </a:xfrm>
          <a:prstGeom prst="rect">
            <a:avLst/>
          </a:prstGeom>
          <a:solidFill>
            <a:schemeClr val="lt1">
              <a:alpha val="32941"/>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0000FF"/>
                </a:solidFill>
                <a:latin typeface="Cambria"/>
                <a:ea typeface="Cambria"/>
                <a:cs typeface="Cambria"/>
                <a:sym typeface="Cambria"/>
              </a:rPr>
              <a:t>ĐÀN GHITA CỦA LOR - CA</a:t>
            </a:r>
            <a:endParaRPr b="1" sz="3200">
              <a:solidFill>
                <a:srgbClr val="0000FF"/>
              </a:solidFill>
              <a:latin typeface="Cambria"/>
              <a:ea typeface="Cambria"/>
              <a:cs typeface="Cambria"/>
              <a:sym typeface="Cambria"/>
            </a:endParaRPr>
          </a:p>
        </p:txBody>
      </p:sp>
      <p:sp>
        <p:nvSpPr>
          <p:cNvPr id="847" name="Google Shape;847;p42"/>
          <p:cNvSpPr/>
          <p:nvPr/>
        </p:nvSpPr>
        <p:spPr>
          <a:xfrm>
            <a:off x="211660" y="1167583"/>
            <a:ext cx="3170553" cy="646986"/>
          </a:xfrm>
          <a:prstGeom prst="flowChartAlternateProcess">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C00000"/>
                </a:solidFill>
                <a:latin typeface="Times New Roman"/>
                <a:ea typeface="Times New Roman"/>
                <a:cs typeface="Times New Roman"/>
                <a:sym typeface="Times New Roman"/>
              </a:rPr>
              <a:t> Tiếng ghita nâu</a:t>
            </a:r>
            <a:endParaRPr b="1" sz="3200">
              <a:solidFill>
                <a:srgbClr val="C00000"/>
              </a:solidFill>
              <a:latin typeface="Times New Roman"/>
              <a:ea typeface="Times New Roman"/>
              <a:cs typeface="Times New Roman"/>
              <a:sym typeface="Times New Roman"/>
            </a:endParaRPr>
          </a:p>
        </p:txBody>
      </p:sp>
      <p:sp>
        <p:nvSpPr>
          <p:cNvPr id="848" name="Google Shape;848;p42"/>
          <p:cNvSpPr txBox="1"/>
          <p:nvPr/>
        </p:nvSpPr>
        <p:spPr>
          <a:xfrm>
            <a:off x="436801" y="2139408"/>
            <a:ext cx="2593388"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 Màu của đất</a:t>
            </a:r>
            <a:endParaRPr/>
          </a:p>
        </p:txBody>
      </p:sp>
      <p:sp>
        <p:nvSpPr>
          <p:cNvPr id="849" name="Google Shape;849;p42"/>
          <p:cNvSpPr txBox="1"/>
          <p:nvPr/>
        </p:nvSpPr>
        <p:spPr>
          <a:xfrm>
            <a:off x="358982" y="3497380"/>
            <a:ext cx="2953428"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 Màu của vỏ đàn </a:t>
            </a:r>
            <a:endParaRPr b="1" sz="2800">
              <a:solidFill>
                <a:schemeClr val="dk1"/>
              </a:solidFill>
              <a:latin typeface="Times New Roman"/>
              <a:ea typeface="Times New Roman"/>
              <a:cs typeface="Times New Roman"/>
              <a:sym typeface="Times New Roman"/>
            </a:endParaRPr>
          </a:p>
        </p:txBody>
      </p:sp>
      <p:sp>
        <p:nvSpPr>
          <p:cNvPr id="850" name="Google Shape;850;p42"/>
          <p:cNvSpPr txBox="1"/>
          <p:nvPr/>
        </p:nvSpPr>
        <p:spPr>
          <a:xfrm>
            <a:off x="323528" y="5282044"/>
            <a:ext cx="446449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 Màu của làn da rám nắng  </a:t>
            </a:r>
            <a:endParaRPr b="1" sz="2800">
              <a:solidFill>
                <a:schemeClr val="dk1"/>
              </a:solidFill>
              <a:latin typeface="Times New Roman"/>
              <a:ea typeface="Times New Roman"/>
              <a:cs typeface="Times New Roman"/>
              <a:sym typeface="Times New Roman"/>
            </a:endParaRPr>
          </a:p>
        </p:txBody>
      </p:sp>
      <p:sp>
        <p:nvSpPr>
          <p:cNvPr id="851" name="Google Shape;851;p42"/>
          <p:cNvSpPr/>
          <p:nvPr/>
        </p:nvSpPr>
        <p:spPr>
          <a:xfrm>
            <a:off x="467544" y="6090478"/>
            <a:ext cx="7768458" cy="578882"/>
          </a:xfrm>
          <a:prstGeom prst="flowChartAlternateProcess">
            <a:avLst/>
          </a:prstGeom>
          <a:gradFill>
            <a:gsLst>
              <a:gs pos="0">
                <a:srgbClr val="2D5C97"/>
              </a:gs>
              <a:gs pos="80000">
                <a:srgbClr val="3C7AC5"/>
              </a:gs>
              <a:gs pos="100000">
                <a:srgbClr val="397BC9"/>
              </a:gs>
            </a:gsLst>
            <a:lin ang="16200000" scaled="0"/>
          </a:grad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C00000"/>
                </a:solidFill>
                <a:latin typeface="Times New Roman"/>
                <a:ea typeface="Times New Roman"/>
                <a:cs typeface="Times New Roman"/>
                <a:sym typeface="Times New Roman"/>
              </a:rPr>
              <a:t>🢂 Tiếng đàn bình dị, gần gũi, trầm tĩnh, suy tư...</a:t>
            </a:r>
            <a:endParaRPr b="1" sz="2800">
              <a:solidFill>
                <a:srgbClr val="C00000"/>
              </a:solidFill>
              <a:latin typeface="Times New Roman"/>
              <a:ea typeface="Times New Roman"/>
              <a:cs typeface="Times New Roman"/>
              <a:sym typeface="Times New Roman"/>
            </a:endParaRPr>
          </a:p>
        </p:txBody>
      </p:sp>
      <p:pic>
        <p:nvPicPr>
          <p:cNvPr id="852" name="Google Shape;852;p42"/>
          <p:cNvPicPr preferRelativeResize="0"/>
          <p:nvPr/>
        </p:nvPicPr>
        <p:blipFill rotWithShape="1">
          <a:blip r:embed="rId4">
            <a:alphaModFix/>
          </a:blip>
          <a:srcRect b="0" l="0" r="0" t="0"/>
          <a:stretch/>
        </p:blipFill>
        <p:spPr>
          <a:xfrm>
            <a:off x="5004048" y="692696"/>
            <a:ext cx="4032448" cy="3209925"/>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pic>
        <p:nvPicPr>
          <p:cNvPr id="853" name="Google Shape;853;p42"/>
          <p:cNvPicPr preferRelativeResize="0"/>
          <p:nvPr/>
        </p:nvPicPr>
        <p:blipFill rotWithShape="1">
          <a:blip r:embed="rId5">
            <a:alphaModFix/>
          </a:blip>
          <a:srcRect b="0" l="0" r="0" t="0"/>
          <a:stretch/>
        </p:blipFill>
        <p:spPr>
          <a:xfrm>
            <a:off x="4572000" y="973471"/>
            <a:ext cx="4032448" cy="3247617"/>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pic>
        <p:nvPicPr>
          <p:cNvPr id="854" name="Google Shape;854;p42"/>
          <p:cNvPicPr preferRelativeResize="0"/>
          <p:nvPr/>
        </p:nvPicPr>
        <p:blipFill rotWithShape="1">
          <a:blip r:embed="rId6">
            <a:alphaModFix/>
          </a:blip>
          <a:srcRect b="0" l="0" r="0" t="0"/>
          <a:stretch/>
        </p:blipFill>
        <p:spPr>
          <a:xfrm>
            <a:off x="4139952" y="1405520"/>
            <a:ext cx="4032447" cy="3247616"/>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pic>
        <p:nvPicPr>
          <p:cNvPr descr="D:\LỆ THANH\E leaning\images (2)(4).jpg" id="855" name="Google Shape;855;p42"/>
          <p:cNvPicPr preferRelativeResize="0"/>
          <p:nvPr/>
        </p:nvPicPr>
        <p:blipFill rotWithShape="1">
          <a:blip r:embed="rId7">
            <a:alphaModFix/>
          </a:blip>
          <a:srcRect b="0" l="0" r="0" t="0"/>
          <a:stretch/>
        </p:blipFill>
        <p:spPr>
          <a:xfrm>
            <a:off x="3779912" y="1837568"/>
            <a:ext cx="4096050" cy="3319624"/>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7"/>
                                        </p:tgtEl>
                                        <p:attrNameLst>
                                          <p:attrName>style.visibility</p:attrName>
                                        </p:attrNameLst>
                                      </p:cBhvr>
                                      <p:to>
                                        <p:strVal val="visible"/>
                                      </p:to>
                                    </p:set>
                                    <p:animEffect filter="fade" transition="in">
                                      <p:cBhvr>
                                        <p:cTn dur="500"/>
                                        <p:tgtEl>
                                          <p:spTgt spid="8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8"/>
                                        </p:tgtEl>
                                        <p:attrNameLst>
                                          <p:attrName>style.visibility</p:attrName>
                                        </p:attrNameLst>
                                      </p:cBhvr>
                                      <p:to>
                                        <p:strVal val="visible"/>
                                      </p:to>
                                    </p:set>
                                    <p:animEffect filter="fade" transition="in">
                                      <p:cBhvr>
                                        <p:cTn dur="2000"/>
                                        <p:tgtEl>
                                          <p:spTgt spid="848"/>
                                        </p:tgtEl>
                                      </p:cBhvr>
                                    </p:animEffect>
                                  </p:childTnLst>
                                </p:cTn>
                              </p:par>
                              <p:par>
                                <p:cTn fill="hold" nodeType="withEffect" presetClass="entr" presetID="10" presetSubtype="0">
                                  <p:stCondLst>
                                    <p:cond delay="0"/>
                                  </p:stCondLst>
                                  <p:childTnLst>
                                    <p:set>
                                      <p:cBhvr>
                                        <p:cTn dur="1" fill="hold">
                                          <p:stCondLst>
                                            <p:cond delay="0"/>
                                          </p:stCondLst>
                                        </p:cTn>
                                        <p:tgtEl>
                                          <p:spTgt spid="852"/>
                                        </p:tgtEl>
                                        <p:attrNameLst>
                                          <p:attrName>style.visibility</p:attrName>
                                        </p:attrNameLst>
                                      </p:cBhvr>
                                      <p:to>
                                        <p:strVal val="visible"/>
                                      </p:to>
                                    </p:set>
                                    <p:animEffect filter="fade" transition="in">
                                      <p:cBhvr>
                                        <p:cTn dur="2000"/>
                                        <p:tgtEl>
                                          <p:spTgt spid="8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9"/>
                                        </p:tgtEl>
                                        <p:attrNameLst>
                                          <p:attrName>style.visibility</p:attrName>
                                        </p:attrNameLst>
                                      </p:cBhvr>
                                      <p:to>
                                        <p:strVal val="visible"/>
                                      </p:to>
                                    </p:set>
                                    <p:animEffect filter="fade" transition="in">
                                      <p:cBhvr>
                                        <p:cTn dur="2000"/>
                                        <p:tgtEl>
                                          <p:spTgt spid="849"/>
                                        </p:tgtEl>
                                      </p:cBhvr>
                                    </p:animEffect>
                                  </p:childTnLst>
                                </p:cTn>
                              </p:par>
                              <p:par>
                                <p:cTn fill="hold" nodeType="withEffect" presetClass="entr" presetID="10" presetSubtype="0">
                                  <p:stCondLst>
                                    <p:cond delay="0"/>
                                  </p:stCondLst>
                                  <p:childTnLst>
                                    <p:set>
                                      <p:cBhvr>
                                        <p:cTn dur="1" fill="hold">
                                          <p:stCondLst>
                                            <p:cond delay="0"/>
                                          </p:stCondLst>
                                        </p:cTn>
                                        <p:tgtEl>
                                          <p:spTgt spid="853"/>
                                        </p:tgtEl>
                                        <p:attrNameLst>
                                          <p:attrName>style.visibility</p:attrName>
                                        </p:attrNameLst>
                                      </p:cBhvr>
                                      <p:to>
                                        <p:strVal val="visible"/>
                                      </p:to>
                                    </p:set>
                                    <p:animEffect filter="fade" transition="in">
                                      <p:cBhvr>
                                        <p:cTn dur="2000"/>
                                        <p:tgtEl>
                                          <p:spTgt spid="8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4"/>
                                        </p:tgtEl>
                                        <p:attrNameLst>
                                          <p:attrName>style.visibility</p:attrName>
                                        </p:attrNameLst>
                                      </p:cBhvr>
                                      <p:to>
                                        <p:strVal val="visible"/>
                                      </p:to>
                                    </p:set>
                                    <p:animEffect filter="fade" transition="in">
                                      <p:cBhvr>
                                        <p:cTn dur="2000"/>
                                        <p:tgtEl>
                                          <p:spTgt spid="854"/>
                                        </p:tgtEl>
                                      </p:cBhvr>
                                    </p:animEffect>
                                  </p:childTnLst>
                                </p:cTn>
                              </p:par>
                              <p:par>
                                <p:cTn fill="hold" nodeType="withEffect" presetClass="entr" presetID="10" presetSubtype="0">
                                  <p:stCondLst>
                                    <p:cond delay="0"/>
                                  </p:stCondLst>
                                  <p:childTnLst>
                                    <p:set>
                                      <p:cBhvr>
                                        <p:cTn dur="1" fill="hold">
                                          <p:stCondLst>
                                            <p:cond delay="0"/>
                                          </p:stCondLst>
                                        </p:cTn>
                                        <p:tgtEl>
                                          <p:spTgt spid="850"/>
                                        </p:tgtEl>
                                        <p:attrNameLst>
                                          <p:attrName>style.visibility</p:attrName>
                                        </p:attrNameLst>
                                      </p:cBhvr>
                                      <p:to>
                                        <p:strVal val="visible"/>
                                      </p:to>
                                    </p:set>
                                    <p:animEffect filter="fade" transition="in">
                                      <p:cBhvr>
                                        <p:cTn dur="2000"/>
                                        <p:tgtEl>
                                          <p:spTgt spid="8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5"/>
                                        </p:tgtEl>
                                        <p:attrNameLst>
                                          <p:attrName>style.visibility</p:attrName>
                                        </p:attrNameLst>
                                      </p:cBhvr>
                                      <p:to>
                                        <p:strVal val="visible"/>
                                      </p:to>
                                    </p:set>
                                    <p:animEffect filter="fade" transition="in">
                                      <p:cBhvr>
                                        <p:cTn dur="2000"/>
                                        <p:tgtEl>
                                          <p:spTgt spid="8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1"/>
                                        </p:tgtEl>
                                        <p:attrNameLst>
                                          <p:attrName>style.visibility</p:attrName>
                                        </p:attrNameLst>
                                      </p:cBhvr>
                                      <p:to>
                                        <p:strVal val="visible"/>
                                      </p:to>
                                    </p:set>
                                    <p:animEffect filter="fade" transition="in">
                                      <p:cBhvr>
                                        <p:cTn dur="2000"/>
                                        <p:tgtEl>
                                          <p:spTgt spid="8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sp>
        <p:nvSpPr>
          <p:cNvPr id="860" name="Google Shape;860;p4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pic>
        <p:nvPicPr>
          <p:cNvPr descr="D:\LỆ THANH\E leaning\tải xuống (9).jpg" id="861" name="Google Shape;861;p43"/>
          <p:cNvPicPr preferRelativeResize="0"/>
          <p:nvPr/>
        </p:nvPicPr>
        <p:blipFill rotWithShape="1">
          <a:blip r:embed="rId3">
            <a:alphaModFix/>
          </a:blip>
          <a:srcRect b="0" l="0" r="0" t="0"/>
          <a:stretch/>
        </p:blipFill>
        <p:spPr>
          <a:xfrm>
            <a:off x="0" y="0"/>
            <a:ext cx="9144000" cy="6858000"/>
          </a:xfrm>
          <a:prstGeom prst="rect">
            <a:avLst/>
          </a:prstGeom>
          <a:noFill/>
          <a:ln>
            <a:noFill/>
          </a:ln>
        </p:spPr>
      </p:pic>
      <p:pic>
        <p:nvPicPr>
          <p:cNvPr descr="D:\LỆ THANH\E leaning\images (16).jpg" id="862" name="Google Shape;862;p43"/>
          <p:cNvPicPr preferRelativeResize="0"/>
          <p:nvPr/>
        </p:nvPicPr>
        <p:blipFill rotWithShape="1">
          <a:blip r:embed="rId4">
            <a:alphaModFix/>
          </a:blip>
          <a:srcRect b="0" l="0" r="0" t="0"/>
          <a:stretch/>
        </p:blipFill>
        <p:spPr>
          <a:xfrm>
            <a:off x="3469" y="10842"/>
            <a:ext cx="9144000" cy="6858000"/>
          </a:xfrm>
          <a:prstGeom prst="rect">
            <a:avLst/>
          </a:prstGeom>
          <a:noFill/>
          <a:ln>
            <a:noFill/>
          </a:ln>
        </p:spPr>
      </p:pic>
      <p:pic>
        <p:nvPicPr>
          <p:cNvPr descr="D:\LỆ THANH\E leaning\tải xuống (10).jpg" id="863" name="Google Shape;863;p43"/>
          <p:cNvPicPr preferRelativeResize="0"/>
          <p:nvPr/>
        </p:nvPicPr>
        <p:blipFill rotWithShape="1">
          <a:blip r:embed="rId5">
            <a:alphaModFix/>
          </a:blip>
          <a:srcRect b="0" l="0" r="0" t="0"/>
          <a:stretch/>
        </p:blipFill>
        <p:spPr>
          <a:xfrm>
            <a:off x="13873" y="21684"/>
            <a:ext cx="9144000" cy="6858000"/>
          </a:xfrm>
          <a:prstGeom prst="rect">
            <a:avLst/>
          </a:prstGeom>
          <a:noFill/>
          <a:ln>
            <a:noFill/>
          </a:ln>
        </p:spPr>
      </p:pic>
      <p:pic>
        <p:nvPicPr>
          <p:cNvPr descr="D:\LỆ THANH\E leaning\tải xuống (11).jpg" id="864" name="Google Shape;864;p43"/>
          <p:cNvPicPr preferRelativeResize="0"/>
          <p:nvPr/>
        </p:nvPicPr>
        <p:blipFill rotWithShape="1">
          <a:blip r:embed="rId6">
            <a:alphaModFix/>
          </a:blip>
          <a:srcRect b="0" l="0" r="0" t="0"/>
          <a:stretch/>
        </p:blipFill>
        <p:spPr>
          <a:xfrm>
            <a:off x="13873" y="21684"/>
            <a:ext cx="9144000" cy="6858000"/>
          </a:xfrm>
          <a:prstGeom prst="rect">
            <a:avLst/>
          </a:prstGeom>
          <a:noFill/>
          <a:ln>
            <a:noFill/>
          </a:ln>
        </p:spPr>
      </p:pic>
      <p:pic>
        <p:nvPicPr>
          <p:cNvPr descr="D:\LỆ THANH\E leaning\Y nghia bong hong xanh la gi (2).jpg" id="865" name="Google Shape;865;p43"/>
          <p:cNvPicPr preferRelativeResize="0"/>
          <p:nvPr/>
        </p:nvPicPr>
        <p:blipFill rotWithShape="1">
          <a:blip r:embed="rId7">
            <a:alphaModFix/>
          </a:blip>
          <a:srcRect b="0" l="0" r="0" t="0"/>
          <a:stretch/>
        </p:blipFill>
        <p:spPr>
          <a:xfrm>
            <a:off x="0" y="-27384"/>
            <a:ext cx="9144000" cy="6858000"/>
          </a:xfrm>
          <a:prstGeom prst="rect">
            <a:avLst/>
          </a:prstGeom>
          <a:noFill/>
          <a:ln>
            <a:noFill/>
          </a:ln>
        </p:spPr>
      </p:pic>
      <p:pic>
        <p:nvPicPr>
          <p:cNvPr descr="D:\LỆ THANH\E leaning\131220hinh-nen-bong-hong-nhung-co-don.jpg" id="866" name="Google Shape;866;p43"/>
          <p:cNvPicPr preferRelativeResize="0"/>
          <p:nvPr/>
        </p:nvPicPr>
        <p:blipFill rotWithShape="1">
          <a:blip r:embed="rId8">
            <a:alphaModFix/>
          </a:blip>
          <a:srcRect b="0" l="0" r="0" t="0"/>
          <a:stretch/>
        </p:blipFill>
        <p:spPr>
          <a:xfrm>
            <a:off x="13873" y="0"/>
            <a:ext cx="9144000" cy="685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2"/>
                                        </p:tgtEl>
                                        <p:attrNameLst>
                                          <p:attrName>style.visibility</p:attrName>
                                        </p:attrNameLst>
                                      </p:cBhvr>
                                      <p:to>
                                        <p:strVal val="visible"/>
                                      </p:to>
                                    </p:set>
                                    <p:animEffect filter="fade" transition="in">
                                      <p:cBhvr>
                                        <p:cTn dur="2000"/>
                                        <p:tgtEl>
                                          <p:spTgt spid="8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3"/>
                                        </p:tgtEl>
                                        <p:attrNameLst>
                                          <p:attrName>style.visibility</p:attrName>
                                        </p:attrNameLst>
                                      </p:cBhvr>
                                      <p:to>
                                        <p:strVal val="visible"/>
                                      </p:to>
                                    </p:set>
                                    <p:animEffect filter="fade" transition="in">
                                      <p:cBhvr>
                                        <p:cTn dur="2000"/>
                                        <p:tgtEl>
                                          <p:spTgt spid="8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4"/>
                                        </p:tgtEl>
                                        <p:attrNameLst>
                                          <p:attrName>style.visibility</p:attrName>
                                        </p:attrNameLst>
                                      </p:cBhvr>
                                      <p:to>
                                        <p:strVal val="visible"/>
                                      </p:to>
                                    </p:set>
                                    <p:animEffect filter="fade" transition="in">
                                      <p:cBhvr>
                                        <p:cTn dur="2000"/>
                                        <p:tgtEl>
                                          <p:spTgt spid="8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5"/>
                                        </p:tgtEl>
                                        <p:attrNameLst>
                                          <p:attrName>style.visibility</p:attrName>
                                        </p:attrNameLst>
                                      </p:cBhvr>
                                      <p:to>
                                        <p:strVal val="visible"/>
                                      </p:to>
                                    </p:set>
                                    <p:animEffect filter="fade" transition="in">
                                      <p:cBhvr>
                                        <p:cTn dur="2000"/>
                                        <p:tgtEl>
                                          <p:spTgt spid="8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6"/>
                                        </p:tgtEl>
                                        <p:attrNameLst>
                                          <p:attrName>style.visibility</p:attrName>
                                        </p:attrNameLst>
                                      </p:cBhvr>
                                      <p:to>
                                        <p:strVal val="visible"/>
                                      </p:to>
                                    </p:set>
                                    <p:animEffect filter="fade" transition="in">
                                      <p:cBhvr>
                                        <p:cTn dur="2000"/>
                                        <p:tgtEl>
                                          <p:spTgt spid="8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0" name="Shape 870"/>
        <p:cNvGrpSpPr/>
        <p:nvPr/>
      </p:nvGrpSpPr>
      <p:grpSpPr>
        <a:xfrm>
          <a:off x="0" y="0"/>
          <a:ext cx="0" cy="0"/>
          <a:chOff x="0" y="0"/>
          <a:chExt cx="0" cy="0"/>
        </a:xfrm>
      </p:grpSpPr>
      <p:sp>
        <p:nvSpPr>
          <p:cNvPr id="871" name="Google Shape;871;p4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
        <p:nvSpPr>
          <p:cNvPr id="872" name="Google Shape;872;p44"/>
          <p:cNvSpPr/>
          <p:nvPr/>
        </p:nvSpPr>
        <p:spPr>
          <a:xfrm>
            <a:off x="0" y="0"/>
            <a:ext cx="9144000" cy="6858000"/>
          </a:xfrm>
          <a:prstGeom prst="rect">
            <a:avLst/>
          </a:prstGeom>
          <a:blipFill rotWithShape="1">
            <a:blip r:embed="rId3">
              <a:alphaModFix/>
            </a:blip>
            <a:tile algn="tl" flip="none" tx="0" sx="100000" ty="0" sy="100000"/>
          </a:blip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3" name="Google Shape;873;p44"/>
          <p:cNvSpPr txBox="1"/>
          <p:nvPr/>
        </p:nvSpPr>
        <p:spPr>
          <a:xfrm>
            <a:off x="0" y="-27384"/>
            <a:ext cx="9144000" cy="584775"/>
          </a:xfrm>
          <a:prstGeom prst="rect">
            <a:avLst/>
          </a:prstGeom>
          <a:solidFill>
            <a:schemeClr val="lt1">
              <a:alpha val="32941"/>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0000FF"/>
                </a:solidFill>
                <a:latin typeface="Cambria"/>
                <a:ea typeface="Cambria"/>
                <a:cs typeface="Cambria"/>
                <a:sym typeface="Cambria"/>
              </a:rPr>
              <a:t>ĐÀN GHITA CỦA LOR - CA</a:t>
            </a:r>
            <a:endParaRPr b="1" sz="3200">
              <a:solidFill>
                <a:srgbClr val="0000FF"/>
              </a:solidFill>
              <a:latin typeface="Cambria"/>
              <a:ea typeface="Cambria"/>
              <a:cs typeface="Cambria"/>
              <a:sym typeface="Cambria"/>
            </a:endParaRPr>
          </a:p>
        </p:txBody>
      </p:sp>
      <p:sp>
        <p:nvSpPr>
          <p:cNvPr id="874" name="Google Shape;874;p44"/>
          <p:cNvSpPr/>
          <p:nvPr/>
        </p:nvSpPr>
        <p:spPr>
          <a:xfrm>
            <a:off x="211660" y="1167583"/>
            <a:ext cx="3352228" cy="646986"/>
          </a:xfrm>
          <a:prstGeom prst="flowChartAlternateProcess">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C00000"/>
                </a:solidFill>
                <a:latin typeface="Times New Roman"/>
                <a:ea typeface="Times New Roman"/>
                <a:cs typeface="Times New Roman"/>
                <a:sym typeface="Times New Roman"/>
              </a:rPr>
              <a:t> </a:t>
            </a:r>
            <a:r>
              <a:rPr b="1" lang="en-US" sz="3200">
                <a:solidFill>
                  <a:srgbClr val="19A71C"/>
                </a:solidFill>
                <a:latin typeface="Times New Roman"/>
                <a:ea typeface="Times New Roman"/>
                <a:cs typeface="Times New Roman"/>
                <a:sym typeface="Times New Roman"/>
              </a:rPr>
              <a:t>Tiếng ghita xanh</a:t>
            </a:r>
            <a:endParaRPr b="1" sz="3200">
              <a:solidFill>
                <a:srgbClr val="19A71C"/>
              </a:solidFill>
              <a:latin typeface="Times New Roman"/>
              <a:ea typeface="Times New Roman"/>
              <a:cs typeface="Times New Roman"/>
              <a:sym typeface="Times New Roman"/>
            </a:endParaRPr>
          </a:p>
        </p:txBody>
      </p:sp>
      <p:sp>
        <p:nvSpPr>
          <p:cNvPr id="875" name="Google Shape;875;p44"/>
          <p:cNvSpPr txBox="1"/>
          <p:nvPr/>
        </p:nvSpPr>
        <p:spPr>
          <a:xfrm>
            <a:off x="436800" y="2139408"/>
            <a:ext cx="363114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 Màu của trời, của lá</a:t>
            </a:r>
            <a:endParaRPr b="1" sz="2800">
              <a:solidFill>
                <a:schemeClr val="dk1"/>
              </a:solidFill>
              <a:latin typeface="Times New Roman"/>
              <a:ea typeface="Times New Roman"/>
              <a:cs typeface="Times New Roman"/>
              <a:sym typeface="Times New Roman"/>
            </a:endParaRPr>
          </a:p>
        </p:txBody>
      </p:sp>
      <p:sp>
        <p:nvSpPr>
          <p:cNvPr id="876" name="Google Shape;876;p44"/>
          <p:cNvSpPr txBox="1"/>
          <p:nvPr/>
        </p:nvSpPr>
        <p:spPr>
          <a:xfrm>
            <a:off x="358982" y="3497380"/>
            <a:ext cx="4573058"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 Màu của tình yêu, tuổi trẻ </a:t>
            </a:r>
            <a:endParaRPr/>
          </a:p>
        </p:txBody>
      </p:sp>
      <p:sp>
        <p:nvSpPr>
          <p:cNvPr id="877" name="Google Shape;877;p44"/>
          <p:cNvSpPr txBox="1"/>
          <p:nvPr/>
        </p:nvSpPr>
        <p:spPr>
          <a:xfrm>
            <a:off x="395536" y="4819939"/>
            <a:ext cx="532859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 Màu của nhớ nhung, hoài niềm</a:t>
            </a:r>
            <a:endParaRPr/>
          </a:p>
        </p:txBody>
      </p:sp>
      <p:sp>
        <p:nvSpPr>
          <p:cNvPr id="878" name="Google Shape;878;p44"/>
          <p:cNvSpPr/>
          <p:nvPr/>
        </p:nvSpPr>
        <p:spPr>
          <a:xfrm>
            <a:off x="467544" y="5589240"/>
            <a:ext cx="7768458" cy="1055608"/>
          </a:xfrm>
          <a:prstGeom prst="flowChartAlternateProcess">
            <a:avLst/>
          </a:prstGeom>
          <a:blipFill rotWithShape="1">
            <a:blip r:embed="rId4">
              <a:alphaModFix/>
            </a:blip>
            <a:tile algn="tl" flip="none" tx="0" sx="100000" ty="0" sy="100000"/>
          </a:blip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00FF"/>
                </a:solidFill>
                <a:latin typeface="Times New Roman"/>
                <a:ea typeface="Times New Roman"/>
                <a:cs typeface="Times New Roman"/>
                <a:sym typeface="Times New Roman"/>
              </a:rPr>
              <a:t>🢂 Tiếng đàn lãng mạn, rạo rực, cháy bỏng khát vọng, tha thiết tình yêu</a:t>
            </a:r>
            <a:endParaRPr b="1" sz="2800">
              <a:solidFill>
                <a:srgbClr val="0000FF"/>
              </a:solidFill>
              <a:latin typeface="Times New Roman"/>
              <a:ea typeface="Times New Roman"/>
              <a:cs typeface="Times New Roman"/>
              <a:sym typeface="Times New Roman"/>
            </a:endParaRPr>
          </a:p>
        </p:txBody>
      </p:sp>
      <p:pic>
        <p:nvPicPr>
          <p:cNvPr id="879" name="Google Shape;879;p44"/>
          <p:cNvPicPr preferRelativeResize="0"/>
          <p:nvPr/>
        </p:nvPicPr>
        <p:blipFill rotWithShape="1">
          <a:blip r:embed="rId5">
            <a:alphaModFix/>
          </a:blip>
          <a:srcRect b="0" l="0" r="0" t="0"/>
          <a:stretch/>
        </p:blipFill>
        <p:spPr>
          <a:xfrm>
            <a:off x="5508104" y="814387"/>
            <a:ext cx="3500451" cy="2326581"/>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pic>
        <p:nvPicPr>
          <p:cNvPr id="880" name="Google Shape;880;p44"/>
          <p:cNvPicPr preferRelativeResize="0"/>
          <p:nvPr/>
        </p:nvPicPr>
        <p:blipFill rotWithShape="1">
          <a:blip r:embed="rId6">
            <a:alphaModFix/>
          </a:blip>
          <a:srcRect b="0" l="0" r="0" t="0"/>
          <a:stretch/>
        </p:blipFill>
        <p:spPr>
          <a:xfrm>
            <a:off x="5076056" y="1196752"/>
            <a:ext cx="3544197" cy="2448272"/>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pic>
        <p:nvPicPr>
          <p:cNvPr descr="D:\LỆ THANH\E leaning\131220hinh-nen-bong-hong-nhung-co-don.jpg" id="881" name="Google Shape;881;p44"/>
          <p:cNvPicPr preferRelativeResize="0"/>
          <p:nvPr/>
        </p:nvPicPr>
        <p:blipFill rotWithShape="1">
          <a:blip r:embed="rId7">
            <a:alphaModFix/>
          </a:blip>
          <a:srcRect b="0" l="0" r="0" t="0"/>
          <a:stretch/>
        </p:blipFill>
        <p:spPr>
          <a:xfrm>
            <a:off x="4716016" y="1658850"/>
            <a:ext cx="3548562" cy="2562238"/>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4"/>
                                        </p:tgtEl>
                                        <p:attrNameLst>
                                          <p:attrName>style.visibility</p:attrName>
                                        </p:attrNameLst>
                                      </p:cBhvr>
                                      <p:to>
                                        <p:strVal val="visible"/>
                                      </p:to>
                                    </p:set>
                                    <p:animEffect filter="fade" transition="in">
                                      <p:cBhvr>
                                        <p:cTn dur="500"/>
                                        <p:tgtEl>
                                          <p:spTgt spid="8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9"/>
                                        </p:tgtEl>
                                        <p:attrNameLst>
                                          <p:attrName>style.visibility</p:attrName>
                                        </p:attrNameLst>
                                      </p:cBhvr>
                                      <p:to>
                                        <p:strVal val="visible"/>
                                      </p:to>
                                    </p:set>
                                    <p:animEffect filter="fade" transition="in">
                                      <p:cBhvr>
                                        <p:cTn dur="2000"/>
                                        <p:tgtEl>
                                          <p:spTgt spid="8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0"/>
                                        </p:tgtEl>
                                        <p:attrNameLst>
                                          <p:attrName>style.visibility</p:attrName>
                                        </p:attrNameLst>
                                      </p:cBhvr>
                                      <p:to>
                                        <p:strVal val="visible"/>
                                      </p:to>
                                    </p:set>
                                    <p:animEffect filter="fade" transition="in">
                                      <p:cBhvr>
                                        <p:cTn dur="2000"/>
                                        <p:tgtEl>
                                          <p:spTgt spid="880"/>
                                        </p:tgtEl>
                                      </p:cBhvr>
                                    </p:animEffect>
                                  </p:childTnLst>
                                </p:cTn>
                              </p:par>
                              <p:par>
                                <p:cTn fill="hold" nodeType="withEffect" presetClass="entr" presetID="10" presetSubtype="0">
                                  <p:stCondLst>
                                    <p:cond delay="0"/>
                                  </p:stCondLst>
                                  <p:childTnLst>
                                    <p:set>
                                      <p:cBhvr>
                                        <p:cTn dur="1" fill="hold">
                                          <p:stCondLst>
                                            <p:cond delay="0"/>
                                          </p:stCondLst>
                                        </p:cTn>
                                        <p:tgtEl>
                                          <p:spTgt spid="875"/>
                                        </p:tgtEl>
                                        <p:attrNameLst>
                                          <p:attrName>style.visibility</p:attrName>
                                        </p:attrNameLst>
                                      </p:cBhvr>
                                      <p:to>
                                        <p:strVal val="visible"/>
                                      </p:to>
                                    </p:set>
                                    <p:animEffect filter="fade" transition="in">
                                      <p:cBhvr>
                                        <p:cTn dur="2000"/>
                                        <p:tgtEl>
                                          <p:spTgt spid="8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6"/>
                                        </p:tgtEl>
                                        <p:attrNameLst>
                                          <p:attrName>style.visibility</p:attrName>
                                        </p:attrNameLst>
                                      </p:cBhvr>
                                      <p:to>
                                        <p:strVal val="visible"/>
                                      </p:to>
                                    </p:set>
                                    <p:animEffect filter="fade" transition="in">
                                      <p:cBhvr>
                                        <p:cTn dur="500"/>
                                        <p:tgtEl>
                                          <p:spTgt spid="8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1"/>
                                        </p:tgtEl>
                                        <p:attrNameLst>
                                          <p:attrName>style.visibility</p:attrName>
                                        </p:attrNameLst>
                                      </p:cBhvr>
                                      <p:to>
                                        <p:strVal val="visible"/>
                                      </p:to>
                                    </p:set>
                                    <p:animEffect filter="fade" transition="in">
                                      <p:cBhvr>
                                        <p:cTn dur="2000"/>
                                        <p:tgtEl>
                                          <p:spTgt spid="881"/>
                                        </p:tgtEl>
                                      </p:cBhvr>
                                    </p:animEffect>
                                  </p:childTnLst>
                                </p:cTn>
                              </p:par>
                              <p:par>
                                <p:cTn fill="hold" nodeType="withEffect" presetClass="entr" presetID="10" presetSubtype="0">
                                  <p:stCondLst>
                                    <p:cond delay="0"/>
                                  </p:stCondLst>
                                  <p:childTnLst>
                                    <p:set>
                                      <p:cBhvr>
                                        <p:cTn dur="1" fill="hold">
                                          <p:stCondLst>
                                            <p:cond delay="0"/>
                                          </p:stCondLst>
                                        </p:cTn>
                                        <p:tgtEl>
                                          <p:spTgt spid="877"/>
                                        </p:tgtEl>
                                        <p:attrNameLst>
                                          <p:attrName>style.visibility</p:attrName>
                                        </p:attrNameLst>
                                      </p:cBhvr>
                                      <p:to>
                                        <p:strVal val="visible"/>
                                      </p:to>
                                    </p:set>
                                    <p:animEffect filter="fade" transition="in">
                                      <p:cBhvr>
                                        <p:cTn dur="2000"/>
                                        <p:tgtEl>
                                          <p:spTgt spid="8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8"/>
                                        </p:tgtEl>
                                        <p:attrNameLst>
                                          <p:attrName>style.visibility</p:attrName>
                                        </p:attrNameLst>
                                      </p:cBhvr>
                                      <p:to>
                                        <p:strVal val="visible"/>
                                      </p:to>
                                    </p:set>
                                    <p:animEffect filter="fade" transition="in">
                                      <p:cBhvr>
                                        <p:cTn dur="500"/>
                                        <p:tgtEl>
                                          <p:spTgt spid="8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5" name="Shape 885"/>
        <p:cNvGrpSpPr/>
        <p:nvPr/>
      </p:nvGrpSpPr>
      <p:grpSpPr>
        <a:xfrm>
          <a:off x="0" y="0"/>
          <a:ext cx="0" cy="0"/>
          <a:chOff x="0" y="0"/>
          <a:chExt cx="0" cy="0"/>
        </a:xfrm>
      </p:grpSpPr>
      <p:sp>
        <p:nvSpPr>
          <p:cNvPr id="886" name="Google Shape;886;p4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pic>
        <p:nvPicPr>
          <p:cNvPr descr="D:\LỆ THANH\E leaning\mua bong.jpg" id="887" name="Google Shape;887;p45"/>
          <p:cNvPicPr preferRelativeResize="0"/>
          <p:nvPr/>
        </p:nvPicPr>
        <p:blipFill rotWithShape="1">
          <a:blip r:embed="rId3">
            <a:alphaModFix/>
          </a:blip>
          <a:srcRect b="0" l="0" r="0" t="0"/>
          <a:stretch/>
        </p:blipFill>
        <p:spPr>
          <a:xfrm>
            <a:off x="0" y="0"/>
            <a:ext cx="9144000" cy="6858000"/>
          </a:xfrm>
          <a:prstGeom prst="rect">
            <a:avLst/>
          </a:prstGeom>
          <a:noFill/>
          <a:ln>
            <a:noFill/>
          </a:ln>
        </p:spPr>
      </p:pic>
      <p:pic>
        <p:nvPicPr>
          <p:cNvPr id="888" name="Google Shape;888;p45"/>
          <p:cNvPicPr preferRelativeResize="0"/>
          <p:nvPr/>
        </p:nvPicPr>
        <p:blipFill rotWithShape="1">
          <a:blip r:embed="rId4">
            <a:alphaModFix/>
          </a:blip>
          <a:srcRect b="0" l="0" r="0" t="0"/>
          <a:stretch/>
        </p:blipFill>
        <p:spPr>
          <a:xfrm>
            <a:off x="0" y="0"/>
            <a:ext cx="9144000" cy="6858000"/>
          </a:xfrm>
          <a:prstGeom prst="rect">
            <a:avLst/>
          </a:prstGeom>
          <a:noFill/>
          <a:ln>
            <a:noFill/>
          </a:ln>
        </p:spPr>
      </p:pic>
      <p:pic>
        <p:nvPicPr>
          <p:cNvPr id="889" name="Google Shape;889;p45"/>
          <p:cNvPicPr preferRelativeResize="0"/>
          <p:nvPr/>
        </p:nvPicPr>
        <p:blipFill rotWithShape="1">
          <a:blip r:embed="rId5">
            <a:alphaModFix/>
          </a:blip>
          <a:srcRect b="0" l="0" r="0" t="0"/>
          <a:stretch/>
        </p:blipFill>
        <p:spPr>
          <a:xfrm>
            <a:off x="0" y="-44624"/>
            <a:ext cx="9144000" cy="685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8"/>
                                        </p:tgtEl>
                                        <p:attrNameLst>
                                          <p:attrName>style.visibility</p:attrName>
                                        </p:attrNameLst>
                                      </p:cBhvr>
                                      <p:to>
                                        <p:strVal val="visible"/>
                                      </p:to>
                                    </p:set>
                                    <p:animEffect filter="fade" transition="in">
                                      <p:cBhvr>
                                        <p:cTn dur="2000"/>
                                        <p:tgtEl>
                                          <p:spTgt spid="8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9"/>
                                        </p:tgtEl>
                                        <p:attrNameLst>
                                          <p:attrName>style.visibility</p:attrName>
                                        </p:attrNameLst>
                                      </p:cBhvr>
                                      <p:to>
                                        <p:strVal val="visible"/>
                                      </p:to>
                                    </p:set>
                                    <p:animEffect filter="fade" transition="in">
                                      <p:cBhvr>
                                        <p:cTn dur="2000"/>
                                        <p:tgtEl>
                                          <p:spTgt spid="8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3" name="Shape 893"/>
        <p:cNvGrpSpPr/>
        <p:nvPr/>
      </p:nvGrpSpPr>
      <p:grpSpPr>
        <a:xfrm>
          <a:off x="0" y="0"/>
          <a:ext cx="0" cy="0"/>
          <a:chOff x="0" y="0"/>
          <a:chExt cx="0" cy="0"/>
        </a:xfrm>
      </p:grpSpPr>
      <p:sp>
        <p:nvSpPr>
          <p:cNvPr id="894" name="Google Shape;894;p4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
        <p:nvSpPr>
          <p:cNvPr id="895" name="Google Shape;895;p46"/>
          <p:cNvSpPr/>
          <p:nvPr/>
        </p:nvSpPr>
        <p:spPr>
          <a:xfrm>
            <a:off x="0" y="0"/>
            <a:ext cx="9144000" cy="6858000"/>
          </a:xfrm>
          <a:prstGeom prst="rect">
            <a:avLst/>
          </a:prstGeom>
          <a:blipFill rotWithShape="1">
            <a:blip r:embed="rId3">
              <a:alphaModFix/>
            </a:blip>
            <a:tile algn="tl" flip="none" tx="0" sx="100000" ty="0" sy="100000"/>
          </a:blip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6" name="Google Shape;896;p46"/>
          <p:cNvSpPr txBox="1"/>
          <p:nvPr/>
        </p:nvSpPr>
        <p:spPr>
          <a:xfrm>
            <a:off x="0" y="-27384"/>
            <a:ext cx="9144000" cy="584775"/>
          </a:xfrm>
          <a:prstGeom prst="rect">
            <a:avLst/>
          </a:prstGeom>
          <a:solidFill>
            <a:schemeClr val="lt1">
              <a:alpha val="32941"/>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0000FF"/>
                </a:solidFill>
                <a:latin typeface="Cambria"/>
                <a:ea typeface="Cambria"/>
                <a:cs typeface="Cambria"/>
                <a:sym typeface="Cambria"/>
              </a:rPr>
              <a:t>ĐÀN GHITA CỦA LOR - CA</a:t>
            </a:r>
            <a:endParaRPr b="1" sz="3200">
              <a:solidFill>
                <a:srgbClr val="0000FF"/>
              </a:solidFill>
              <a:latin typeface="Cambria"/>
              <a:ea typeface="Cambria"/>
              <a:cs typeface="Cambria"/>
              <a:sym typeface="Cambria"/>
            </a:endParaRPr>
          </a:p>
        </p:txBody>
      </p:sp>
      <p:sp>
        <p:nvSpPr>
          <p:cNvPr id="897" name="Google Shape;897;p46"/>
          <p:cNvSpPr/>
          <p:nvPr/>
        </p:nvSpPr>
        <p:spPr>
          <a:xfrm>
            <a:off x="211660" y="1167583"/>
            <a:ext cx="4576364" cy="646986"/>
          </a:xfrm>
          <a:prstGeom prst="flowChartAlternateProcess">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C00000"/>
                </a:solidFill>
                <a:latin typeface="Times New Roman"/>
                <a:ea typeface="Times New Roman"/>
                <a:cs typeface="Times New Roman"/>
                <a:sym typeface="Times New Roman"/>
              </a:rPr>
              <a:t> </a:t>
            </a:r>
            <a:r>
              <a:rPr b="1" lang="en-US" sz="3200">
                <a:solidFill>
                  <a:srgbClr val="19A71C"/>
                </a:solidFill>
                <a:latin typeface="Times New Roman"/>
                <a:ea typeface="Times New Roman"/>
                <a:cs typeface="Times New Roman"/>
                <a:sym typeface="Times New Roman"/>
              </a:rPr>
              <a:t>Tiếng ghita tròn vỡ tan</a:t>
            </a:r>
            <a:endParaRPr b="1" sz="3200">
              <a:solidFill>
                <a:srgbClr val="19A71C"/>
              </a:solidFill>
              <a:latin typeface="Times New Roman"/>
              <a:ea typeface="Times New Roman"/>
              <a:cs typeface="Times New Roman"/>
              <a:sym typeface="Times New Roman"/>
            </a:endParaRPr>
          </a:p>
        </p:txBody>
      </p:sp>
      <p:sp>
        <p:nvSpPr>
          <p:cNvPr id="898" name="Google Shape;898;p46"/>
          <p:cNvSpPr txBox="1"/>
          <p:nvPr/>
        </p:nvSpPr>
        <p:spPr>
          <a:xfrm>
            <a:off x="436800" y="2139408"/>
            <a:ext cx="4207208"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0000"/>
                </a:solidFill>
                <a:latin typeface="Times New Roman"/>
                <a:ea typeface="Times New Roman"/>
                <a:cs typeface="Times New Roman"/>
                <a:sym typeface="Times New Roman"/>
              </a:rPr>
              <a:t>- Phập phồng, thổn thức</a:t>
            </a:r>
            <a:endParaRPr b="1" sz="2800">
              <a:solidFill>
                <a:srgbClr val="000000"/>
              </a:solidFill>
              <a:latin typeface="Times New Roman"/>
              <a:ea typeface="Times New Roman"/>
              <a:cs typeface="Times New Roman"/>
              <a:sym typeface="Times New Roman"/>
            </a:endParaRPr>
          </a:p>
        </p:txBody>
      </p:sp>
      <p:sp>
        <p:nvSpPr>
          <p:cNvPr id="899" name="Google Shape;899;p46"/>
          <p:cNvSpPr txBox="1"/>
          <p:nvPr/>
        </p:nvSpPr>
        <p:spPr>
          <a:xfrm>
            <a:off x="413263" y="3356992"/>
            <a:ext cx="4230745"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0000"/>
                </a:solidFill>
                <a:latin typeface="Times New Roman"/>
                <a:ea typeface="Times New Roman"/>
                <a:cs typeface="Times New Roman"/>
                <a:sym typeface="Times New Roman"/>
              </a:rPr>
              <a:t>- Bàng hoàng, chao đảo, tức tưởi, vỡ òa</a:t>
            </a:r>
            <a:endParaRPr/>
          </a:p>
        </p:txBody>
      </p:sp>
      <p:sp>
        <p:nvSpPr>
          <p:cNvPr id="900" name="Google Shape;900;p46"/>
          <p:cNvSpPr/>
          <p:nvPr/>
        </p:nvSpPr>
        <p:spPr>
          <a:xfrm>
            <a:off x="467544" y="5589240"/>
            <a:ext cx="6336704" cy="578882"/>
          </a:xfrm>
          <a:prstGeom prst="flowChartAlternateProcess">
            <a:avLst/>
          </a:prstGeom>
          <a:blipFill rotWithShape="1">
            <a:blip r:embed="rId4">
              <a:alphaModFix/>
            </a:blip>
            <a:tile algn="tl" flip="none" tx="0" sx="100000" ty="0" sy="100000"/>
          </a:blip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00FF"/>
                </a:solidFill>
                <a:latin typeface="Times New Roman"/>
                <a:ea typeface="Times New Roman"/>
                <a:cs typeface="Times New Roman"/>
                <a:sym typeface="Times New Roman"/>
              </a:rPr>
              <a:t>🢂 Tiếng đàn mang hình hài sinh mệnh</a:t>
            </a:r>
            <a:endParaRPr/>
          </a:p>
        </p:txBody>
      </p:sp>
      <p:pic>
        <p:nvPicPr>
          <p:cNvPr id="901" name="Google Shape;901;p46"/>
          <p:cNvPicPr preferRelativeResize="0"/>
          <p:nvPr/>
        </p:nvPicPr>
        <p:blipFill rotWithShape="1">
          <a:blip r:embed="rId5">
            <a:alphaModFix/>
          </a:blip>
          <a:srcRect b="0" l="0" r="0" t="0"/>
          <a:stretch/>
        </p:blipFill>
        <p:spPr>
          <a:xfrm>
            <a:off x="4925392" y="1628800"/>
            <a:ext cx="4111104" cy="3217569"/>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7"/>
                                        </p:tgtEl>
                                        <p:attrNameLst>
                                          <p:attrName>style.visibility</p:attrName>
                                        </p:attrNameLst>
                                      </p:cBhvr>
                                      <p:to>
                                        <p:strVal val="visible"/>
                                      </p:to>
                                    </p:set>
                                    <p:animEffect filter="fade" transition="in">
                                      <p:cBhvr>
                                        <p:cTn dur="2000"/>
                                        <p:tgtEl>
                                          <p:spTgt spid="897"/>
                                        </p:tgtEl>
                                      </p:cBhvr>
                                    </p:animEffect>
                                  </p:childTnLst>
                                </p:cTn>
                              </p:par>
                              <p:par>
                                <p:cTn fill="hold" nodeType="withEffect" presetClass="entr" presetID="10" presetSubtype="0">
                                  <p:stCondLst>
                                    <p:cond delay="0"/>
                                  </p:stCondLst>
                                  <p:childTnLst>
                                    <p:set>
                                      <p:cBhvr>
                                        <p:cTn dur="1" fill="hold">
                                          <p:stCondLst>
                                            <p:cond delay="0"/>
                                          </p:stCondLst>
                                        </p:cTn>
                                        <p:tgtEl>
                                          <p:spTgt spid="901"/>
                                        </p:tgtEl>
                                        <p:attrNameLst>
                                          <p:attrName>style.visibility</p:attrName>
                                        </p:attrNameLst>
                                      </p:cBhvr>
                                      <p:to>
                                        <p:strVal val="visible"/>
                                      </p:to>
                                    </p:set>
                                    <p:animEffect filter="fade" transition="in">
                                      <p:cBhvr>
                                        <p:cTn dur="2000"/>
                                        <p:tgtEl>
                                          <p:spTgt spid="9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8"/>
                                        </p:tgtEl>
                                        <p:attrNameLst>
                                          <p:attrName>style.visibility</p:attrName>
                                        </p:attrNameLst>
                                      </p:cBhvr>
                                      <p:to>
                                        <p:strVal val="visible"/>
                                      </p:to>
                                    </p:set>
                                    <p:animEffect filter="fade" transition="in">
                                      <p:cBhvr>
                                        <p:cTn dur="2000"/>
                                        <p:tgtEl>
                                          <p:spTgt spid="8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9"/>
                                        </p:tgtEl>
                                        <p:attrNameLst>
                                          <p:attrName>style.visibility</p:attrName>
                                        </p:attrNameLst>
                                      </p:cBhvr>
                                      <p:to>
                                        <p:strVal val="visible"/>
                                      </p:to>
                                    </p:set>
                                    <p:animEffect filter="fade" transition="in">
                                      <p:cBhvr>
                                        <p:cTn dur="2000"/>
                                        <p:tgtEl>
                                          <p:spTgt spid="8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0"/>
                                        </p:tgtEl>
                                        <p:attrNameLst>
                                          <p:attrName>style.visibility</p:attrName>
                                        </p:attrNameLst>
                                      </p:cBhvr>
                                      <p:to>
                                        <p:strVal val="visible"/>
                                      </p:to>
                                    </p:set>
                                    <p:animEffect filter="fade" transition="in">
                                      <p:cBhvr>
                                        <p:cTn dur="2000"/>
                                        <p:tgtEl>
                                          <p:spTgt spid="9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pic>
        <p:nvPicPr>
          <p:cNvPr descr="D:\LỆ THANH\E leaning\hinhnenpp\hinhnenpp\hinh-nen-powerpoint-dep-hd-24.jpg" id="906" name="Google Shape;906;p47"/>
          <p:cNvPicPr preferRelativeResize="0"/>
          <p:nvPr/>
        </p:nvPicPr>
        <p:blipFill rotWithShape="1">
          <a:blip r:embed="rId3">
            <a:alphaModFix/>
          </a:blip>
          <a:srcRect b="0" l="0" r="0" t="0"/>
          <a:stretch/>
        </p:blipFill>
        <p:spPr>
          <a:xfrm>
            <a:off x="-180527" y="4570"/>
            <a:ext cx="9346292" cy="6853430"/>
          </a:xfrm>
          <a:prstGeom prst="rect">
            <a:avLst/>
          </a:prstGeom>
          <a:noFill/>
          <a:ln>
            <a:noFill/>
          </a:ln>
        </p:spPr>
      </p:pic>
      <p:sp>
        <p:nvSpPr>
          <p:cNvPr id="907" name="Google Shape;907;p4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
        <p:nvSpPr>
          <p:cNvPr id="908" name="Google Shape;908;p47"/>
          <p:cNvSpPr txBox="1"/>
          <p:nvPr/>
        </p:nvSpPr>
        <p:spPr>
          <a:xfrm>
            <a:off x="-180527" y="-27384"/>
            <a:ext cx="9324527" cy="584775"/>
          </a:xfrm>
          <a:prstGeom prst="rect">
            <a:avLst/>
          </a:prstGeom>
          <a:solidFill>
            <a:schemeClr val="lt1">
              <a:alpha val="32941"/>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0000FF"/>
                </a:solidFill>
                <a:latin typeface="Cambria"/>
                <a:ea typeface="Cambria"/>
                <a:cs typeface="Cambria"/>
                <a:sym typeface="Cambria"/>
              </a:rPr>
              <a:t>ĐÀN GHITA CỦA LOR - CA</a:t>
            </a:r>
            <a:endParaRPr b="1" sz="3200">
              <a:solidFill>
                <a:srgbClr val="0000FF"/>
              </a:solidFill>
              <a:latin typeface="Cambria"/>
              <a:ea typeface="Cambria"/>
              <a:cs typeface="Cambria"/>
              <a:sym typeface="Cambria"/>
            </a:endParaRPr>
          </a:p>
        </p:txBody>
      </p:sp>
      <p:sp>
        <p:nvSpPr>
          <p:cNvPr id="909" name="Google Shape;909;p47"/>
          <p:cNvSpPr/>
          <p:nvPr/>
        </p:nvSpPr>
        <p:spPr>
          <a:xfrm>
            <a:off x="211660" y="1167583"/>
            <a:ext cx="4576364" cy="1191816"/>
          </a:xfrm>
          <a:prstGeom prst="flowChartAlternateProcess">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C00000"/>
                </a:solidFill>
                <a:latin typeface="Times New Roman"/>
                <a:ea typeface="Times New Roman"/>
                <a:cs typeface="Times New Roman"/>
                <a:sym typeface="Times New Roman"/>
              </a:rPr>
              <a:t> </a:t>
            </a:r>
            <a:r>
              <a:rPr b="1" lang="en-US" sz="3200">
                <a:solidFill>
                  <a:srgbClr val="19A71C"/>
                </a:solidFill>
                <a:latin typeface="Times New Roman"/>
                <a:ea typeface="Times New Roman"/>
                <a:cs typeface="Times New Roman"/>
                <a:sym typeface="Times New Roman"/>
              </a:rPr>
              <a:t>Tiếng ghita ròng ròng máu chảy</a:t>
            </a:r>
            <a:endParaRPr b="1" sz="3200">
              <a:solidFill>
                <a:srgbClr val="19A71C"/>
              </a:solidFill>
              <a:latin typeface="Times New Roman"/>
              <a:ea typeface="Times New Roman"/>
              <a:cs typeface="Times New Roman"/>
              <a:sym typeface="Times New Roman"/>
            </a:endParaRPr>
          </a:p>
        </p:txBody>
      </p:sp>
      <p:sp>
        <p:nvSpPr>
          <p:cNvPr id="910" name="Google Shape;910;p47"/>
          <p:cNvSpPr txBox="1"/>
          <p:nvPr/>
        </p:nvSpPr>
        <p:spPr>
          <a:xfrm>
            <a:off x="436800" y="2545740"/>
            <a:ext cx="4567248"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0000"/>
                </a:solidFill>
                <a:latin typeface="Times New Roman"/>
                <a:ea typeface="Times New Roman"/>
                <a:cs typeface="Times New Roman"/>
                <a:sym typeface="Times New Roman"/>
              </a:rPr>
              <a:t>- Tiếng đàn thành linh hồn</a:t>
            </a:r>
            <a:endParaRPr/>
          </a:p>
        </p:txBody>
      </p:sp>
      <p:sp>
        <p:nvSpPr>
          <p:cNvPr id="911" name="Google Shape;911;p47"/>
          <p:cNvSpPr txBox="1"/>
          <p:nvPr/>
        </p:nvSpPr>
        <p:spPr>
          <a:xfrm>
            <a:off x="467544" y="3956503"/>
            <a:ext cx="468052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0000"/>
                </a:solidFill>
                <a:latin typeface="Times New Roman"/>
                <a:ea typeface="Times New Roman"/>
                <a:cs typeface="Times New Roman"/>
                <a:sym typeface="Times New Roman"/>
              </a:rPr>
              <a:t>- Âm nhạc thành thân phận</a:t>
            </a:r>
            <a:endParaRPr b="1" sz="2800">
              <a:solidFill>
                <a:srgbClr val="000000"/>
              </a:solidFill>
              <a:latin typeface="Times New Roman"/>
              <a:ea typeface="Times New Roman"/>
              <a:cs typeface="Times New Roman"/>
              <a:sym typeface="Times New Roman"/>
            </a:endParaRPr>
          </a:p>
        </p:txBody>
      </p:sp>
      <p:sp>
        <p:nvSpPr>
          <p:cNvPr id="912" name="Google Shape;912;p47"/>
          <p:cNvSpPr/>
          <p:nvPr/>
        </p:nvSpPr>
        <p:spPr>
          <a:xfrm>
            <a:off x="436800" y="5661248"/>
            <a:ext cx="6871504" cy="1055608"/>
          </a:xfrm>
          <a:prstGeom prst="flowChartAlternateProcess">
            <a:avLst/>
          </a:prstGeom>
          <a:blipFill rotWithShape="1">
            <a:blip r:embed="rId4">
              <a:alphaModFix/>
            </a:blip>
            <a:tile algn="tl" flip="none" tx="0" sx="100000" ty="0" sy="100000"/>
          </a:blip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0000FF"/>
                </a:solidFill>
                <a:latin typeface="Times New Roman"/>
                <a:ea typeface="Times New Roman"/>
                <a:cs typeface="Times New Roman"/>
                <a:sym typeface="Times New Roman"/>
              </a:rPr>
              <a:t>🢂 Tiếng đàn mang nỗi đau đớn, ám ảnh và thật bi tráng</a:t>
            </a:r>
            <a:endParaRPr/>
          </a:p>
        </p:txBody>
      </p:sp>
      <p:pic>
        <p:nvPicPr>
          <p:cNvPr id="913" name="Google Shape;913;p47"/>
          <p:cNvPicPr preferRelativeResize="0"/>
          <p:nvPr/>
        </p:nvPicPr>
        <p:blipFill rotWithShape="1">
          <a:blip r:embed="rId5">
            <a:alphaModFix/>
          </a:blip>
          <a:srcRect b="0" l="0" r="0" t="0"/>
          <a:stretch/>
        </p:blipFill>
        <p:spPr>
          <a:xfrm>
            <a:off x="5143779" y="1566270"/>
            <a:ext cx="3888432" cy="3802625"/>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pic>
        <p:nvPicPr>
          <p:cNvPr descr="D:\LỆ THANH\E leaning\blood_spatter.jpg" id="914" name="Google Shape;914;p47"/>
          <p:cNvPicPr preferRelativeResize="0"/>
          <p:nvPr/>
        </p:nvPicPr>
        <p:blipFill rotWithShape="1">
          <a:blip r:embed="rId6">
            <a:alphaModFix/>
          </a:blip>
          <a:srcRect b="0" l="0" r="0" t="0"/>
          <a:stretch/>
        </p:blipFill>
        <p:spPr>
          <a:xfrm>
            <a:off x="4860032" y="3133859"/>
            <a:ext cx="2685146" cy="259939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9"/>
                                        </p:tgtEl>
                                        <p:attrNameLst>
                                          <p:attrName>style.visibility</p:attrName>
                                        </p:attrNameLst>
                                      </p:cBhvr>
                                      <p:to>
                                        <p:strVal val="visible"/>
                                      </p:to>
                                    </p:set>
                                    <p:animEffect filter="fade" transition="in">
                                      <p:cBhvr>
                                        <p:cTn dur="2000"/>
                                        <p:tgtEl>
                                          <p:spTgt spid="909"/>
                                        </p:tgtEl>
                                      </p:cBhvr>
                                    </p:animEffect>
                                  </p:childTnLst>
                                </p:cTn>
                              </p:par>
                              <p:par>
                                <p:cTn fill="hold" nodeType="withEffect" presetClass="entr" presetID="10" presetSubtype="0">
                                  <p:stCondLst>
                                    <p:cond delay="0"/>
                                  </p:stCondLst>
                                  <p:childTnLst>
                                    <p:set>
                                      <p:cBhvr>
                                        <p:cTn dur="1" fill="hold">
                                          <p:stCondLst>
                                            <p:cond delay="0"/>
                                          </p:stCondLst>
                                        </p:cTn>
                                        <p:tgtEl>
                                          <p:spTgt spid="913"/>
                                        </p:tgtEl>
                                        <p:attrNameLst>
                                          <p:attrName>style.visibility</p:attrName>
                                        </p:attrNameLst>
                                      </p:cBhvr>
                                      <p:to>
                                        <p:strVal val="visible"/>
                                      </p:to>
                                    </p:set>
                                    <p:animEffect filter="fade" transition="in">
                                      <p:cBhvr>
                                        <p:cTn dur="2000"/>
                                        <p:tgtEl>
                                          <p:spTgt spid="9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4"/>
                                        </p:tgtEl>
                                        <p:attrNameLst>
                                          <p:attrName>style.visibility</p:attrName>
                                        </p:attrNameLst>
                                      </p:cBhvr>
                                      <p:to>
                                        <p:strVal val="visible"/>
                                      </p:to>
                                    </p:set>
                                    <p:animEffect filter="fade" transition="in">
                                      <p:cBhvr>
                                        <p:cTn dur="1000"/>
                                        <p:tgtEl>
                                          <p:spTgt spid="9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0"/>
                                        </p:tgtEl>
                                        <p:attrNameLst>
                                          <p:attrName>style.visibility</p:attrName>
                                        </p:attrNameLst>
                                      </p:cBhvr>
                                      <p:to>
                                        <p:strVal val="visible"/>
                                      </p:to>
                                    </p:set>
                                    <p:animEffect filter="fade" transition="in">
                                      <p:cBhvr>
                                        <p:cTn dur="500"/>
                                        <p:tgtEl>
                                          <p:spTgt spid="9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1"/>
                                        </p:tgtEl>
                                        <p:attrNameLst>
                                          <p:attrName>style.visibility</p:attrName>
                                        </p:attrNameLst>
                                      </p:cBhvr>
                                      <p:to>
                                        <p:strVal val="visible"/>
                                      </p:to>
                                    </p:set>
                                    <p:animEffect filter="fade" transition="in">
                                      <p:cBhvr>
                                        <p:cTn dur="500"/>
                                        <p:tgtEl>
                                          <p:spTgt spid="9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2"/>
                                        </p:tgtEl>
                                        <p:attrNameLst>
                                          <p:attrName>style.visibility</p:attrName>
                                        </p:attrNameLst>
                                      </p:cBhvr>
                                      <p:to>
                                        <p:strVal val="visible"/>
                                      </p:to>
                                    </p:set>
                                    <p:animEffect filter="fade" transition="in">
                                      <p:cBhvr>
                                        <p:cTn dur="2000"/>
                                        <p:tgtEl>
                                          <p:spTgt spid="9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pic>
        <p:nvPicPr>
          <p:cNvPr id="919" name="Google Shape;919;p48"/>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920" name="Google Shape;920;p48"/>
          <p:cNvSpPr txBox="1"/>
          <p:nvPr>
            <p:ph type="title"/>
          </p:nvPr>
        </p:nvSpPr>
        <p:spPr>
          <a:xfrm>
            <a:off x="457200" y="-27384"/>
            <a:ext cx="8229600" cy="1143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2700">
                <a:solidFill>
                  <a:srgbClr val="FF0000"/>
                </a:solidFill>
              </a:rPr>
              <a:t>Câu 5: Nội dung của khổ thơ thứ hai và thứ ba trong bài thơ Đàn ghi ta của Lor-ca là gì?</a:t>
            </a:r>
            <a:endParaRPr b="1" sz="2700">
              <a:solidFill>
                <a:srgbClr val="FF0000"/>
              </a:solidFill>
              <a:latin typeface="Times New Roman"/>
              <a:ea typeface="Times New Roman"/>
              <a:cs typeface="Times New Roman"/>
              <a:sym typeface="Times New Roman"/>
            </a:endParaRPr>
          </a:p>
        </p:txBody>
      </p:sp>
      <p:sp>
        <p:nvSpPr>
          <p:cNvPr id="921" name="Google Shape;921;p4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
        <p:nvSpPr>
          <p:cNvPr id="922" name="Google Shape;922;p48"/>
          <p:cNvSpPr/>
          <p:nvPr/>
        </p:nvSpPr>
        <p:spPr>
          <a:xfrm>
            <a:off x="868680" y="4542076"/>
            <a:ext cx="3291840" cy="678894"/>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lt1"/>
                </a:solidFill>
                <a:latin typeface="Times New Roman"/>
                <a:ea typeface="Times New Roman"/>
                <a:cs typeface="Times New Roman"/>
                <a:sym typeface="Times New Roman"/>
              </a:rPr>
              <a:t>Đúng! Bất chuột vào bất kỳ chỗ nào để tiếp tục</a:t>
            </a:r>
            <a:endParaRPr sz="1800">
              <a:solidFill>
                <a:schemeClr val="lt1"/>
              </a:solidFill>
              <a:latin typeface="Times New Roman"/>
              <a:ea typeface="Times New Roman"/>
              <a:cs typeface="Times New Roman"/>
              <a:sym typeface="Times New Roman"/>
            </a:endParaRPr>
          </a:p>
        </p:txBody>
      </p:sp>
      <p:sp>
        <p:nvSpPr>
          <p:cNvPr id="923" name="Google Shape;923;p48"/>
          <p:cNvSpPr/>
          <p:nvPr/>
        </p:nvSpPr>
        <p:spPr>
          <a:xfrm>
            <a:off x="4983480" y="4542076"/>
            <a:ext cx="3291840" cy="678894"/>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lt1"/>
                </a:solidFill>
                <a:latin typeface="Times New Roman"/>
                <a:ea typeface="Times New Roman"/>
                <a:cs typeface="Times New Roman"/>
                <a:sym typeface="Times New Roman"/>
              </a:rPr>
              <a:t>Sai! Bất chuột vào bất kỳ chỗ nào để tiếp tục</a:t>
            </a:r>
            <a:endParaRPr sz="1800">
              <a:solidFill>
                <a:schemeClr val="lt1"/>
              </a:solidFill>
              <a:latin typeface="Times New Roman"/>
              <a:ea typeface="Times New Roman"/>
              <a:cs typeface="Times New Roman"/>
              <a:sym typeface="Times New Roman"/>
            </a:endParaRPr>
          </a:p>
        </p:txBody>
      </p:sp>
      <p:sp>
        <p:nvSpPr>
          <p:cNvPr id="924" name="Google Shape;924;p48"/>
          <p:cNvSpPr/>
          <p:nvPr/>
        </p:nvSpPr>
        <p:spPr>
          <a:xfrm>
            <a:off x="2514600" y="5334119"/>
            <a:ext cx="3291840" cy="678895"/>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lt1"/>
                </a:solidFill>
                <a:latin typeface="Times New Roman"/>
                <a:ea typeface="Times New Roman"/>
                <a:cs typeface="Times New Roman"/>
                <a:sym typeface="Times New Roman"/>
              </a:rPr>
              <a:t>Bạn đã trả lời đúng</a:t>
            </a:r>
            <a:endParaRPr sz="1800">
              <a:solidFill>
                <a:schemeClr val="lt1"/>
              </a:solidFill>
              <a:latin typeface="Times New Roman"/>
              <a:ea typeface="Times New Roman"/>
              <a:cs typeface="Times New Roman"/>
              <a:sym typeface="Times New Roman"/>
            </a:endParaRPr>
          </a:p>
        </p:txBody>
      </p:sp>
      <p:sp>
        <p:nvSpPr>
          <p:cNvPr id="925" name="Google Shape;925;p48"/>
          <p:cNvSpPr/>
          <p:nvPr/>
        </p:nvSpPr>
        <p:spPr>
          <a:xfrm>
            <a:off x="382146" y="4984409"/>
            <a:ext cx="6583680" cy="678895"/>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t" bIns="0" lIns="0" spcFirstLastPara="1" rIns="0" wrap="square" tIns="0">
            <a:noAutofit/>
          </a:bodyPr>
          <a:lstStyle/>
          <a:p>
            <a:pPr indent="0" lvl="0" marL="0" marR="0" rtl="0" algn="l">
              <a:spcBef>
                <a:spcPts val="0"/>
              </a:spcBef>
              <a:spcAft>
                <a:spcPts val="0"/>
              </a:spcAft>
              <a:buNone/>
            </a:pPr>
            <a:r>
              <a:rPr lang="en-US" sz="1800">
                <a:solidFill>
                  <a:schemeClr val="lt1"/>
                </a:solidFill>
                <a:latin typeface="Times New Roman"/>
                <a:ea typeface="Times New Roman"/>
                <a:cs typeface="Times New Roman"/>
                <a:sym typeface="Times New Roman"/>
              </a:rPr>
              <a:t>Câu trả lời của bạn:</a:t>
            </a:r>
            <a:endParaRPr sz="1800">
              <a:solidFill>
                <a:schemeClr val="lt1"/>
              </a:solidFill>
              <a:latin typeface="Times New Roman"/>
              <a:ea typeface="Times New Roman"/>
              <a:cs typeface="Times New Roman"/>
              <a:sym typeface="Times New Roman"/>
            </a:endParaRPr>
          </a:p>
        </p:txBody>
      </p:sp>
      <p:sp>
        <p:nvSpPr>
          <p:cNvPr id="926" name="Google Shape;926;p48"/>
          <p:cNvSpPr/>
          <p:nvPr/>
        </p:nvSpPr>
        <p:spPr>
          <a:xfrm>
            <a:off x="2560320" y="5955936"/>
            <a:ext cx="6583680" cy="678895"/>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t" bIns="0" lIns="0" spcFirstLastPara="1" rIns="0" wrap="square" tIns="0">
            <a:noAutofit/>
          </a:bodyPr>
          <a:lstStyle/>
          <a:p>
            <a:pPr indent="0" lvl="0" marL="0" marR="0" rtl="0" algn="l">
              <a:spcBef>
                <a:spcPts val="0"/>
              </a:spcBef>
              <a:spcAft>
                <a:spcPts val="0"/>
              </a:spcAft>
              <a:buNone/>
            </a:pPr>
            <a:r>
              <a:rPr lang="en-US" sz="1800">
                <a:solidFill>
                  <a:schemeClr val="lt1"/>
                </a:solidFill>
                <a:latin typeface="Times New Roman"/>
                <a:ea typeface="Times New Roman"/>
                <a:cs typeface="Times New Roman"/>
                <a:sym typeface="Times New Roman"/>
              </a:rPr>
              <a:t>Đáp án là:</a:t>
            </a:r>
            <a:endParaRPr sz="1800">
              <a:solidFill>
                <a:schemeClr val="lt1"/>
              </a:solidFill>
              <a:latin typeface="Times New Roman"/>
              <a:ea typeface="Times New Roman"/>
              <a:cs typeface="Times New Roman"/>
              <a:sym typeface="Times New Roman"/>
            </a:endParaRPr>
          </a:p>
        </p:txBody>
      </p:sp>
      <p:sp>
        <p:nvSpPr>
          <p:cNvPr id="927" name="Google Shape;927;p48"/>
          <p:cNvSpPr/>
          <p:nvPr/>
        </p:nvSpPr>
        <p:spPr>
          <a:xfrm>
            <a:off x="225383" y="6000332"/>
            <a:ext cx="3291840" cy="678895"/>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lt1"/>
                </a:solidFill>
                <a:latin typeface="Times New Roman"/>
                <a:ea typeface="Times New Roman"/>
                <a:cs typeface="Times New Roman"/>
                <a:sym typeface="Times New Roman"/>
              </a:rPr>
              <a:t>Bạn chưa trả lời đúng</a:t>
            </a:r>
            <a:endParaRPr sz="1800">
              <a:solidFill>
                <a:schemeClr val="lt1"/>
              </a:solidFill>
              <a:latin typeface="Times New Roman"/>
              <a:ea typeface="Times New Roman"/>
              <a:cs typeface="Times New Roman"/>
              <a:sym typeface="Times New Roman"/>
            </a:endParaRPr>
          </a:p>
        </p:txBody>
      </p:sp>
      <p:sp>
        <p:nvSpPr>
          <p:cNvPr id="928" name="Google Shape;928;p48"/>
          <p:cNvSpPr/>
          <p:nvPr/>
        </p:nvSpPr>
        <p:spPr>
          <a:xfrm>
            <a:off x="3051072" y="4644962"/>
            <a:ext cx="3291840" cy="678894"/>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lt1"/>
                </a:solidFill>
                <a:latin typeface="Times New Roman"/>
                <a:ea typeface="Times New Roman"/>
                <a:cs typeface="Times New Roman"/>
                <a:sym typeface="Times New Roman"/>
              </a:rPr>
              <a:t>Bạn phải hoàn thành câu trả lời trước khi tiếp tục</a:t>
            </a:r>
            <a:endParaRPr sz="1800">
              <a:solidFill>
                <a:schemeClr val="lt1"/>
              </a:solidFill>
              <a:latin typeface="Times New Roman"/>
              <a:ea typeface="Times New Roman"/>
              <a:cs typeface="Times New Roman"/>
              <a:sym typeface="Times New Roman"/>
            </a:endParaRPr>
          </a:p>
        </p:txBody>
      </p:sp>
      <p:grpSp>
        <p:nvGrpSpPr>
          <p:cNvPr id="929" name="Google Shape;929;p48"/>
          <p:cNvGrpSpPr/>
          <p:nvPr/>
        </p:nvGrpSpPr>
        <p:grpSpPr>
          <a:xfrm>
            <a:off x="6306820" y="5718826"/>
            <a:ext cx="1145540" cy="407337"/>
            <a:chOff x="6306820" y="5718826"/>
            <a:chExt cx="1145540" cy="407337"/>
          </a:xfrm>
        </p:grpSpPr>
        <p:sp>
          <p:nvSpPr>
            <p:cNvPr id="930" name="Google Shape;930;p48"/>
            <p:cNvSpPr/>
            <p:nvPr/>
          </p:nvSpPr>
          <p:spPr>
            <a:xfrm>
              <a:off x="6306820" y="5718826"/>
              <a:ext cx="1145540" cy="407337"/>
            </a:xfrm>
            <a:prstGeom prst="roundRect">
              <a:avLst>
                <a:gd fmla="val 16667" name="adj"/>
              </a:avLst>
            </a:prstGeom>
            <a:no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400">
                <a:solidFill>
                  <a:schemeClr val="lt1"/>
                </a:solidFill>
                <a:latin typeface="Times New Roman"/>
                <a:ea typeface="Times New Roman"/>
                <a:cs typeface="Times New Roman"/>
                <a:sym typeface="Times New Roman"/>
              </a:endParaRPr>
            </a:p>
          </p:txBody>
        </p:sp>
        <p:sp>
          <p:nvSpPr>
            <p:cNvPr id="931" name="Google Shape;931;p48"/>
            <p:cNvSpPr/>
            <p:nvPr/>
          </p:nvSpPr>
          <p:spPr>
            <a:xfrm>
              <a:off x="6332220" y="5744226"/>
              <a:ext cx="1094740" cy="356537"/>
            </a:xfrm>
            <a:prstGeom prst="roundRect">
              <a:avLst>
                <a:gd fmla="val 16667" name="adj"/>
              </a:avLst>
            </a:prstGeom>
            <a:no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b="1" lang="en-US" sz="1400">
                  <a:solidFill>
                    <a:srgbClr val="2B333C"/>
                  </a:solidFill>
                  <a:latin typeface="Times New Roman"/>
                  <a:ea typeface="Times New Roman"/>
                  <a:cs typeface="Times New Roman"/>
                  <a:sym typeface="Times New Roman"/>
                </a:rPr>
                <a:t>Trả lời</a:t>
              </a:r>
              <a:endParaRPr b="1" sz="1400">
                <a:solidFill>
                  <a:srgbClr val="2B333C"/>
                </a:solidFill>
                <a:latin typeface="Times New Roman"/>
                <a:ea typeface="Times New Roman"/>
                <a:cs typeface="Times New Roman"/>
                <a:sym typeface="Times New Roman"/>
              </a:endParaRPr>
            </a:p>
          </p:txBody>
        </p:sp>
      </p:grpSp>
      <p:grpSp>
        <p:nvGrpSpPr>
          <p:cNvPr id="932" name="Google Shape;932;p48"/>
          <p:cNvGrpSpPr/>
          <p:nvPr/>
        </p:nvGrpSpPr>
        <p:grpSpPr>
          <a:xfrm>
            <a:off x="7541260" y="5718826"/>
            <a:ext cx="1145540" cy="407337"/>
            <a:chOff x="7541260" y="5718826"/>
            <a:chExt cx="1145540" cy="407337"/>
          </a:xfrm>
        </p:grpSpPr>
        <p:sp>
          <p:nvSpPr>
            <p:cNvPr id="933" name="Google Shape;933;p48"/>
            <p:cNvSpPr/>
            <p:nvPr/>
          </p:nvSpPr>
          <p:spPr>
            <a:xfrm>
              <a:off x="7541260" y="5718826"/>
              <a:ext cx="1145540" cy="407337"/>
            </a:xfrm>
            <a:prstGeom prst="roundRect">
              <a:avLst>
                <a:gd fmla="val 16667" name="adj"/>
              </a:avLst>
            </a:prstGeom>
            <a:no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400">
                <a:solidFill>
                  <a:schemeClr val="lt1"/>
                </a:solidFill>
                <a:latin typeface="Times New Roman"/>
                <a:ea typeface="Times New Roman"/>
                <a:cs typeface="Times New Roman"/>
                <a:sym typeface="Times New Roman"/>
              </a:endParaRPr>
            </a:p>
          </p:txBody>
        </p:sp>
        <p:sp>
          <p:nvSpPr>
            <p:cNvPr id="934" name="Google Shape;934;p48"/>
            <p:cNvSpPr/>
            <p:nvPr/>
          </p:nvSpPr>
          <p:spPr>
            <a:xfrm>
              <a:off x="7566660" y="5744226"/>
              <a:ext cx="1094740" cy="356537"/>
            </a:xfrm>
            <a:prstGeom prst="roundRect">
              <a:avLst>
                <a:gd fmla="val 16667" name="adj"/>
              </a:avLst>
            </a:prstGeom>
            <a:no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b="1" lang="en-US" sz="1400">
                  <a:solidFill>
                    <a:srgbClr val="2B333C"/>
                  </a:solidFill>
                  <a:latin typeface="Times New Roman"/>
                  <a:ea typeface="Times New Roman"/>
                  <a:cs typeface="Times New Roman"/>
                  <a:sym typeface="Times New Roman"/>
                </a:rPr>
                <a:t>Làm lại</a:t>
              </a:r>
              <a:endParaRPr b="1" sz="1400">
                <a:solidFill>
                  <a:srgbClr val="2B333C"/>
                </a:solidFill>
                <a:latin typeface="Times New Roman"/>
                <a:ea typeface="Times New Roman"/>
                <a:cs typeface="Times New Roman"/>
                <a:sym typeface="Times New Roman"/>
              </a:endParaRPr>
            </a:p>
          </p:txBody>
        </p:sp>
      </p:grpSp>
      <p:grpSp>
        <p:nvGrpSpPr>
          <p:cNvPr id="935" name="Google Shape;935;p48"/>
          <p:cNvGrpSpPr/>
          <p:nvPr/>
        </p:nvGrpSpPr>
        <p:grpSpPr>
          <a:xfrm>
            <a:off x="107504" y="1196752"/>
            <a:ext cx="8856983" cy="777240"/>
            <a:chOff x="621364" y="1556792"/>
            <a:chExt cx="8343124" cy="777240"/>
          </a:xfrm>
        </p:grpSpPr>
        <p:sp>
          <p:nvSpPr>
            <p:cNvPr id="936" name="Google Shape;936;p48"/>
            <p:cNvSpPr txBox="1"/>
            <p:nvPr/>
          </p:nvSpPr>
          <p:spPr>
            <a:xfrm>
              <a:off x="1079500" y="1645920"/>
              <a:ext cx="554038" cy="25908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A) </a:t>
              </a:r>
              <a:endParaRPr b="1" sz="2400">
                <a:solidFill>
                  <a:schemeClr val="dk1"/>
                </a:solidFill>
                <a:latin typeface="Times New Roman"/>
                <a:ea typeface="Times New Roman"/>
                <a:cs typeface="Times New Roman"/>
                <a:sym typeface="Times New Roman"/>
              </a:endParaRPr>
            </a:p>
          </p:txBody>
        </p:sp>
        <p:sp>
          <p:nvSpPr>
            <p:cNvPr id="937" name="Google Shape;937;p48"/>
            <p:cNvSpPr txBox="1"/>
            <p:nvPr/>
          </p:nvSpPr>
          <p:spPr>
            <a:xfrm>
              <a:off x="1638300" y="1556792"/>
              <a:ext cx="7326188" cy="77724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Nỗi đau đớn xót xa khi sự nghiệp đấu tranh và những nỗ lực cách tân nghệ thuật của Lor-ca không có ai tiếp tục.</a:t>
              </a:r>
              <a:endParaRPr b="1" sz="2400">
                <a:solidFill>
                  <a:schemeClr val="dk1"/>
                </a:solidFill>
                <a:latin typeface="Times New Roman"/>
                <a:ea typeface="Times New Roman"/>
                <a:cs typeface="Times New Roman"/>
                <a:sym typeface="Times New Roman"/>
              </a:endParaRPr>
            </a:p>
          </p:txBody>
        </p:sp>
        <p:pic>
          <p:nvPicPr>
            <p:cNvPr id="938" name="Google Shape;938;p48"/>
            <p:cNvPicPr preferRelativeResize="0"/>
            <p:nvPr/>
          </p:nvPicPr>
          <p:blipFill rotWithShape="1">
            <a:blip r:embed="rId4">
              <a:alphaModFix/>
            </a:blip>
            <a:srcRect b="0" l="0" r="0" t="0"/>
            <a:stretch/>
          </p:blipFill>
          <p:spPr>
            <a:xfrm>
              <a:off x="621364" y="1649665"/>
              <a:ext cx="205646" cy="204522"/>
            </a:xfrm>
            <a:prstGeom prst="rect">
              <a:avLst/>
            </a:prstGeom>
            <a:noFill/>
            <a:ln>
              <a:noFill/>
            </a:ln>
          </p:spPr>
        </p:pic>
      </p:grpSp>
      <p:grpSp>
        <p:nvGrpSpPr>
          <p:cNvPr id="939" name="Google Shape;939;p48"/>
          <p:cNvGrpSpPr/>
          <p:nvPr/>
        </p:nvGrpSpPr>
        <p:grpSpPr>
          <a:xfrm>
            <a:off x="107504" y="2060848"/>
            <a:ext cx="8579296" cy="509254"/>
            <a:chOff x="621364" y="2321052"/>
            <a:chExt cx="8065436" cy="509254"/>
          </a:xfrm>
        </p:grpSpPr>
        <p:sp>
          <p:nvSpPr>
            <p:cNvPr id="940" name="Google Shape;940;p48"/>
            <p:cNvSpPr txBox="1"/>
            <p:nvPr/>
          </p:nvSpPr>
          <p:spPr>
            <a:xfrm>
              <a:off x="1079500" y="2465068"/>
              <a:ext cx="533400" cy="25908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B) </a:t>
              </a:r>
              <a:endParaRPr b="1" sz="2400">
                <a:solidFill>
                  <a:schemeClr val="dk1"/>
                </a:solidFill>
                <a:latin typeface="Times New Roman"/>
                <a:ea typeface="Times New Roman"/>
                <a:cs typeface="Times New Roman"/>
                <a:sym typeface="Times New Roman"/>
              </a:endParaRPr>
            </a:p>
          </p:txBody>
        </p:sp>
        <p:sp>
          <p:nvSpPr>
            <p:cNvPr id="941" name="Google Shape;941;p48"/>
            <p:cNvSpPr txBox="1"/>
            <p:nvPr/>
          </p:nvSpPr>
          <p:spPr>
            <a:xfrm>
              <a:off x="1612900" y="2321052"/>
              <a:ext cx="7073900" cy="509254"/>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Suy tư về cách ra đi, sự giải thoát của Lor-ca</a:t>
              </a:r>
              <a:endParaRPr b="1" sz="2400">
                <a:solidFill>
                  <a:schemeClr val="dk1"/>
                </a:solidFill>
                <a:latin typeface="Times New Roman"/>
                <a:ea typeface="Times New Roman"/>
                <a:cs typeface="Times New Roman"/>
                <a:sym typeface="Times New Roman"/>
              </a:endParaRPr>
            </a:p>
          </p:txBody>
        </p:sp>
        <p:pic>
          <p:nvPicPr>
            <p:cNvPr id="942" name="Google Shape;942;p48"/>
            <p:cNvPicPr preferRelativeResize="0"/>
            <p:nvPr/>
          </p:nvPicPr>
          <p:blipFill rotWithShape="1">
            <a:blip r:embed="rId4">
              <a:alphaModFix/>
            </a:blip>
            <a:srcRect b="0" l="0" r="0" t="0"/>
            <a:stretch/>
          </p:blipFill>
          <p:spPr>
            <a:xfrm>
              <a:off x="621364" y="2468812"/>
              <a:ext cx="205646" cy="204522"/>
            </a:xfrm>
            <a:prstGeom prst="rect">
              <a:avLst/>
            </a:prstGeom>
            <a:noFill/>
            <a:ln>
              <a:noFill/>
            </a:ln>
          </p:spPr>
        </p:pic>
      </p:grpSp>
      <p:grpSp>
        <p:nvGrpSpPr>
          <p:cNvPr id="943" name="Google Shape;943;p48"/>
          <p:cNvGrpSpPr/>
          <p:nvPr/>
        </p:nvGrpSpPr>
        <p:grpSpPr>
          <a:xfrm>
            <a:off x="107504" y="2636912"/>
            <a:ext cx="8554024" cy="779836"/>
            <a:chOff x="621364" y="2636912"/>
            <a:chExt cx="8554024" cy="779836"/>
          </a:xfrm>
        </p:grpSpPr>
        <p:sp>
          <p:nvSpPr>
            <p:cNvPr id="944" name="Google Shape;944;p48"/>
            <p:cNvSpPr txBox="1"/>
            <p:nvPr/>
          </p:nvSpPr>
          <p:spPr>
            <a:xfrm>
              <a:off x="1079500" y="2766055"/>
              <a:ext cx="533400" cy="25908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C) </a:t>
              </a:r>
              <a:endParaRPr b="1" sz="2400">
                <a:solidFill>
                  <a:schemeClr val="dk1"/>
                </a:solidFill>
                <a:latin typeface="Times New Roman"/>
                <a:ea typeface="Times New Roman"/>
                <a:cs typeface="Times New Roman"/>
                <a:sym typeface="Times New Roman"/>
              </a:endParaRPr>
            </a:p>
          </p:txBody>
        </p:sp>
        <p:sp>
          <p:nvSpPr>
            <p:cNvPr id="945" name="Google Shape;945;p48"/>
            <p:cNvSpPr txBox="1"/>
            <p:nvPr/>
          </p:nvSpPr>
          <p:spPr>
            <a:xfrm>
              <a:off x="1612900" y="2636912"/>
              <a:ext cx="7562488" cy="779836"/>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Tái hiện hình ảnh Lor-ca trong bối cảnh không gian văn hóa mang đậm chất Tây Ban Nha</a:t>
              </a:r>
              <a:endParaRPr b="1" sz="2400">
                <a:solidFill>
                  <a:schemeClr val="dk1"/>
                </a:solidFill>
                <a:latin typeface="Times New Roman"/>
                <a:ea typeface="Times New Roman"/>
                <a:cs typeface="Times New Roman"/>
                <a:sym typeface="Times New Roman"/>
              </a:endParaRPr>
            </a:p>
          </p:txBody>
        </p:sp>
        <p:pic>
          <p:nvPicPr>
            <p:cNvPr id="946" name="Google Shape;946;p48"/>
            <p:cNvPicPr preferRelativeResize="0"/>
            <p:nvPr/>
          </p:nvPicPr>
          <p:blipFill rotWithShape="1">
            <a:blip r:embed="rId4">
              <a:alphaModFix/>
            </a:blip>
            <a:srcRect b="0" l="0" r="0" t="0"/>
            <a:stretch/>
          </p:blipFill>
          <p:spPr>
            <a:xfrm>
              <a:off x="621364" y="2769800"/>
              <a:ext cx="205646" cy="204522"/>
            </a:xfrm>
            <a:prstGeom prst="rect">
              <a:avLst/>
            </a:prstGeom>
            <a:noFill/>
            <a:ln>
              <a:noFill/>
            </a:ln>
          </p:spPr>
        </p:pic>
      </p:grpSp>
      <p:grpSp>
        <p:nvGrpSpPr>
          <p:cNvPr id="947" name="Google Shape;947;p48"/>
          <p:cNvGrpSpPr/>
          <p:nvPr/>
        </p:nvGrpSpPr>
        <p:grpSpPr>
          <a:xfrm>
            <a:off x="122560" y="3501008"/>
            <a:ext cx="8481888" cy="822956"/>
            <a:chOff x="621364" y="3212976"/>
            <a:chExt cx="8481888" cy="822956"/>
          </a:xfrm>
        </p:grpSpPr>
        <p:sp>
          <p:nvSpPr>
            <p:cNvPr id="948" name="Google Shape;948;p48"/>
            <p:cNvSpPr txBox="1"/>
            <p:nvPr/>
          </p:nvSpPr>
          <p:spPr>
            <a:xfrm>
              <a:off x="1079500" y="3326123"/>
              <a:ext cx="554038" cy="25908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D) </a:t>
              </a:r>
              <a:endParaRPr b="1" sz="2400">
                <a:solidFill>
                  <a:schemeClr val="dk1"/>
                </a:solidFill>
                <a:latin typeface="Times New Roman"/>
                <a:ea typeface="Times New Roman"/>
                <a:cs typeface="Times New Roman"/>
                <a:sym typeface="Times New Roman"/>
              </a:endParaRPr>
            </a:p>
          </p:txBody>
        </p:sp>
        <p:sp>
          <p:nvSpPr>
            <p:cNvPr id="949" name="Google Shape;949;p48"/>
            <p:cNvSpPr txBox="1"/>
            <p:nvPr/>
          </p:nvSpPr>
          <p:spPr>
            <a:xfrm>
              <a:off x="1638300" y="3212976"/>
              <a:ext cx="7464952" cy="822956"/>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Cái chết đầy bi phẫn của Lor-ca và nỗi đau xót, tiếc thương của tác giả</a:t>
              </a:r>
              <a:endParaRPr b="1" sz="2400">
                <a:solidFill>
                  <a:schemeClr val="dk1"/>
                </a:solidFill>
                <a:latin typeface="Times New Roman"/>
                <a:ea typeface="Times New Roman"/>
                <a:cs typeface="Times New Roman"/>
                <a:sym typeface="Times New Roman"/>
              </a:endParaRPr>
            </a:p>
          </p:txBody>
        </p:sp>
        <p:pic>
          <p:nvPicPr>
            <p:cNvPr id="950" name="Google Shape;950;p48"/>
            <p:cNvPicPr preferRelativeResize="0"/>
            <p:nvPr/>
          </p:nvPicPr>
          <p:blipFill rotWithShape="1">
            <a:blip r:embed="rId5">
              <a:alphaModFix/>
            </a:blip>
            <a:srcRect b="0" l="0" r="0" t="0"/>
            <a:stretch/>
          </p:blipFill>
          <p:spPr>
            <a:xfrm>
              <a:off x="621364" y="3329868"/>
              <a:ext cx="205646" cy="204522"/>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4" name="Shape 954"/>
        <p:cNvGrpSpPr/>
        <p:nvPr/>
      </p:nvGrpSpPr>
      <p:grpSpPr>
        <a:xfrm>
          <a:off x="0" y="0"/>
          <a:ext cx="0" cy="0"/>
          <a:chOff x="0" y="0"/>
          <a:chExt cx="0" cy="0"/>
        </a:xfrm>
      </p:grpSpPr>
      <p:sp>
        <p:nvSpPr>
          <p:cNvPr id="955" name="Google Shape;955;p4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pic>
        <p:nvPicPr>
          <p:cNvPr id="956" name="Google Shape;956;p49"/>
          <p:cNvPicPr preferRelativeResize="0"/>
          <p:nvPr/>
        </p:nvPicPr>
        <p:blipFill rotWithShape="1">
          <a:blip r:embed="rId3">
            <a:alphaModFix/>
          </a:blip>
          <a:srcRect b="0" l="0" r="0" t="0"/>
          <a:stretch/>
        </p:blipFill>
        <p:spPr>
          <a:xfrm>
            <a:off x="0" y="0"/>
            <a:ext cx="9144000" cy="6858000"/>
          </a:xfrm>
          <a:prstGeom prst="rect">
            <a:avLst/>
          </a:prstGeom>
          <a:noFill/>
          <a:ln>
            <a:noFill/>
          </a:ln>
        </p:spPr>
      </p:pic>
      <p:pic>
        <p:nvPicPr>
          <p:cNvPr id="957" name="Google Shape;957;p49"/>
          <p:cNvPicPr preferRelativeResize="0"/>
          <p:nvPr/>
        </p:nvPicPr>
        <p:blipFill rotWithShape="1">
          <a:blip r:embed="rId4">
            <a:alphaModFix/>
          </a:blip>
          <a:srcRect b="0" l="0" r="0" t="0"/>
          <a:stretch/>
        </p:blipFill>
        <p:spPr>
          <a:xfrm>
            <a:off x="251520" y="1124744"/>
            <a:ext cx="3923169" cy="4608512"/>
          </a:xfrm>
          <a:prstGeom prst="rect">
            <a:avLst/>
          </a:prstGeom>
          <a:noFill/>
          <a:ln cap="sq" cmpd="sng" w="190500">
            <a:solidFill>
              <a:srgbClr val="C8C6BD"/>
            </a:solidFill>
            <a:prstDash val="solid"/>
            <a:miter lim="800000"/>
            <a:headEnd len="sm" w="sm" type="none"/>
            <a:tailEnd len="sm" w="sm" type="none"/>
          </a:ln>
          <a:effectLst>
            <a:outerShdw blurRad="254000" rotWithShape="0" algn="bl">
              <a:srgbClr val="000000">
                <a:alpha val="42745"/>
              </a:srgbClr>
            </a:outerShdw>
          </a:effectLst>
        </p:spPr>
      </p:pic>
      <p:pic>
        <p:nvPicPr>
          <p:cNvPr id="958" name="Google Shape;958;p49"/>
          <p:cNvPicPr preferRelativeResize="0"/>
          <p:nvPr/>
        </p:nvPicPr>
        <p:blipFill rotWithShape="1">
          <a:blip r:embed="rId5">
            <a:alphaModFix/>
          </a:blip>
          <a:srcRect b="0" l="0" r="0" t="0"/>
          <a:stretch/>
        </p:blipFill>
        <p:spPr>
          <a:xfrm>
            <a:off x="5076055" y="1124745"/>
            <a:ext cx="3851541" cy="4608512"/>
          </a:xfrm>
          <a:prstGeom prst="rect">
            <a:avLst/>
          </a:prstGeom>
          <a:noFill/>
          <a:ln cap="sq" cmpd="sng" w="190500">
            <a:solidFill>
              <a:srgbClr val="C8C6BD"/>
            </a:solidFill>
            <a:prstDash val="solid"/>
            <a:miter lim="800000"/>
            <a:headEnd len="sm" w="sm" type="none"/>
            <a:tailEnd len="sm" w="sm" type="none"/>
          </a:ln>
          <a:effectLst>
            <a:outerShdw blurRad="254000" rotWithShape="0" algn="bl">
              <a:srgbClr val="000000">
                <a:alpha val="42745"/>
              </a:srgbClr>
            </a:outerShdw>
          </a:effectLst>
        </p:spPr>
      </p:pic>
      <p:sp>
        <p:nvSpPr>
          <p:cNvPr id="959" name="Google Shape;959;p49"/>
          <p:cNvSpPr txBox="1"/>
          <p:nvPr/>
        </p:nvSpPr>
        <p:spPr>
          <a:xfrm>
            <a:off x="251519" y="6093296"/>
            <a:ext cx="3923169" cy="461665"/>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Không ai chôn cất tiếng đàn</a:t>
            </a:r>
            <a:endParaRPr/>
          </a:p>
        </p:txBody>
      </p:sp>
      <p:sp>
        <p:nvSpPr>
          <p:cNvPr id="960" name="Google Shape;960;p49"/>
          <p:cNvSpPr txBox="1"/>
          <p:nvPr/>
        </p:nvSpPr>
        <p:spPr>
          <a:xfrm>
            <a:off x="4932041" y="6120939"/>
            <a:ext cx="3995556" cy="461665"/>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Tiếng đàn như cỏ mọc hoang</a:t>
            </a:r>
            <a:endParaRPr b="1" sz="2400">
              <a:solidFill>
                <a:schemeClr val="dk1"/>
              </a:solidFill>
              <a:latin typeface="Times New Roman"/>
              <a:ea typeface="Times New Roman"/>
              <a:cs typeface="Times New Roman"/>
              <a:sym typeface="Times New Roman"/>
            </a:endParaRPr>
          </a:p>
        </p:txBody>
      </p:sp>
      <p:pic>
        <p:nvPicPr>
          <p:cNvPr id="961" name="Google Shape;961;p49"/>
          <p:cNvPicPr preferRelativeResize="0"/>
          <p:nvPr/>
        </p:nvPicPr>
        <p:blipFill rotWithShape="1">
          <a:blip r:embed="rId6">
            <a:alphaModFix/>
          </a:blip>
          <a:srcRect b="0" l="0" r="0" t="0"/>
          <a:stretch/>
        </p:blipFill>
        <p:spPr>
          <a:xfrm>
            <a:off x="251519" y="1119961"/>
            <a:ext cx="3923170" cy="4613295"/>
          </a:xfrm>
          <a:prstGeom prst="rect">
            <a:avLst/>
          </a:prstGeom>
          <a:noFill/>
          <a:ln cap="sq" cmpd="sng" w="190500">
            <a:solidFill>
              <a:srgbClr val="C8C6BD"/>
            </a:solidFill>
            <a:prstDash val="solid"/>
            <a:miter lim="800000"/>
            <a:headEnd len="sm" w="sm" type="none"/>
            <a:tailEnd len="sm" w="sm" type="none"/>
          </a:ln>
          <a:effectLst>
            <a:outerShdw blurRad="254000" rotWithShape="0" algn="bl">
              <a:srgbClr val="000000">
                <a:alpha val="42745"/>
              </a:srgbClr>
            </a:outerShdw>
          </a:effectLst>
        </p:spPr>
      </p:pic>
      <p:sp>
        <p:nvSpPr>
          <p:cNvPr id="962" name="Google Shape;962;p49"/>
          <p:cNvSpPr txBox="1"/>
          <p:nvPr/>
        </p:nvSpPr>
        <p:spPr>
          <a:xfrm>
            <a:off x="251520" y="6085676"/>
            <a:ext cx="3923169" cy="461665"/>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Giọt nước mắt vầng trăng</a:t>
            </a:r>
            <a:endParaRPr b="1" sz="2400">
              <a:solidFill>
                <a:schemeClr val="dk1"/>
              </a:solidFill>
              <a:latin typeface="Times New Roman"/>
              <a:ea typeface="Times New Roman"/>
              <a:cs typeface="Times New Roman"/>
              <a:sym typeface="Times New Roman"/>
            </a:endParaRPr>
          </a:p>
        </p:txBody>
      </p:sp>
      <p:sp>
        <p:nvSpPr>
          <p:cNvPr id="963" name="Google Shape;963;p49"/>
          <p:cNvSpPr txBox="1"/>
          <p:nvPr/>
        </p:nvSpPr>
        <p:spPr>
          <a:xfrm>
            <a:off x="4932040" y="6165304"/>
            <a:ext cx="3995556" cy="461665"/>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Long lanh trong đáy giếng</a:t>
            </a:r>
            <a:endParaRPr/>
          </a:p>
        </p:txBody>
      </p:sp>
      <p:pic>
        <p:nvPicPr>
          <p:cNvPr id="964" name="Google Shape;964;p49"/>
          <p:cNvPicPr preferRelativeResize="0"/>
          <p:nvPr/>
        </p:nvPicPr>
        <p:blipFill rotWithShape="1">
          <a:blip r:embed="rId7">
            <a:alphaModFix/>
          </a:blip>
          <a:srcRect b="0" l="0" r="0" t="0"/>
          <a:stretch/>
        </p:blipFill>
        <p:spPr>
          <a:xfrm>
            <a:off x="288411" y="1124745"/>
            <a:ext cx="3851541" cy="4613296"/>
          </a:xfrm>
          <a:prstGeom prst="rect">
            <a:avLst/>
          </a:prstGeom>
          <a:noFill/>
          <a:ln cap="sq" cmpd="sng" w="190500">
            <a:solidFill>
              <a:srgbClr val="C8C6BD"/>
            </a:solidFill>
            <a:prstDash val="solid"/>
            <a:miter lim="800000"/>
            <a:headEnd len="sm" w="sm" type="none"/>
            <a:tailEnd len="sm" w="sm" type="none"/>
          </a:ln>
          <a:effectLst>
            <a:outerShdw blurRad="254000" rotWithShape="0" algn="bl">
              <a:srgbClr val="000000">
                <a:alpha val="42745"/>
              </a:srgbClr>
            </a:outerShdw>
          </a:effectLst>
        </p:spPr>
      </p:pic>
      <p:pic>
        <p:nvPicPr>
          <p:cNvPr descr="D:\LỆ THANH\E leaning\trăng13.jpg" id="965" name="Google Shape;965;p49"/>
          <p:cNvPicPr preferRelativeResize="0"/>
          <p:nvPr/>
        </p:nvPicPr>
        <p:blipFill rotWithShape="1">
          <a:blip r:embed="rId8">
            <a:alphaModFix/>
          </a:blip>
          <a:srcRect b="0" l="0" r="0" t="0"/>
          <a:stretch/>
        </p:blipFill>
        <p:spPr>
          <a:xfrm>
            <a:off x="5076054" y="1119961"/>
            <a:ext cx="3851541" cy="4618080"/>
          </a:xfrm>
          <a:prstGeom prst="rect">
            <a:avLst/>
          </a:prstGeom>
          <a:noFill/>
          <a:ln cap="sq" cmpd="sng" w="190500">
            <a:solidFill>
              <a:srgbClr val="C8C6BD"/>
            </a:solidFill>
            <a:prstDash val="solid"/>
            <a:miter lim="800000"/>
            <a:headEnd len="sm" w="sm" type="none"/>
            <a:tailEnd len="sm" w="sm" type="none"/>
          </a:ln>
          <a:effectLst>
            <a:outerShdw blurRad="254000" rotWithShape="0" algn="bl">
              <a:srgbClr val="000000">
                <a:alpha val="42745"/>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7"/>
                                        </p:tgtEl>
                                        <p:attrNameLst>
                                          <p:attrName>style.visibility</p:attrName>
                                        </p:attrNameLst>
                                      </p:cBhvr>
                                      <p:to>
                                        <p:strVal val="visible"/>
                                      </p:to>
                                    </p:set>
                                    <p:animEffect filter="fade" transition="in">
                                      <p:cBhvr>
                                        <p:cTn dur="2000"/>
                                        <p:tgtEl>
                                          <p:spTgt spid="957"/>
                                        </p:tgtEl>
                                      </p:cBhvr>
                                    </p:animEffect>
                                  </p:childTnLst>
                                </p:cTn>
                              </p:par>
                              <p:par>
                                <p:cTn fill="hold" nodeType="withEffect" presetClass="entr" presetID="10" presetSubtype="0">
                                  <p:stCondLst>
                                    <p:cond delay="0"/>
                                  </p:stCondLst>
                                  <p:childTnLst>
                                    <p:set>
                                      <p:cBhvr>
                                        <p:cTn dur="1" fill="hold">
                                          <p:stCondLst>
                                            <p:cond delay="0"/>
                                          </p:stCondLst>
                                        </p:cTn>
                                        <p:tgtEl>
                                          <p:spTgt spid="959"/>
                                        </p:tgtEl>
                                        <p:attrNameLst>
                                          <p:attrName>style.visibility</p:attrName>
                                        </p:attrNameLst>
                                      </p:cBhvr>
                                      <p:to>
                                        <p:strVal val="visible"/>
                                      </p:to>
                                    </p:set>
                                    <p:animEffect filter="fade" transition="in">
                                      <p:cBhvr>
                                        <p:cTn dur="2000"/>
                                        <p:tgtEl>
                                          <p:spTgt spid="9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8"/>
                                        </p:tgtEl>
                                        <p:attrNameLst>
                                          <p:attrName>style.visibility</p:attrName>
                                        </p:attrNameLst>
                                      </p:cBhvr>
                                      <p:to>
                                        <p:strVal val="visible"/>
                                      </p:to>
                                    </p:set>
                                    <p:animEffect filter="fade" transition="in">
                                      <p:cBhvr>
                                        <p:cTn dur="2000"/>
                                        <p:tgtEl>
                                          <p:spTgt spid="958"/>
                                        </p:tgtEl>
                                      </p:cBhvr>
                                    </p:animEffect>
                                  </p:childTnLst>
                                </p:cTn>
                              </p:par>
                              <p:par>
                                <p:cTn fill="hold" nodeType="withEffect" presetClass="entr" presetID="10" presetSubtype="0">
                                  <p:stCondLst>
                                    <p:cond delay="0"/>
                                  </p:stCondLst>
                                  <p:childTnLst>
                                    <p:set>
                                      <p:cBhvr>
                                        <p:cTn dur="1" fill="hold">
                                          <p:stCondLst>
                                            <p:cond delay="0"/>
                                          </p:stCondLst>
                                        </p:cTn>
                                        <p:tgtEl>
                                          <p:spTgt spid="960"/>
                                        </p:tgtEl>
                                        <p:attrNameLst>
                                          <p:attrName>style.visibility</p:attrName>
                                        </p:attrNameLst>
                                      </p:cBhvr>
                                      <p:to>
                                        <p:strVal val="visible"/>
                                      </p:to>
                                    </p:set>
                                    <p:animEffect filter="fade" transition="in">
                                      <p:cBhvr>
                                        <p:cTn dur="2000"/>
                                        <p:tgtEl>
                                          <p:spTgt spid="9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957"/>
                                        </p:tgtEl>
                                      </p:cBhvr>
                                    </p:animEffect>
                                    <p:set>
                                      <p:cBhvr>
                                        <p:cTn dur="1" fill="hold">
                                          <p:stCondLst>
                                            <p:cond delay="500"/>
                                          </p:stCondLst>
                                        </p:cTn>
                                        <p:tgtEl>
                                          <p:spTgt spid="95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959"/>
                                        </p:tgtEl>
                                      </p:cBhvr>
                                    </p:animEffect>
                                    <p:set>
                                      <p:cBhvr>
                                        <p:cTn dur="1" fill="hold">
                                          <p:stCondLst>
                                            <p:cond delay="500"/>
                                          </p:stCondLst>
                                        </p:cTn>
                                        <p:tgtEl>
                                          <p:spTgt spid="95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958"/>
                                        </p:tgtEl>
                                      </p:cBhvr>
                                    </p:animEffect>
                                    <p:set>
                                      <p:cBhvr>
                                        <p:cTn dur="1" fill="hold">
                                          <p:stCondLst>
                                            <p:cond delay="500"/>
                                          </p:stCondLst>
                                        </p:cTn>
                                        <p:tgtEl>
                                          <p:spTgt spid="95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960"/>
                                        </p:tgtEl>
                                      </p:cBhvr>
                                    </p:animEffect>
                                    <p:set>
                                      <p:cBhvr>
                                        <p:cTn dur="1" fill="hold">
                                          <p:stCondLst>
                                            <p:cond delay="500"/>
                                          </p:stCondLst>
                                        </p:cTn>
                                        <p:tgtEl>
                                          <p:spTgt spid="96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1"/>
                                        </p:tgtEl>
                                        <p:attrNameLst>
                                          <p:attrName>style.visibility</p:attrName>
                                        </p:attrNameLst>
                                      </p:cBhvr>
                                      <p:to>
                                        <p:strVal val="visible"/>
                                      </p:to>
                                    </p:set>
                                    <p:animEffect filter="fade" transition="in">
                                      <p:cBhvr>
                                        <p:cTn dur="2000"/>
                                        <p:tgtEl>
                                          <p:spTgt spid="9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2"/>
                                        </p:tgtEl>
                                        <p:attrNameLst>
                                          <p:attrName>style.visibility</p:attrName>
                                        </p:attrNameLst>
                                      </p:cBhvr>
                                      <p:to>
                                        <p:strVal val="visible"/>
                                      </p:to>
                                    </p:set>
                                    <p:animEffect filter="fade" transition="in">
                                      <p:cBhvr>
                                        <p:cTn dur="2000"/>
                                        <p:tgtEl>
                                          <p:spTgt spid="962"/>
                                        </p:tgtEl>
                                      </p:cBhvr>
                                    </p:animEffect>
                                  </p:childTnLst>
                                </p:cTn>
                              </p:par>
                              <p:par>
                                <p:cTn fill="hold" nodeType="withEffect" presetClass="entr" presetID="10" presetSubtype="0">
                                  <p:stCondLst>
                                    <p:cond delay="0"/>
                                  </p:stCondLst>
                                  <p:childTnLst>
                                    <p:set>
                                      <p:cBhvr>
                                        <p:cTn dur="1" fill="hold">
                                          <p:stCondLst>
                                            <p:cond delay="0"/>
                                          </p:stCondLst>
                                        </p:cTn>
                                        <p:tgtEl>
                                          <p:spTgt spid="964"/>
                                        </p:tgtEl>
                                        <p:attrNameLst>
                                          <p:attrName>style.visibility</p:attrName>
                                        </p:attrNameLst>
                                      </p:cBhvr>
                                      <p:to>
                                        <p:strVal val="visible"/>
                                      </p:to>
                                    </p:set>
                                    <p:animEffect filter="fade" transition="in">
                                      <p:cBhvr>
                                        <p:cTn dur="2000"/>
                                        <p:tgtEl>
                                          <p:spTgt spid="9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3"/>
                                        </p:tgtEl>
                                        <p:attrNameLst>
                                          <p:attrName>style.visibility</p:attrName>
                                        </p:attrNameLst>
                                      </p:cBhvr>
                                      <p:to>
                                        <p:strVal val="visible"/>
                                      </p:to>
                                    </p:set>
                                    <p:animEffect filter="fade" transition="in">
                                      <p:cBhvr>
                                        <p:cTn dur="2000"/>
                                        <p:tgtEl>
                                          <p:spTgt spid="963"/>
                                        </p:tgtEl>
                                      </p:cBhvr>
                                    </p:animEffect>
                                  </p:childTnLst>
                                </p:cTn>
                              </p:par>
                              <p:par>
                                <p:cTn fill="hold" nodeType="withEffect" presetClass="entr" presetID="10" presetSubtype="0">
                                  <p:stCondLst>
                                    <p:cond delay="0"/>
                                  </p:stCondLst>
                                  <p:childTnLst>
                                    <p:set>
                                      <p:cBhvr>
                                        <p:cTn dur="1" fill="hold">
                                          <p:stCondLst>
                                            <p:cond delay="0"/>
                                          </p:stCondLst>
                                        </p:cTn>
                                        <p:tgtEl>
                                          <p:spTgt spid="965"/>
                                        </p:tgtEl>
                                        <p:attrNameLst>
                                          <p:attrName>style.visibility</p:attrName>
                                        </p:attrNameLst>
                                      </p:cBhvr>
                                      <p:to>
                                        <p:strVal val="visible"/>
                                      </p:to>
                                    </p:set>
                                    <p:animEffect filter="fade" transition="in">
                                      <p:cBhvr>
                                        <p:cTn dur="2000"/>
                                        <p:tgtEl>
                                          <p:spTgt spid="9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pic>
        <p:nvPicPr>
          <p:cNvPr descr="D:\LỆ THANH\E leaning\hinh-nen-may-tinh-dep-nhat-the-gioi-49.jpg" id="161" name="Google Shape;161;p5"/>
          <p:cNvPicPr preferRelativeResize="0"/>
          <p:nvPr/>
        </p:nvPicPr>
        <p:blipFill rotWithShape="1">
          <a:blip r:embed="rId3">
            <a:alphaModFix/>
          </a:blip>
          <a:srcRect b="0" l="0" r="0" t="0"/>
          <a:stretch/>
        </p:blipFill>
        <p:spPr>
          <a:xfrm>
            <a:off x="-108519" y="0"/>
            <a:ext cx="9289032" cy="6858000"/>
          </a:xfrm>
          <a:prstGeom prst="rect">
            <a:avLst/>
          </a:prstGeom>
          <a:noFill/>
          <a:ln>
            <a:noFill/>
          </a:ln>
        </p:spPr>
      </p:pic>
      <p:pic>
        <p:nvPicPr>
          <p:cNvPr descr="D:\LỆ THANH\E leaning\tải xuống.jpg" id="162" name="Google Shape;162;p5"/>
          <p:cNvPicPr preferRelativeResize="0"/>
          <p:nvPr/>
        </p:nvPicPr>
        <p:blipFill rotWithShape="1">
          <a:blip r:embed="rId4">
            <a:alphaModFix/>
          </a:blip>
          <a:srcRect b="0" l="0" r="0" t="0"/>
          <a:stretch/>
        </p:blipFill>
        <p:spPr>
          <a:xfrm>
            <a:off x="6420802" y="1124744"/>
            <a:ext cx="2688460" cy="4320480"/>
          </a:xfrm>
          <a:prstGeom prst="rect">
            <a:avLst/>
          </a:prstGeom>
          <a:solidFill>
            <a:srgbClr val="ECECEC"/>
          </a:solidFill>
          <a:ln cap="rnd" cmpd="sng" w="190500">
            <a:solidFill>
              <a:srgbClr val="FFFFFF"/>
            </a:solidFill>
            <a:prstDash val="solid"/>
            <a:round/>
            <a:headEnd len="sm" w="sm" type="none"/>
            <a:tailEnd len="sm" w="sm" type="none"/>
          </a:ln>
          <a:effectLst>
            <a:outerShdw blurRad="36195" rotWithShape="0" algn="tl" dir="11400000" dist="12700">
              <a:srgbClr val="000000">
                <a:alpha val="32941"/>
              </a:srgbClr>
            </a:outerShdw>
          </a:effectLst>
        </p:spPr>
      </p:pic>
      <p:pic>
        <p:nvPicPr>
          <p:cNvPr descr="D:\LỆ THANH\E leaning\thanhthao-trgcachandat.jpg" id="163" name="Google Shape;163;p5"/>
          <p:cNvPicPr preferRelativeResize="0"/>
          <p:nvPr/>
        </p:nvPicPr>
        <p:blipFill rotWithShape="1">
          <a:blip r:embed="rId5">
            <a:alphaModFix/>
          </a:blip>
          <a:srcRect b="0" l="0" r="0" t="0"/>
          <a:stretch/>
        </p:blipFill>
        <p:spPr>
          <a:xfrm>
            <a:off x="3569714" y="965239"/>
            <a:ext cx="2802486" cy="4335969"/>
          </a:xfrm>
          <a:prstGeom prst="rect">
            <a:avLst/>
          </a:prstGeom>
          <a:noFill/>
          <a:ln cap="rnd" cmpd="sng" w="127000">
            <a:solidFill>
              <a:srgbClr val="FFFFFF"/>
            </a:solidFill>
            <a:prstDash val="solid"/>
            <a:round/>
            <a:headEnd len="sm" w="sm" type="none"/>
            <a:tailEnd len="sm" w="sm" type="none"/>
          </a:ln>
          <a:effectLst>
            <a:outerShdw blurRad="76200" sx="97000" kx="900000" rotWithShape="0" algn="br" dir="10500000" dist="95250" sy="23000">
              <a:srgbClr val="000000">
                <a:alpha val="20000"/>
              </a:srgbClr>
            </a:outerShdw>
          </a:effectLst>
        </p:spPr>
      </p:pic>
      <p:pic>
        <p:nvPicPr>
          <p:cNvPr descr="D:\LỆ THANH\E leaning\tải xuống (1).jpg" id="164" name="Google Shape;164;p5"/>
          <p:cNvPicPr preferRelativeResize="0"/>
          <p:nvPr/>
        </p:nvPicPr>
        <p:blipFill rotWithShape="1">
          <a:blip r:embed="rId6">
            <a:alphaModFix/>
          </a:blip>
          <a:srcRect b="0" l="0" r="0" t="0"/>
          <a:stretch/>
        </p:blipFill>
        <p:spPr>
          <a:xfrm>
            <a:off x="290670" y="1196752"/>
            <a:ext cx="2913178" cy="4335969"/>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9803"/>
              </a:srgbClr>
            </a:outerShdw>
          </a:effectLst>
        </p:spPr>
      </p:pic>
      <p:pic>
        <p:nvPicPr>
          <p:cNvPr descr="D:\LỆ THANH\E leaning\biasachnoibat3.jpg" id="165" name="Google Shape;165;p5"/>
          <p:cNvPicPr preferRelativeResize="0"/>
          <p:nvPr/>
        </p:nvPicPr>
        <p:blipFill rotWithShape="1">
          <a:blip r:embed="rId7">
            <a:alphaModFix/>
          </a:blip>
          <a:srcRect b="0" l="0" r="0" t="0"/>
          <a:stretch/>
        </p:blipFill>
        <p:spPr>
          <a:xfrm>
            <a:off x="-108521" y="0"/>
            <a:ext cx="9289033" cy="6858000"/>
          </a:xfrm>
          <a:prstGeom prst="rect">
            <a:avLst/>
          </a:prstGeom>
          <a:noFill/>
          <a:ln>
            <a:noFill/>
          </a:ln>
        </p:spPr>
      </p:pic>
      <p:sp>
        <p:nvSpPr>
          <p:cNvPr id="166" name="Google Shape;166;p5"/>
          <p:cNvSpPr txBox="1"/>
          <p:nvPr/>
        </p:nvSpPr>
        <p:spPr>
          <a:xfrm>
            <a:off x="3671392" y="260648"/>
            <a:ext cx="5256584" cy="489364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400">
                <a:solidFill>
                  <a:srgbClr val="FFFF00"/>
                </a:solidFill>
                <a:latin typeface="Cambria"/>
                <a:ea typeface="Cambria"/>
                <a:cs typeface="Cambria"/>
                <a:sym typeface="Cambria"/>
              </a:rPr>
              <a:t>“Hồn thơ ẩn chứa một tâm trạng sâu kín và dữ dội; dòng thơ lai láng dấu trong nó một sức chảy ngầm của quãng cuối dòng sông. Với cái mạch ngầm mạnh mẽ này, thơ anh tiềm ẩn một ý nghĩa cao xa khác, tạo ra những rung động lâu bền; đóng vai trò mở đầu cho những trường ca viết về chiến tranh, sau chiến tranh với một giọng điệu riêng đưa thơ trẻ chống Mỹ lên một đỉnh cao đáng tin cậy...” </a:t>
            </a:r>
            <a:endParaRPr b="1" sz="2400">
              <a:solidFill>
                <a:srgbClr val="FFFF00"/>
              </a:solidFill>
              <a:latin typeface="Cambria"/>
              <a:ea typeface="Cambria"/>
              <a:cs typeface="Cambria"/>
              <a:sym typeface="Cambria"/>
            </a:endParaRPr>
          </a:p>
          <a:p>
            <a:pPr indent="0" lvl="0" marL="0" marR="0" rtl="0" algn="r">
              <a:spcBef>
                <a:spcPts val="0"/>
              </a:spcBef>
              <a:spcAft>
                <a:spcPts val="0"/>
              </a:spcAft>
              <a:buNone/>
            </a:pPr>
            <a:r>
              <a:rPr b="1" lang="en-US" sz="2400">
                <a:solidFill>
                  <a:srgbClr val="FF0000"/>
                </a:solidFill>
                <a:latin typeface="Cambria"/>
                <a:ea typeface="Cambria"/>
                <a:cs typeface="Cambria"/>
                <a:sym typeface="Cambria"/>
              </a:rPr>
              <a:t>Nguyễn Trọng Tạo</a:t>
            </a:r>
            <a:endParaRPr b="1" sz="2400">
              <a:solidFill>
                <a:srgbClr val="FFFF00"/>
              </a:solidFill>
              <a:latin typeface="Cambria"/>
              <a:ea typeface="Cambria"/>
              <a:cs typeface="Cambria"/>
              <a:sym typeface="Cambria"/>
            </a:endParaRPr>
          </a:p>
        </p:txBody>
      </p:sp>
      <p:pic>
        <p:nvPicPr>
          <p:cNvPr descr="D:\LỆ THANH\E leaning\ntthanhthao95126501-10570.jpg" id="167" name="Google Shape;167;p5"/>
          <p:cNvPicPr preferRelativeResize="0"/>
          <p:nvPr/>
        </p:nvPicPr>
        <p:blipFill rotWithShape="1">
          <a:blip r:embed="rId8">
            <a:alphaModFix/>
          </a:blip>
          <a:srcRect b="0" l="0" r="0" t="0"/>
          <a:stretch/>
        </p:blipFill>
        <p:spPr>
          <a:xfrm>
            <a:off x="35496" y="260648"/>
            <a:ext cx="3563888" cy="4392488"/>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2000"/>
                                        <p:tgtEl>
                                          <p:spTgt spid="1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500"/>
                                        <p:tgtEl>
                                          <p:spTgt spid="1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2000"/>
                                        <p:tgtEl>
                                          <p:spTgt spid="1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2000"/>
                                        <p:tgtEl>
                                          <p:spTgt spid="1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1000"/>
                                        <p:tgtEl>
                                          <p:spTgt spid="1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1000"/>
                                        <p:tgtEl>
                                          <p:spTgt spid="1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pic>
        <p:nvPicPr>
          <p:cNvPr descr="D:\LỆ THANH\E leaning\Large-canvas-Modern-font-b-art-b-font-Oil-Painting-Musical-font-b-Instruments-b-font.jpg" id="970" name="Google Shape;970;p50"/>
          <p:cNvPicPr preferRelativeResize="0"/>
          <p:nvPr/>
        </p:nvPicPr>
        <p:blipFill rotWithShape="1">
          <a:blip r:embed="rId3">
            <a:alphaModFix/>
          </a:blip>
          <a:srcRect b="0" l="0" r="0" t="0"/>
          <a:stretch/>
        </p:blipFill>
        <p:spPr>
          <a:xfrm>
            <a:off x="-37508" y="0"/>
            <a:ext cx="9181508" cy="6858000"/>
          </a:xfrm>
          <a:prstGeom prst="rect">
            <a:avLst/>
          </a:prstGeom>
          <a:noFill/>
          <a:ln>
            <a:noFill/>
          </a:ln>
        </p:spPr>
      </p:pic>
      <p:sp>
        <p:nvSpPr>
          <p:cNvPr id="971" name="Google Shape;971;p5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
        <p:nvSpPr>
          <p:cNvPr id="972" name="Google Shape;972;p50"/>
          <p:cNvSpPr txBox="1"/>
          <p:nvPr/>
        </p:nvSpPr>
        <p:spPr>
          <a:xfrm>
            <a:off x="0" y="-27384"/>
            <a:ext cx="9144000" cy="584775"/>
          </a:xfrm>
          <a:prstGeom prst="rect">
            <a:avLst/>
          </a:prstGeom>
          <a:solidFill>
            <a:schemeClr val="lt1">
              <a:alpha val="58823"/>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FF0000"/>
                </a:solidFill>
                <a:latin typeface="Cambria"/>
                <a:ea typeface="Cambria"/>
                <a:cs typeface="Cambria"/>
                <a:sym typeface="Cambria"/>
              </a:rPr>
              <a:t>ĐÀN GHITA CỦA LOR - CA</a:t>
            </a:r>
            <a:endParaRPr b="1" sz="3200">
              <a:solidFill>
                <a:srgbClr val="FF0000"/>
              </a:solidFill>
              <a:latin typeface="Cambria"/>
              <a:ea typeface="Cambria"/>
              <a:cs typeface="Cambria"/>
              <a:sym typeface="Cambria"/>
            </a:endParaRPr>
          </a:p>
        </p:txBody>
      </p:sp>
      <p:pic>
        <p:nvPicPr>
          <p:cNvPr id="973" name="Google Shape;973;p50"/>
          <p:cNvPicPr preferRelativeResize="0"/>
          <p:nvPr/>
        </p:nvPicPr>
        <p:blipFill rotWithShape="1">
          <a:blip r:embed="rId4">
            <a:alphaModFix/>
          </a:blip>
          <a:srcRect b="0" l="0" r="0" t="0"/>
          <a:stretch/>
        </p:blipFill>
        <p:spPr>
          <a:xfrm>
            <a:off x="251520" y="1515249"/>
            <a:ext cx="3816424" cy="3518296"/>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sp>
        <p:nvSpPr>
          <p:cNvPr id="974" name="Google Shape;974;p50"/>
          <p:cNvSpPr txBox="1"/>
          <p:nvPr/>
        </p:nvSpPr>
        <p:spPr>
          <a:xfrm>
            <a:off x="251520" y="2434867"/>
            <a:ext cx="3816424" cy="1446550"/>
          </a:xfrm>
          <a:prstGeom prst="rect">
            <a:avLst/>
          </a:prstGeom>
          <a:solidFill>
            <a:schemeClr val="lt1">
              <a:alpha val="43921"/>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400">
                <a:solidFill>
                  <a:srgbClr val="002060"/>
                </a:solidFill>
                <a:latin typeface="Times New Roman"/>
                <a:ea typeface="Times New Roman"/>
                <a:cs typeface="Times New Roman"/>
                <a:sym typeface="Times New Roman"/>
              </a:rPr>
              <a:t>Không ai chôn cất tiếng đàn</a:t>
            </a:r>
            <a:endParaRPr/>
          </a:p>
        </p:txBody>
      </p:sp>
      <p:sp>
        <p:nvSpPr>
          <p:cNvPr id="975" name="Google Shape;975;p50"/>
          <p:cNvSpPr txBox="1"/>
          <p:nvPr/>
        </p:nvSpPr>
        <p:spPr>
          <a:xfrm>
            <a:off x="6012160" y="476672"/>
            <a:ext cx="2808312" cy="1200329"/>
          </a:xfrm>
          <a:prstGeom prst="rect">
            <a:avLst/>
          </a:prstGeom>
          <a:gradFill>
            <a:gsLst>
              <a:gs pos="0">
                <a:srgbClr val="DAFEA4"/>
              </a:gs>
              <a:gs pos="35000">
                <a:srgbClr val="E3FEBF"/>
              </a:gs>
              <a:gs pos="100000">
                <a:srgbClr val="F4FEE6"/>
              </a:gs>
            </a:gsLst>
            <a:lin ang="16200000" scaled="0"/>
          </a:gradFill>
          <a:ln cap="flat" cmpd="sng" w="9525">
            <a:solidFill>
              <a:srgbClr val="97B853"/>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Times New Roman"/>
                <a:ea typeface="Times New Roman"/>
                <a:cs typeface="Times New Roman"/>
                <a:sym typeface="Times New Roman"/>
              </a:rPr>
              <a:t>Người đời không hiểu di nguyện, di chúc của Lor - ca</a:t>
            </a:r>
            <a:endParaRPr b="1" sz="2400">
              <a:solidFill>
                <a:schemeClr val="dk1"/>
              </a:solidFill>
              <a:latin typeface="Times New Roman"/>
              <a:ea typeface="Times New Roman"/>
              <a:cs typeface="Times New Roman"/>
              <a:sym typeface="Times New Roman"/>
            </a:endParaRPr>
          </a:p>
        </p:txBody>
      </p:sp>
      <p:sp>
        <p:nvSpPr>
          <p:cNvPr id="976" name="Google Shape;976;p50"/>
          <p:cNvSpPr txBox="1"/>
          <p:nvPr/>
        </p:nvSpPr>
        <p:spPr>
          <a:xfrm>
            <a:off x="6012160" y="2655075"/>
            <a:ext cx="2808372" cy="1133965"/>
          </a:xfrm>
          <a:prstGeom prst="rect">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2400">
                <a:solidFill>
                  <a:schemeClr val="dk1"/>
                </a:solidFill>
                <a:latin typeface="Calibri"/>
                <a:ea typeface="Calibri"/>
                <a:cs typeface="Calibri"/>
                <a:sym typeface="Calibri"/>
              </a:rPr>
              <a:t>Không thể chôn vùi nghệ thuật bất tử</a:t>
            </a:r>
            <a:endParaRPr/>
          </a:p>
        </p:txBody>
      </p:sp>
      <p:sp>
        <p:nvSpPr>
          <p:cNvPr id="977" name="Google Shape;977;p50"/>
          <p:cNvSpPr txBox="1"/>
          <p:nvPr/>
        </p:nvSpPr>
        <p:spPr>
          <a:xfrm>
            <a:off x="6048134" y="4725144"/>
            <a:ext cx="2808372" cy="1200329"/>
          </a:xfrm>
          <a:prstGeom prst="rect">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2400">
                <a:solidFill>
                  <a:schemeClr val="dk1"/>
                </a:solidFill>
                <a:latin typeface="Calibri"/>
                <a:ea typeface="Calibri"/>
                <a:cs typeface="Calibri"/>
                <a:sym typeface="Calibri"/>
              </a:rPr>
              <a:t>Không nỡ chôn vùi nghệ thuật bất diệt</a:t>
            </a:r>
            <a:endParaRPr/>
          </a:p>
        </p:txBody>
      </p:sp>
      <p:cxnSp>
        <p:nvCxnSpPr>
          <p:cNvPr id="978" name="Google Shape;978;p50"/>
          <p:cNvCxnSpPr>
            <a:stCxn id="974" idx="3"/>
            <a:endCxn id="975" idx="1"/>
          </p:cNvCxnSpPr>
          <p:nvPr/>
        </p:nvCxnSpPr>
        <p:spPr>
          <a:xfrm flipH="1" rot="10800000">
            <a:off x="4067944" y="1076742"/>
            <a:ext cx="1944300" cy="2081400"/>
          </a:xfrm>
          <a:prstGeom prst="straightConnector1">
            <a:avLst/>
          </a:prstGeom>
          <a:noFill/>
          <a:ln cap="flat" cmpd="sng" w="76200">
            <a:solidFill>
              <a:srgbClr val="7F7F7F"/>
            </a:solidFill>
            <a:prstDash val="solid"/>
            <a:round/>
            <a:headEnd len="sm" w="sm" type="none"/>
            <a:tailEnd len="med" w="med" type="stealth"/>
          </a:ln>
        </p:spPr>
      </p:cxnSp>
      <p:cxnSp>
        <p:nvCxnSpPr>
          <p:cNvPr id="979" name="Google Shape;979;p50"/>
          <p:cNvCxnSpPr>
            <a:endCxn id="976" idx="1"/>
          </p:cNvCxnSpPr>
          <p:nvPr/>
        </p:nvCxnSpPr>
        <p:spPr>
          <a:xfrm>
            <a:off x="4067860" y="3222058"/>
            <a:ext cx="1944300" cy="0"/>
          </a:xfrm>
          <a:prstGeom prst="straightConnector1">
            <a:avLst/>
          </a:prstGeom>
          <a:noFill/>
          <a:ln cap="flat" cmpd="sng" w="76200">
            <a:solidFill>
              <a:srgbClr val="7F7F7F"/>
            </a:solidFill>
            <a:prstDash val="solid"/>
            <a:round/>
            <a:headEnd len="sm" w="sm" type="none"/>
            <a:tailEnd len="med" w="med" type="stealth"/>
          </a:ln>
        </p:spPr>
      </p:cxnSp>
      <p:cxnSp>
        <p:nvCxnSpPr>
          <p:cNvPr id="980" name="Google Shape;980;p50"/>
          <p:cNvCxnSpPr>
            <a:endCxn id="977" idx="1"/>
          </p:cNvCxnSpPr>
          <p:nvPr/>
        </p:nvCxnSpPr>
        <p:spPr>
          <a:xfrm>
            <a:off x="4067834" y="3274509"/>
            <a:ext cx="1980300" cy="2050800"/>
          </a:xfrm>
          <a:prstGeom prst="straightConnector1">
            <a:avLst/>
          </a:prstGeom>
          <a:noFill/>
          <a:ln cap="flat" cmpd="sng" w="76200">
            <a:solidFill>
              <a:srgbClr val="7F7F7F"/>
            </a:solidFill>
            <a:prstDash val="solid"/>
            <a:round/>
            <a:headEnd len="sm" w="sm" type="none"/>
            <a:tailEnd len="med" w="med" type="stealth"/>
          </a:ln>
        </p:spPr>
      </p:cxnSp>
      <p:sp>
        <p:nvSpPr>
          <p:cNvPr id="981" name="Google Shape;981;p50"/>
          <p:cNvSpPr txBox="1"/>
          <p:nvPr/>
        </p:nvSpPr>
        <p:spPr>
          <a:xfrm>
            <a:off x="611560" y="6093296"/>
            <a:ext cx="7560840" cy="523220"/>
          </a:xfrm>
          <a:prstGeom prst="rect">
            <a:avLst/>
          </a:prstGeom>
          <a:solidFill>
            <a:srgbClr val="FF0066"/>
          </a:solid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Times New Roman"/>
                <a:ea typeface="Times New Roman"/>
                <a:cs typeface="Times New Roman"/>
                <a:sym typeface="Times New Roman"/>
              </a:rPr>
              <a:t>🢂Nghệ thuật và tâm hồn của Lorca sống mãi</a:t>
            </a:r>
            <a:endParaRPr b="1" sz="28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4"/>
                                        </p:tgtEl>
                                        <p:attrNameLst>
                                          <p:attrName>style.visibility</p:attrName>
                                        </p:attrNameLst>
                                      </p:cBhvr>
                                      <p:to>
                                        <p:strVal val="visible"/>
                                      </p:to>
                                    </p:set>
                                    <p:animEffect filter="fade" transition="in">
                                      <p:cBhvr>
                                        <p:cTn dur="2000"/>
                                        <p:tgtEl>
                                          <p:spTgt spid="974"/>
                                        </p:tgtEl>
                                      </p:cBhvr>
                                    </p:animEffect>
                                  </p:childTnLst>
                                </p:cTn>
                              </p:par>
                              <p:par>
                                <p:cTn fill="hold" nodeType="withEffect" presetClass="entr" presetID="10" presetSubtype="0">
                                  <p:stCondLst>
                                    <p:cond delay="0"/>
                                  </p:stCondLst>
                                  <p:childTnLst>
                                    <p:set>
                                      <p:cBhvr>
                                        <p:cTn dur="1" fill="hold">
                                          <p:stCondLst>
                                            <p:cond delay="0"/>
                                          </p:stCondLst>
                                        </p:cTn>
                                        <p:tgtEl>
                                          <p:spTgt spid="973"/>
                                        </p:tgtEl>
                                        <p:attrNameLst>
                                          <p:attrName>style.visibility</p:attrName>
                                        </p:attrNameLst>
                                      </p:cBhvr>
                                      <p:to>
                                        <p:strVal val="visible"/>
                                      </p:to>
                                    </p:set>
                                    <p:animEffect filter="fade" transition="in">
                                      <p:cBhvr>
                                        <p:cTn dur="2000"/>
                                        <p:tgtEl>
                                          <p:spTgt spid="9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8"/>
                                        </p:tgtEl>
                                        <p:attrNameLst>
                                          <p:attrName>style.visibility</p:attrName>
                                        </p:attrNameLst>
                                      </p:cBhvr>
                                      <p:to>
                                        <p:strVal val="visible"/>
                                      </p:to>
                                    </p:set>
                                    <p:animEffect filter="fade" transition="in">
                                      <p:cBhvr>
                                        <p:cTn dur="500"/>
                                        <p:tgtEl>
                                          <p:spTgt spid="978"/>
                                        </p:tgtEl>
                                      </p:cBhvr>
                                    </p:animEffect>
                                  </p:childTnLst>
                                </p:cTn>
                              </p:par>
                              <p:par>
                                <p:cTn fill="hold" nodeType="withEffect" presetClass="entr" presetID="10" presetSubtype="0">
                                  <p:stCondLst>
                                    <p:cond delay="0"/>
                                  </p:stCondLst>
                                  <p:childTnLst>
                                    <p:set>
                                      <p:cBhvr>
                                        <p:cTn dur="1" fill="hold">
                                          <p:stCondLst>
                                            <p:cond delay="0"/>
                                          </p:stCondLst>
                                        </p:cTn>
                                        <p:tgtEl>
                                          <p:spTgt spid="975"/>
                                        </p:tgtEl>
                                        <p:attrNameLst>
                                          <p:attrName>style.visibility</p:attrName>
                                        </p:attrNameLst>
                                      </p:cBhvr>
                                      <p:to>
                                        <p:strVal val="visible"/>
                                      </p:to>
                                    </p:set>
                                    <p:animEffect filter="fade" transition="in">
                                      <p:cBhvr>
                                        <p:cTn dur="500"/>
                                        <p:tgtEl>
                                          <p:spTgt spid="9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9"/>
                                        </p:tgtEl>
                                        <p:attrNameLst>
                                          <p:attrName>style.visibility</p:attrName>
                                        </p:attrNameLst>
                                      </p:cBhvr>
                                      <p:to>
                                        <p:strVal val="visible"/>
                                      </p:to>
                                    </p:set>
                                    <p:animEffect filter="fade" transition="in">
                                      <p:cBhvr>
                                        <p:cTn dur="500"/>
                                        <p:tgtEl>
                                          <p:spTgt spid="979"/>
                                        </p:tgtEl>
                                      </p:cBhvr>
                                    </p:animEffect>
                                  </p:childTnLst>
                                </p:cTn>
                              </p:par>
                              <p:par>
                                <p:cTn fill="hold" nodeType="withEffect" presetClass="entr" presetID="10" presetSubtype="0">
                                  <p:stCondLst>
                                    <p:cond delay="0"/>
                                  </p:stCondLst>
                                  <p:childTnLst>
                                    <p:set>
                                      <p:cBhvr>
                                        <p:cTn dur="1" fill="hold">
                                          <p:stCondLst>
                                            <p:cond delay="0"/>
                                          </p:stCondLst>
                                        </p:cTn>
                                        <p:tgtEl>
                                          <p:spTgt spid="976"/>
                                        </p:tgtEl>
                                        <p:attrNameLst>
                                          <p:attrName>style.visibility</p:attrName>
                                        </p:attrNameLst>
                                      </p:cBhvr>
                                      <p:to>
                                        <p:strVal val="visible"/>
                                      </p:to>
                                    </p:set>
                                    <p:animEffect filter="fade" transition="in">
                                      <p:cBhvr>
                                        <p:cTn dur="500"/>
                                        <p:tgtEl>
                                          <p:spTgt spid="9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0"/>
                                        </p:tgtEl>
                                        <p:attrNameLst>
                                          <p:attrName>style.visibility</p:attrName>
                                        </p:attrNameLst>
                                      </p:cBhvr>
                                      <p:to>
                                        <p:strVal val="visible"/>
                                      </p:to>
                                    </p:set>
                                    <p:animEffect filter="fade" transition="in">
                                      <p:cBhvr>
                                        <p:cTn dur="1000"/>
                                        <p:tgtEl>
                                          <p:spTgt spid="980"/>
                                        </p:tgtEl>
                                      </p:cBhvr>
                                    </p:animEffect>
                                  </p:childTnLst>
                                </p:cTn>
                              </p:par>
                              <p:par>
                                <p:cTn fill="hold" nodeType="withEffect" presetClass="entr" presetID="10" presetSubtype="0">
                                  <p:stCondLst>
                                    <p:cond delay="0"/>
                                  </p:stCondLst>
                                  <p:childTnLst>
                                    <p:set>
                                      <p:cBhvr>
                                        <p:cTn dur="1" fill="hold">
                                          <p:stCondLst>
                                            <p:cond delay="0"/>
                                          </p:stCondLst>
                                        </p:cTn>
                                        <p:tgtEl>
                                          <p:spTgt spid="977"/>
                                        </p:tgtEl>
                                        <p:attrNameLst>
                                          <p:attrName>style.visibility</p:attrName>
                                        </p:attrNameLst>
                                      </p:cBhvr>
                                      <p:to>
                                        <p:strVal val="visible"/>
                                      </p:to>
                                    </p:set>
                                    <p:animEffect filter="fade" transition="in">
                                      <p:cBhvr>
                                        <p:cTn dur="1000"/>
                                        <p:tgtEl>
                                          <p:spTgt spid="9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1"/>
                                        </p:tgtEl>
                                        <p:attrNameLst>
                                          <p:attrName>style.visibility</p:attrName>
                                        </p:attrNameLst>
                                      </p:cBhvr>
                                      <p:to>
                                        <p:strVal val="visible"/>
                                      </p:to>
                                    </p:set>
                                    <p:animEffect filter="fade" transition="in">
                                      <p:cBhvr>
                                        <p:cTn dur="2000"/>
                                        <p:tgtEl>
                                          <p:spTgt spid="9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5" name="Shape 985"/>
        <p:cNvGrpSpPr/>
        <p:nvPr/>
      </p:nvGrpSpPr>
      <p:grpSpPr>
        <a:xfrm>
          <a:off x="0" y="0"/>
          <a:ext cx="0" cy="0"/>
          <a:chOff x="0" y="0"/>
          <a:chExt cx="0" cy="0"/>
        </a:xfrm>
      </p:grpSpPr>
      <p:pic>
        <p:nvPicPr>
          <p:cNvPr descr="D:\LỆ THANH\E leaning\Large-canvas-Modern-font-b-art-b-font-Oil-Painting-Musical-font-b-Instruments-b-font.jpg" id="986" name="Google Shape;986;p51"/>
          <p:cNvPicPr preferRelativeResize="0"/>
          <p:nvPr/>
        </p:nvPicPr>
        <p:blipFill rotWithShape="1">
          <a:blip r:embed="rId3">
            <a:alphaModFix/>
          </a:blip>
          <a:srcRect b="0" l="0" r="0" t="0"/>
          <a:stretch/>
        </p:blipFill>
        <p:spPr>
          <a:xfrm>
            <a:off x="-37508" y="0"/>
            <a:ext cx="9181508" cy="6858000"/>
          </a:xfrm>
          <a:prstGeom prst="rect">
            <a:avLst/>
          </a:prstGeom>
          <a:noFill/>
          <a:ln>
            <a:noFill/>
          </a:ln>
        </p:spPr>
      </p:pic>
      <p:sp>
        <p:nvSpPr>
          <p:cNvPr id="987" name="Google Shape;987;p5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
        <p:nvSpPr>
          <p:cNvPr id="988" name="Google Shape;988;p51"/>
          <p:cNvSpPr txBox="1"/>
          <p:nvPr/>
        </p:nvSpPr>
        <p:spPr>
          <a:xfrm>
            <a:off x="0" y="-27384"/>
            <a:ext cx="9144000" cy="584775"/>
          </a:xfrm>
          <a:prstGeom prst="rect">
            <a:avLst/>
          </a:prstGeom>
          <a:solidFill>
            <a:schemeClr val="lt1">
              <a:alpha val="58823"/>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FF0000"/>
                </a:solidFill>
                <a:latin typeface="Cambria"/>
                <a:ea typeface="Cambria"/>
                <a:cs typeface="Cambria"/>
                <a:sym typeface="Cambria"/>
              </a:rPr>
              <a:t>ĐÀN GHITA CỦA LOR - CA</a:t>
            </a:r>
            <a:endParaRPr b="1" sz="3200">
              <a:solidFill>
                <a:srgbClr val="FF0000"/>
              </a:solidFill>
              <a:latin typeface="Cambria"/>
              <a:ea typeface="Cambria"/>
              <a:cs typeface="Cambria"/>
              <a:sym typeface="Cambria"/>
            </a:endParaRPr>
          </a:p>
        </p:txBody>
      </p:sp>
      <p:sp>
        <p:nvSpPr>
          <p:cNvPr id="989" name="Google Shape;989;p51"/>
          <p:cNvSpPr/>
          <p:nvPr/>
        </p:nvSpPr>
        <p:spPr>
          <a:xfrm>
            <a:off x="611560" y="693782"/>
            <a:ext cx="5040560" cy="646986"/>
          </a:xfrm>
          <a:prstGeom prst="flowChartAlternateProcess">
            <a:avLst/>
          </a:prstGeom>
          <a:solidFill>
            <a:srgbClr val="92D05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chemeClr val="dk1"/>
                </a:solidFill>
                <a:latin typeface="Times New Roman"/>
                <a:ea typeface="Times New Roman"/>
                <a:cs typeface="Times New Roman"/>
                <a:sym typeface="Times New Roman"/>
              </a:rPr>
              <a:t>Tiếng đàn - cỏ mọc hoang </a:t>
            </a:r>
            <a:endParaRPr b="1" sz="3200">
              <a:solidFill>
                <a:schemeClr val="dk1"/>
              </a:solidFill>
              <a:latin typeface="Times New Roman"/>
              <a:ea typeface="Times New Roman"/>
              <a:cs typeface="Times New Roman"/>
              <a:sym typeface="Times New Roman"/>
            </a:endParaRPr>
          </a:p>
        </p:txBody>
      </p:sp>
      <p:pic>
        <p:nvPicPr>
          <p:cNvPr descr="D:\LỆ THANH\E leaning\pic1900.jpg" id="990" name="Google Shape;990;p51"/>
          <p:cNvPicPr preferRelativeResize="0"/>
          <p:nvPr/>
        </p:nvPicPr>
        <p:blipFill rotWithShape="1">
          <a:blip r:embed="rId4">
            <a:alphaModFix/>
          </a:blip>
          <a:srcRect b="0" l="0" r="0" t="0"/>
          <a:stretch/>
        </p:blipFill>
        <p:spPr>
          <a:xfrm>
            <a:off x="395536" y="1916832"/>
            <a:ext cx="3528392" cy="3304275"/>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9803"/>
              </a:srgbClr>
            </a:outerShdw>
          </a:effectLst>
        </p:spPr>
      </p:pic>
      <p:sp>
        <p:nvSpPr>
          <p:cNvPr id="991" name="Google Shape;991;p51"/>
          <p:cNvSpPr txBox="1"/>
          <p:nvPr/>
        </p:nvSpPr>
        <p:spPr>
          <a:xfrm>
            <a:off x="4211960" y="1916832"/>
            <a:ext cx="5004048"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 Nghệ thuật có sự sống mãnh liệt</a:t>
            </a:r>
            <a:endParaRPr b="1" sz="2800">
              <a:solidFill>
                <a:schemeClr val="dk1"/>
              </a:solidFill>
              <a:latin typeface="Times New Roman"/>
              <a:ea typeface="Times New Roman"/>
              <a:cs typeface="Times New Roman"/>
              <a:sym typeface="Times New Roman"/>
            </a:endParaRPr>
          </a:p>
        </p:txBody>
      </p:sp>
      <p:sp>
        <p:nvSpPr>
          <p:cNvPr id="992" name="Google Shape;992;p51"/>
          <p:cNvSpPr txBox="1"/>
          <p:nvPr/>
        </p:nvSpPr>
        <p:spPr>
          <a:xfrm>
            <a:off x="4260590" y="2780928"/>
            <a:ext cx="5004048"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 Nghệ thuật thiếu người dẫn đường, định hướng</a:t>
            </a:r>
            <a:endParaRPr/>
          </a:p>
        </p:txBody>
      </p:sp>
      <p:sp>
        <p:nvSpPr>
          <p:cNvPr id="993" name="Google Shape;993;p51"/>
          <p:cNvSpPr txBox="1"/>
          <p:nvPr/>
        </p:nvSpPr>
        <p:spPr>
          <a:xfrm>
            <a:off x="4248472" y="4267000"/>
            <a:ext cx="5004048"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 Sự yêu quý, xót xa thương tiếc của nhà thơ Thanh Thảo</a:t>
            </a:r>
            <a:endParaRPr b="1" sz="28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0"/>
                                        </p:tgtEl>
                                        <p:attrNameLst>
                                          <p:attrName>style.visibility</p:attrName>
                                        </p:attrNameLst>
                                      </p:cBhvr>
                                      <p:to>
                                        <p:strVal val="visible"/>
                                      </p:to>
                                    </p:set>
                                    <p:animEffect filter="fade" transition="in">
                                      <p:cBhvr>
                                        <p:cTn dur="2000"/>
                                        <p:tgtEl>
                                          <p:spTgt spid="990"/>
                                        </p:tgtEl>
                                      </p:cBhvr>
                                    </p:animEffect>
                                  </p:childTnLst>
                                </p:cTn>
                              </p:par>
                              <p:par>
                                <p:cTn fill="hold" nodeType="withEffect" presetClass="entr" presetID="10" presetSubtype="0">
                                  <p:stCondLst>
                                    <p:cond delay="0"/>
                                  </p:stCondLst>
                                  <p:childTnLst>
                                    <p:set>
                                      <p:cBhvr>
                                        <p:cTn dur="1" fill="hold">
                                          <p:stCondLst>
                                            <p:cond delay="0"/>
                                          </p:stCondLst>
                                        </p:cTn>
                                        <p:tgtEl>
                                          <p:spTgt spid="989"/>
                                        </p:tgtEl>
                                        <p:attrNameLst>
                                          <p:attrName>style.visibility</p:attrName>
                                        </p:attrNameLst>
                                      </p:cBhvr>
                                      <p:to>
                                        <p:strVal val="visible"/>
                                      </p:to>
                                    </p:set>
                                    <p:animEffect filter="fade" transition="in">
                                      <p:cBhvr>
                                        <p:cTn dur="2000"/>
                                        <p:tgtEl>
                                          <p:spTgt spid="9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1"/>
                                        </p:tgtEl>
                                        <p:attrNameLst>
                                          <p:attrName>style.visibility</p:attrName>
                                        </p:attrNameLst>
                                      </p:cBhvr>
                                      <p:to>
                                        <p:strVal val="visible"/>
                                      </p:to>
                                    </p:set>
                                    <p:animEffect filter="fade" transition="in">
                                      <p:cBhvr>
                                        <p:cTn dur="2000"/>
                                        <p:tgtEl>
                                          <p:spTgt spid="9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2"/>
                                        </p:tgtEl>
                                        <p:attrNameLst>
                                          <p:attrName>style.visibility</p:attrName>
                                        </p:attrNameLst>
                                      </p:cBhvr>
                                      <p:to>
                                        <p:strVal val="visible"/>
                                      </p:to>
                                    </p:set>
                                    <p:animEffect filter="fade" transition="in">
                                      <p:cBhvr>
                                        <p:cTn dur="2000"/>
                                        <p:tgtEl>
                                          <p:spTgt spid="9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3"/>
                                        </p:tgtEl>
                                        <p:attrNameLst>
                                          <p:attrName>style.visibility</p:attrName>
                                        </p:attrNameLst>
                                      </p:cBhvr>
                                      <p:to>
                                        <p:strVal val="visible"/>
                                      </p:to>
                                    </p:set>
                                    <p:animEffect filter="fade" transition="in">
                                      <p:cBhvr>
                                        <p:cTn dur="2000"/>
                                        <p:tgtEl>
                                          <p:spTgt spid="9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7" name="Shape 997"/>
        <p:cNvGrpSpPr/>
        <p:nvPr/>
      </p:nvGrpSpPr>
      <p:grpSpPr>
        <a:xfrm>
          <a:off x="0" y="0"/>
          <a:ext cx="0" cy="0"/>
          <a:chOff x="0" y="0"/>
          <a:chExt cx="0" cy="0"/>
        </a:xfrm>
      </p:grpSpPr>
      <p:pic>
        <p:nvPicPr>
          <p:cNvPr descr="D:\LỆ THANH\E leaning\Large-canvas-Modern-font-b-art-b-font-Oil-Painting-Musical-font-b-Instruments-b-font.jpg" id="998" name="Google Shape;998;p52"/>
          <p:cNvPicPr preferRelativeResize="0"/>
          <p:nvPr/>
        </p:nvPicPr>
        <p:blipFill rotWithShape="1">
          <a:blip r:embed="rId3">
            <a:alphaModFix/>
          </a:blip>
          <a:srcRect b="0" l="0" r="0" t="0"/>
          <a:stretch/>
        </p:blipFill>
        <p:spPr>
          <a:xfrm>
            <a:off x="-37508" y="0"/>
            <a:ext cx="9181508" cy="6858000"/>
          </a:xfrm>
          <a:prstGeom prst="rect">
            <a:avLst/>
          </a:prstGeom>
          <a:noFill/>
          <a:ln>
            <a:noFill/>
          </a:ln>
        </p:spPr>
      </p:pic>
      <p:sp>
        <p:nvSpPr>
          <p:cNvPr id="999" name="Google Shape;999;p5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
        <p:nvSpPr>
          <p:cNvPr id="1000" name="Google Shape;1000;p52"/>
          <p:cNvSpPr txBox="1"/>
          <p:nvPr/>
        </p:nvSpPr>
        <p:spPr>
          <a:xfrm>
            <a:off x="0" y="-27384"/>
            <a:ext cx="9144000" cy="584775"/>
          </a:xfrm>
          <a:prstGeom prst="rect">
            <a:avLst/>
          </a:prstGeom>
          <a:solidFill>
            <a:schemeClr val="lt1">
              <a:alpha val="58823"/>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FF0000"/>
                </a:solidFill>
                <a:latin typeface="Cambria"/>
                <a:ea typeface="Cambria"/>
                <a:cs typeface="Cambria"/>
                <a:sym typeface="Cambria"/>
              </a:rPr>
              <a:t>ĐÀN GHITA CỦA LOR - CA</a:t>
            </a:r>
            <a:endParaRPr b="1" sz="3200">
              <a:solidFill>
                <a:srgbClr val="FF0000"/>
              </a:solidFill>
              <a:latin typeface="Cambria"/>
              <a:ea typeface="Cambria"/>
              <a:cs typeface="Cambria"/>
              <a:sym typeface="Cambria"/>
            </a:endParaRPr>
          </a:p>
        </p:txBody>
      </p:sp>
      <p:sp>
        <p:nvSpPr>
          <p:cNvPr id="1001" name="Google Shape;1001;p52"/>
          <p:cNvSpPr/>
          <p:nvPr/>
        </p:nvSpPr>
        <p:spPr>
          <a:xfrm>
            <a:off x="2699792" y="2833092"/>
            <a:ext cx="3960440" cy="1021556"/>
          </a:xfrm>
          <a:prstGeom prst="flowChartAlternateProcess">
            <a:avLst/>
          </a:prstGeom>
          <a:solidFill>
            <a:srgbClr val="92D05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700">
                <a:solidFill>
                  <a:schemeClr val="dk1"/>
                </a:solidFill>
                <a:latin typeface="Times New Roman"/>
                <a:ea typeface="Times New Roman"/>
                <a:cs typeface="Times New Roman"/>
                <a:sym typeface="Times New Roman"/>
              </a:rPr>
              <a:t>Giọt nước mắt vầng trăng</a:t>
            </a:r>
            <a:endParaRPr/>
          </a:p>
          <a:p>
            <a:pPr indent="0" lvl="0" marL="0" marR="0" rtl="0" algn="ctr">
              <a:spcBef>
                <a:spcPts val="0"/>
              </a:spcBef>
              <a:spcAft>
                <a:spcPts val="0"/>
              </a:spcAft>
              <a:buNone/>
            </a:pPr>
            <a:r>
              <a:rPr b="1" lang="en-US" sz="2700">
                <a:solidFill>
                  <a:schemeClr val="dk1"/>
                </a:solidFill>
                <a:latin typeface="Times New Roman"/>
                <a:ea typeface="Times New Roman"/>
                <a:cs typeface="Times New Roman"/>
                <a:sym typeface="Times New Roman"/>
              </a:rPr>
              <a:t>Long lanh trong đáy giếng</a:t>
            </a:r>
            <a:endParaRPr/>
          </a:p>
        </p:txBody>
      </p:sp>
      <p:pic>
        <p:nvPicPr>
          <p:cNvPr descr="D:\LỆ THANH\E leaning\6469406.jpg" id="1002" name="Google Shape;1002;p52"/>
          <p:cNvPicPr preferRelativeResize="0"/>
          <p:nvPr/>
        </p:nvPicPr>
        <p:blipFill rotWithShape="1">
          <a:blip r:embed="rId4">
            <a:alphaModFix/>
          </a:blip>
          <a:srcRect b="0" l="0" r="0" t="0"/>
          <a:stretch/>
        </p:blipFill>
        <p:spPr>
          <a:xfrm>
            <a:off x="2705892" y="557390"/>
            <a:ext cx="3960439" cy="2275701"/>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pic>
        <p:nvPicPr>
          <p:cNvPr descr="D:\LỆ THANH\E leaning\giot-nuoc-mat-cua-con-le-vu-lan.jpg" id="1003" name="Google Shape;1003;p52"/>
          <p:cNvPicPr preferRelativeResize="0"/>
          <p:nvPr/>
        </p:nvPicPr>
        <p:blipFill rotWithShape="1">
          <a:blip r:embed="rId5">
            <a:alphaModFix/>
          </a:blip>
          <a:srcRect b="0" l="0" r="0" t="0"/>
          <a:stretch/>
        </p:blipFill>
        <p:spPr>
          <a:xfrm>
            <a:off x="5508104" y="3862780"/>
            <a:ext cx="3168352" cy="2777331"/>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sp>
        <p:nvSpPr>
          <p:cNvPr id="1004" name="Google Shape;1004;p52"/>
          <p:cNvSpPr txBox="1"/>
          <p:nvPr/>
        </p:nvSpPr>
        <p:spPr>
          <a:xfrm>
            <a:off x="5508104" y="5733256"/>
            <a:ext cx="3168352" cy="923330"/>
          </a:xfrm>
          <a:prstGeom prst="rect">
            <a:avLst/>
          </a:prstGeom>
          <a:solidFill>
            <a:schemeClr val="lt1">
              <a:alpha val="54901"/>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FF0066"/>
                </a:solidFill>
                <a:latin typeface="Calibri"/>
                <a:ea typeface="Calibri"/>
                <a:cs typeface="Calibri"/>
                <a:sym typeface="Calibri"/>
              </a:rPr>
              <a:t>Giọt nước mắt của nhân loại khóc thương cho Lorca đẹp như vầng trăng</a:t>
            </a:r>
            <a:endParaRPr b="1" sz="1800">
              <a:solidFill>
                <a:srgbClr val="FF0066"/>
              </a:solidFill>
              <a:latin typeface="Calibri"/>
              <a:ea typeface="Calibri"/>
              <a:cs typeface="Calibri"/>
              <a:sym typeface="Calibri"/>
            </a:endParaRPr>
          </a:p>
        </p:txBody>
      </p:sp>
      <p:sp>
        <p:nvSpPr>
          <p:cNvPr id="1005" name="Google Shape;1005;p52"/>
          <p:cNvSpPr txBox="1"/>
          <p:nvPr/>
        </p:nvSpPr>
        <p:spPr>
          <a:xfrm>
            <a:off x="3009528" y="2152454"/>
            <a:ext cx="3528392"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lt1"/>
                </a:solidFill>
                <a:latin typeface="Calibri"/>
                <a:ea typeface="Calibri"/>
                <a:cs typeface="Calibri"/>
                <a:sym typeface="Calibri"/>
              </a:rPr>
              <a:t>Giọt nước mắt của vầng trăng khóc thường cho người nghệ sĩ</a:t>
            </a:r>
            <a:endParaRPr/>
          </a:p>
        </p:txBody>
      </p:sp>
      <p:pic>
        <p:nvPicPr>
          <p:cNvPr descr="D:\LỆ THANH\E leaning\trăng13.jpg" id="1006" name="Google Shape;1006;p52"/>
          <p:cNvPicPr preferRelativeResize="0"/>
          <p:nvPr/>
        </p:nvPicPr>
        <p:blipFill rotWithShape="1">
          <a:blip r:embed="rId6">
            <a:alphaModFix/>
          </a:blip>
          <a:srcRect b="0" l="0" r="0" t="0"/>
          <a:stretch/>
        </p:blipFill>
        <p:spPr>
          <a:xfrm>
            <a:off x="467544" y="3862780"/>
            <a:ext cx="3240360" cy="2793806"/>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pic>
        <p:nvPicPr>
          <p:cNvPr descr="D:\LỆ THANH\E leaning\Chacircn dung Lor-ca_zpsiuznxeld.jpg" id="1007" name="Google Shape;1007;p52"/>
          <p:cNvPicPr preferRelativeResize="0"/>
          <p:nvPr/>
        </p:nvPicPr>
        <p:blipFill rotWithShape="1">
          <a:blip r:embed="rId7">
            <a:alphaModFix/>
          </a:blip>
          <a:srcRect b="0" l="0" r="0" t="0"/>
          <a:stretch/>
        </p:blipFill>
        <p:spPr>
          <a:xfrm>
            <a:off x="467544" y="3862780"/>
            <a:ext cx="3240360" cy="2793805"/>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sp>
        <p:nvSpPr>
          <p:cNvPr id="1008" name="Google Shape;1008;p52"/>
          <p:cNvSpPr txBox="1"/>
          <p:nvPr/>
        </p:nvSpPr>
        <p:spPr>
          <a:xfrm>
            <a:off x="467544" y="5725705"/>
            <a:ext cx="3240360" cy="1015663"/>
          </a:xfrm>
          <a:prstGeom prst="rect">
            <a:avLst/>
          </a:prstGeom>
          <a:solidFill>
            <a:schemeClr val="lt1">
              <a:alpha val="82745"/>
            </a:scheme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Calibri"/>
                <a:ea typeface="Calibri"/>
                <a:cs typeface="Calibri"/>
                <a:sym typeface="Calibri"/>
              </a:rPr>
              <a:t>Giọt nước mắt khóc thương cho Lorca - một vầng trăng long lanh trong đáy giếng</a:t>
            </a:r>
            <a:endParaRPr/>
          </a:p>
        </p:txBody>
      </p:sp>
      <p:sp>
        <p:nvSpPr>
          <p:cNvPr id="1009" name="Google Shape;1009;p52"/>
          <p:cNvSpPr/>
          <p:nvPr/>
        </p:nvSpPr>
        <p:spPr>
          <a:xfrm>
            <a:off x="2453863" y="2833091"/>
            <a:ext cx="4464496" cy="1736646"/>
          </a:xfrm>
          <a:prstGeom prst="flowChartAlternateProcess">
            <a:avLst/>
          </a:prstGeom>
          <a:solidFill>
            <a:srgbClr val="FF9900"/>
          </a:solid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Calibri"/>
                <a:ea typeface="Calibri"/>
                <a:cs typeface="Calibri"/>
                <a:sym typeface="Calibri"/>
              </a:rPr>
              <a:t>Các hình ảnh trùng phức, giao thoa, ánh xạ lên nhau...như nhân lên nỗi đau và niềm tiếc thương vô hạn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01"/>
                                        </p:tgtEl>
                                        <p:attrNameLst>
                                          <p:attrName>style.visibility</p:attrName>
                                        </p:attrNameLst>
                                      </p:cBhvr>
                                      <p:to>
                                        <p:strVal val="visible"/>
                                      </p:to>
                                    </p:set>
                                    <p:animEffect filter="fade" transition="in">
                                      <p:cBhvr>
                                        <p:cTn dur="2000"/>
                                        <p:tgtEl>
                                          <p:spTgt spid="10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2"/>
                                        </p:tgtEl>
                                        <p:attrNameLst>
                                          <p:attrName>style.visibility</p:attrName>
                                        </p:attrNameLst>
                                      </p:cBhvr>
                                      <p:to>
                                        <p:strVal val="visible"/>
                                      </p:to>
                                    </p:set>
                                    <p:animEffect filter="fade" transition="in">
                                      <p:cBhvr>
                                        <p:cTn dur="2000"/>
                                        <p:tgtEl>
                                          <p:spTgt spid="1002"/>
                                        </p:tgtEl>
                                      </p:cBhvr>
                                    </p:animEffect>
                                  </p:childTnLst>
                                </p:cTn>
                              </p:par>
                              <p:par>
                                <p:cTn fill="hold" nodeType="withEffect" presetClass="entr" presetID="10" presetSubtype="0">
                                  <p:stCondLst>
                                    <p:cond delay="0"/>
                                  </p:stCondLst>
                                  <p:childTnLst>
                                    <p:set>
                                      <p:cBhvr>
                                        <p:cTn dur="1" fill="hold">
                                          <p:stCondLst>
                                            <p:cond delay="0"/>
                                          </p:stCondLst>
                                        </p:cTn>
                                        <p:tgtEl>
                                          <p:spTgt spid="1005"/>
                                        </p:tgtEl>
                                        <p:attrNameLst>
                                          <p:attrName>style.visibility</p:attrName>
                                        </p:attrNameLst>
                                      </p:cBhvr>
                                      <p:to>
                                        <p:strVal val="visible"/>
                                      </p:to>
                                    </p:set>
                                    <p:animEffect filter="fade" transition="in">
                                      <p:cBhvr>
                                        <p:cTn dur="2000"/>
                                        <p:tgtEl>
                                          <p:spTgt spid="10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3"/>
                                        </p:tgtEl>
                                        <p:attrNameLst>
                                          <p:attrName>style.visibility</p:attrName>
                                        </p:attrNameLst>
                                      </p:cBhvr>
                                      <p:to>
                                        <p:strVal val="visible"/>
                                      </p:to>
                                    </p:set>
                                    <p:animEffect filter="fade" transition="in">
                                      <p:cBhvr>
                                        <p:cTn dur="500"/>
                                        <p:tgtEl>
                                          <p:spTgt spid="1003"/>
                                        </p:tgtEl>
                                      </p:cBhvr>
                                    </p:animEffect>
                                  </p:childTnLst>
                                </p:cTn>
                              </p:par>
                              <p:par>
                                <p:cTn fill="hold" nodeType="withEffect" presetClass="entr" presetID="10" presetSubtype="0">
                                  <p:stCondLst>
                                    <p:cond delay="0"/>
                                  </p:stCondLst>
                                  <p:childTnLst>
                                    <p:set>
                                      <p:cBhvr>
                                        <p:cTn dur="1" fill="hold">
                                          <p:stCondLst>
                                            <p:cond delay="0"/>
                                          </p:stCondLst>
                                        </p:cTn>
                                        <p:tgtEl>
                                          <p:spTgt spid="1004"/>
                                        </p:tgtEl>
                                        <p:attrNameLst>
                                          <p:attrName>style.visibility</p:attrName>
                                        </p:attrNameLst>
                                      </p:cBhvr>
                                      <p:to>
                                        <p:strVal val="visible"/>
                                      </p:to>
                                    </p:set>
                                    <p:animEffect filter="fade" transition="in">
                                      <p:cBhvr>
                                        <p:cTn dur="500"/>
                                        <p:tgtEl>
                                          <p:spTgt spid="10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6"/>
                                        </p:tgtEl>
                                        <p:attrNameLst>
                                          <p:attrName>style.visibility</p:attrName>
                                        </p:attrNameLst>
                                      </p:cBhvr>
                                      <p:to>
                                        <p:strVal val="visible"/>
                                      </p:to>
                                    </p:set>
                                    <p:animEffect filter="fade" transition="in">
                                      <p:cBhvr>
                                        <p:cTn dur="500"/>
                                        <p:tgtEl>
                                          <p:spTgt spid="1006"/>
                                        </p:tgtEl>
                                      </p:cBhvr>
                                    </p:animEffect>
                                  </p:childTnLst>
                                </p:cTn>
                              </p:par>
                              <p:par>
                                <p:cTn fill="hold" nodeType="withEffect" presetClass="entr" presetID="10" presetSubtype="0">
                                  <p:stCondLst>
                                    <p:cond delay="0"/>
                                  </p:stCondLst>
                                  <p:childTnLst>
                                    <p:set>
                                      <p:cBhvr>
                                        <p:cTn dur="1" fill="hold">
                                          <p:stCondLst>
                                            <p:cond delay="0"/>
                                          </p:stCondLst>
                                        </p:cTn>
                                        <p:tgtEl>
                                          <p:spTgt spid="1008"/>
                                        </p:tgtEl>
                                        <p:attrNameLst>
                                          <p:attrName>style.visibility</p:attrName>
                                        </p:attrNameLst>
                                      </p:cBhvr>
                                      <p:to>
                                        <p:strVal val="visible"/>
                                      </p:to>
                                    </p:set>
                                    <p:animEffect filter="fade" transition="in">
                                      <p:cBhvr>
                                        <p:cTn dur="500"/>
                                        <p:tgtEl>
                                          <p:spTgt spid="10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7"/>
                                        </p:tgtEl>
                                        <p:attrNameLst>
                                          <p:attrName>style.visibility</p:attrName>
                                        </p:attrNameLst>
                                      </p:cBhvr>
                                      <p:to>
                                        <p:strVal val="visible"/>
                                      </p:to>
                                    </p:set>
                                    <p:animEffect filter="fade" transition="in">
                                      <p:cBhvr>
                                        <p:cTn dur="2000"/>
                                        <p:tgtEl>
                                          <p:spTgt spid="10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9"/>
                                        </p:tgtEl>
                                        <p:attrNameLst>
                                          <p:attrName>style.visibility</p:attrName>
                                        </p:attrNameLst>
                                      </p:cBhvr>
                                      <p:to>
                                        <p:strVal val="visible"/>
                                      </p:to>
                                    </p:set>
                                    <p:animEffect filter="fade" transition="in">
                                      <p:cBhvr>
                                        <p:cTn dur="500"/>
                                        <p:tgtEl>
                                          <p:spTgt spid="10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3" name="Shape 1013"/>
        <p:cNvGrpSpPr/>
        <p:nvPr/>
      </p:nvGrpSpPr>
      <p:grpSpPr>
        <a:xfrm>
          <a:off x="0" y="0"/>
          <a:ext cx="0" cy="0"/>
          <a:chOff x="0" y="0"/>
          <a:chExt cx="0" cy="0"/>
        </a:xfrm>
      </p:grpSpPr>
      <p:pic>
        <p:nvPicPr>
          <p:cNvPr id="1014" name="Google Shape;1014;p53"/>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1015" name="Google Shape;1015;p53"/>
          <p:cNvSpPr txBox="1"/>
          <p:nvPr>
            <p:ph type="title"/>
          </p:nvPr>
        </p:nvSpPr>
        <p:spPr>
          <a:xfrm>
            <a:off x="251520" y="44624"/>
            <a:ext cx="8774752" cy="1143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2800">
                <a:solidFill>
                  <a:srgbClr val="C00000"/>
                </a:solidFill>
              </a:rPr>
              <a:t>Câu 6: Câu thơ: "Không ai chôn cất tiếng đàn - Tiếng đàn như cỏ mọc hoang"  sử dụng những biện pháp tu từ nào?</a:t>
            </a:r>
            <a:endParaRPr b="1" sz="2800">
              <a:solidFill>
                <a:srgbClr val="C00000"/>
              </a:solidFill>
              <a:latin typeface="Times New Roman"/>
              <a:ea typeface="Times New Roman"/>
              <a:cs typeface="Times New Roman"/>
              <a:sym typeface="Times New Roman"/>
            </a:endParaRPr>
          </a:p>
        </p:txBody>
      </p:sp>
      <p:sp>
        <p:nvSpPr>
          <p:cNvPr id="1016" name="Google Shape;1016;p5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
        <p:nvSpPr>
          <p:cNvPr id="1017" name="Google Shape;1017;p53"/>
          <p:cNvSpPr/>
          <p:nvPr/>
        </p:nvSpPr>
        <p:spPr>
          <a:xfrm>
            <a:off x="868680" y="4542076"/>
            <a:ext cx="3291840" cy="678894"/>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lt1"/>
                </a:solidFill>
                <a:latin typeface="Times New Roman"/>
                <a:ea typeface="Times New Roman"/>
                <a:cs typeface="Times New Roman"/>
                <a:sym typeface="Times New Roman"/>
              </a:rPr>
              <a:t>Đúng! Bất chuột vào bất kỳ chỗ nào để tiếp tục</a:t>
            </a:r>
            <a:endParaRPr sz="1800">
              <a:solidFill>
                <a:schemeClr val="lt1"/>
              </a:solidFill>
              <a:latin typeface="Times New Roman"/>
              <a:ea typeface="Times New Roman"/>
              <a:cs typeface="Times New Roman"/>
              <a:sym typeface="Times New Roman"/>
            </a:endParaRPr>
          </a:p>
        </p:txBody>
      </p:sp>
      <p:sp>
        <p:nvSpPr>
          <p:cNvPr id="1018" name="Google Shape;1018;p53"/>
          <p:cNvSpPr/>
          <p:nvPr/>
        </p:nvSpPr>
        <p:spPr>
          <a:xfrm>
            <a:off x="4983480" y="4542076"/>
            <a:ext cx="3291840" cy="678894"/>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lt1"/>
                </a:solidFill>
                <a:latin typeface="Times New Roman"/>
                <a:ea typeface="Times New Roman"/>
                <a:cs typeface="Times New Roman"/>
                <a:sym typeface="Times New Roman"/>
              </a:rPr>
              <a:t>Sai! Bất chuột vào bất kỳ chỗ nào để tiếp tục</a:t>
            </a:r>
            <a:endParaRPr sz="1800">
              <a:solidFill>
                <a:schemeClr val="lt1"/>
              </a:solidFill>
              <a:latin typeface="Times New Roman"/>
              <a:ea typeface="Times New Roman"/>
              <a:cs typeface="Times New Roman"/>
              <a:sym typeface="Times New Roman"/>
            </a:endParaRPr>
          </a:p>
        </p:txBody>
      </p:sp>
      <p:sp>
        <p:nvSpPr>
          <p:cNvPr id="1019" name="Google Shape;1019;p53"/>
          <p:cNvSpPr/>
          <p:nvPr/>
        </p:nvSpPr>
        <p:spPr>
          <a:xfrm>
            <a:off x="2514600" y="5334119"/>
            <a:ext cx="3291840" cy="678895"/>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lt1"/>
                </a:solidFill>
                <a:latin typeface="Times New Roman"/>
                <a:ea typeface="Times New Roman"/>
                <a:cs typeface="Times New Roman"/>
                <a:sym typeface="Times New Roman"/>
              </a:rPr>
              <a:t>Bạn đã trả lời đúng</a:t>
            </a:r>
            <a:endParaRPr sz="1800">
              <a:solidFill>
                <a:schemeClr val="lt1"/>
              </a:solidFill>
              <a:latin typeface="Times New Roman"/>
              <a:ea typeface="Times New Roman"/>
              <a:cs typeface="Times New Roman"/>
              <a:sym typeface="Times New Roman"/>
            </a:endParaRPr>
          </a:p>
        </p:txBody>
      </p:sp>
      <p:sp>
        <p:nvSpPr>
          <p:cNvPr id="1020" name="Google Shape;1020;p53"/>
          <p:cNvSpPr/>
          <p:nvPr/>
        </p:nvSpPr>
        <p:spPr>
          <a:xfrm>
            <a:off x="2514600" y="4994671"/>
            <a:ext cx="6583680" cy="678895"/>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t" bIns="0" lIns="0" spcFirstLastPara="1" rIns="0" wrap="square" tIns="0">
            <a:noAutofit/>
          </a:bodyPr>
          <a:lstStyle/>
          <a:p>
            <a:pPr indent="0" lvl="0" marL="0" marR="0" rtl="0" algn="l">
              <a:spcBef>
                <a:spcPts val="0"/>
              </a:spcBef>
              <a:spcAft>
                <a:spcPts val="0"/>
              </a:spcAft>
              <a:buNone/>
            </a:pPr>
            <a:r>
              <a:rPr lang="en-US" sz="1800">
                <a:solidFill>
                  <a:schemeClr val="lt1"/>
                </a:solidFill>
                <a:latin typeface="Times New Roman"/>
                <a:ea typeface="Times New Roman"/>
                <a:cs typeface="Times New Roman"/>
                <a:sym typeface="Times New Roman"/>
              </a:rPr>
              <a:t>Câu trả lời của bạn:</a:t>
            </a:r>
            <a:endParaRPr sz="1800">
              <a:solidFill>
                <a:schemeClr val="lt1"/>
              </a:solidFill>
              <a:latin typeface="Times New Roman"/>
              <a:ea typeface="Times New Roman"/>
              <a:cs typeface="Times New Roman"/>
              <a:sym typeface="Times New Roman"/>
            </a:endParaRPr>
          </a:p>
        </p:txBody>
      </p:sp>
      <p:sp>
        <p:nvSpPr>
          <p:cNvPr id="1021" name="Google Shape;1021;p53"/>
          <p:cNvSpPr/>
          <p:nvPr/>
        </p:nvSpPr>
        <p:spPr>
          <a:xfrm>
            <a:off x="2514600" y="5846449"/>
            <a:ext cx="6583680" cy="678895"/>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t" bIns="0" lIns="0" spcFirstLastPara="1" rIns="0" wrap="square" tIns="0">
            <a:noAutofit/>
          </a:bodyPr>
          <a:lstStyle/>
          <a:p>
            <a:pPr indent="0" lvl="0" marL="0" marR="0" rtl="0" algn="l">
              <a:spcBef>
                <a:spcPts val="0"/>
              </a:spcBef>
              <a:spcAft>
                <a:spcPts val="0"/>
              </a:spcAft>
              <a:buNone/>
            </a:pPr>
            <a:r>
              <a:rPr lang="en-US" sz="1800">
                <a:solidFill>
                  <a:schemeClr val="lt1"/>
                </a:solidFill>
                <a:latin typeface="Times New Roman"/>
                <a:ea typeface="Times New Roman"/>
                <a:cs typeface="Times New Roman"/>
                <a:sym typeface="Times New Roman"/>
              </a:rPr>
              <a:t>Đáp án là:</a:t>
            </a:r>
            <a:endParaRPr sz="1800">
              <a:solidFill>
                <a:schemeClr val="lt1"/>
              </a:solidFill>
              <a:latin typeface="Times New Roman"/>
              <a:ea typeface="Times New Roman"/>
              <a:cs typeface="Times New Roman"/>
              <a:sym typeface="Times New Roman"/>
            </a:endParaRPr>
          </a:p>
        </p:txBody>
      </p:sp>
      <p:sp>
        <p:nvSpPr>
          <p:cNvPr id="1022" name="Google Shape;1022;p53"/>
          <p:cNvSpPr/>
          <p:nvPr/>
        </p:nvSpPr>
        <p:spPr>
          <a:xfrm>
            <a:off x="467544" y="5402591"/>
            <a:ext cx="3291840" cy="678895"/>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lt1"/>
                </a:solidFill>
                <a:latin typeface="Times New Roman"/>
                <a:ea typeface="Times New Roman"/>
                <a:cs typeface="Times New Roman"/>
                <a:sym typeface="Times New Roman"/>
              </a:rPr>
              <a:t>Bạn chưa trả lời đúng</a:t>
            </a:r>
            <a:endParaRPr sz="1800">
              <a:solidFill>
                <a:schemeClr val="lt1"/>
              </a:solidFill>
              <a:latin typeface="Times New Roman"/>
              <a:ea typeface="Times New Roman"/>
              <a:cs typeface="Times New Roman"/>
              <a:sym typeface="Times New Roman"/>
            </a:endParaRPr>
          </a:p>
        </p:txBody>
      </p:sp>
      <p:sp>
        <p:nvSpPr>
          <p:cNvPr id="1023" name="Google Shape;1023;p53"/>
          <p:cNvSpPr/>
          <p:nvPr/>
        </p:nvSpPr>
        <p:spPr>
          <a:xfrm>
            <a:off x="230654" y="6002751"/>
            <a:ext cx="3291840" cy="678894"/>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lt1"/>
                </a:solidFill>
                <a:latin typeface="Times New Roman"/>
                <a:ea typeface="Times New Roman"/>
                <a:cs typeface="Times New Roman"/>
                <a:sym typeface="Times New Roman"/>
              </a:rPr>
              <a:t>Bạn phải hoàn thành câu trả lời trước khi tiếp tục</a:t>
            </a:r>
            <a:endParaRPr sz="1800">
              <a:solidFill>
                <a:schemeClr val="lt1"/>
              </a:solidFill>
              <a:latin typeface="Times New Roman"/>
              <a:ea typeface="Times New Roman"/>
              <a:cs typeface="Times New Roman"/>
              <a:sym typeface="Times New Roman"/>
            </a:endParaRPr>
          </a:p>
        </p:txBody>
      </p:sp>
      <p:grpSp>
        <p:nvGrpSpPr>
          <p:cNvPr id="1024" name="Google Shape;1024;p53"/>
          <p:cNvGrpSpPr/>
          <p:nvPr/>
        </p:nvGrpSpPr>
        <p:grpSpPr>
          <a:xfrm>
            <a:off x="6306820" y="5718826"/>
            <a:ext cx="1145540" cy="407337"/>
            <a:chOff x="6306820" y="5718826"/>
            <a:chExt cx="1145540" cy="407337"/>
          </a:xfrm>
        </p:grpSpPr>
        <p:sp>
          <p:nvSpPr>
            <p:cNvPr id="1025" name="Google Shape;1025;p53"/>
            <p:cNvSpPr/>
            <p:nvPr/>
          </p:nvSpPr>
          <p:spPr>
            <a:xfrm>
              <a:off x="6306820" y="5718826"/>
              <a:ext cx="1145540" cy="407337"/>
            </a:xfrm>
            <a:prstGeom prst="roundRect">
              <a:avLst>
                <a:gd fmla="val 16667" name="adj"/>
              </a:avLst>
            </a:prstGeom>
            <a:no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400">
                <a:solidFill>
                  <a:schemeClr val="lt1"/>
                </a:solidFill>
                <a:latin typeface="Times New Roman"/>
                <a:ea typeface="Times New Roman"/>
                <a:cs typeface="Times New Roman"/>
                <a:sym typeface="Times New Roman"/>
              </a:endParaRPr>
            </a:p>
          </p:txBody>
        </p:sp>
        <p:sp>
          <p:nvSpPr>
            <p:cNvPr id="1026" name="Google Shape;1026;p53"/>
            <p:cNvSpPr/>
            <p:nvPr/>
          </p:nvSpPr>
          <p:spPr>
            <a:xfrm>
              <a:off x="6332220" y="5744226"/>
              <a:ext cx="1094740" cy="356537"/>
            </a:xfrm>
            <a:prstGeom prst="roundRect">
              <a:avLst>
                <a:gd fmla="val 16667" name="adj"/>
              </a:avLst>
            </a:prstGeom>
            <a:no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b="1" lang="en-US" sz="1400">
                  <a:solidFill>
                    <a:srgbClr val="2B333C"/>
                  </a:solidFill>
                  <a:latin typeface="Times New Roman"/>
                  <a:ea typeface="Times New Roman"/>
                  <a:cs typeface="Times New Roman"/>
                  <a:sym typeface="Times New Roman"/>
                </a:rPr>
                <a:t>Trả lời</a:t>
              </a:r>
              <a:endParaRPr b="1" sz="1400">
                <a:solidFill>
                  <a:srgbClr val="2B333C"/>
                </a:solidFill>
                <a:latin typeface="Times New Roman"/>
                <a:ea typeface="Times New Roman"/>
                <a:cs typeface="Times New Roman"/>
                <a:sym typeface="Times New Roman"/>
              </a:endParaRPr>
            </a:p>
          </p:txBody>
        </p:sp>
      </p:grpSp>
      <p:grpSp>
        <p:nvGrpSpPr>
          <p:cNvPr id="1027" name="Google Shape;1027;p53"/>
          <p:cNvGrpSpPr/>
          <p:nvPr/>
        </p:nvGrpSpPr>
        <p:grpSpPr>
          <a:xfrm>
            <a:off x="7541260" y="5718826"/>
            <a:ext cx="1145540" cy="407337"/>
            <a:chOff x="7541260" y="5718826"/>
            <a:chExt cx="1145540" cy="407337"/>
          </a:xfrm>
        </p:grpSpPr>
        <p:sp>
          <p:nvSpPr>
            <p:cNvPr id="1028" name="Google Shape;1028;p53"/>
            <p:cNvSpPr/>
            <p:nvPr/>
          </p:nvSpPr>
          <p:spPr>
            <a:xfrm>
              <a:off x="7541260" y="5718826"/>
              <a:ext cx="1145540" cy="407337"/>
            </a:xfrm>
            <a:prstGeom prst="roundRect">
              <a:avLst>
                <a:gd fmla="val 16667" name="adj"/>
              </a:avLst>
            </a:prstGeom>
            <a:no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400">
                <a:solidFill>
                  <a:schemeClr val="lt1"/>
                </a:solidFill>
                <a:latin typeface="Times New Roman"/>
                <a:ea typeface="Times New Roman"/>
                <a:cs typeface="Times New Roman"/>
                <a:sym typeface="Times New Roman"/>
              </a:endParaRPr>
            </a:p>
          </p:txBody>
        </p:sp>
        <p:sp>
          <p:nvSpPr>
            <p:cNvPr id="1029" name="Google Shape;1029;p53"/>
            <p:cNvSpPr/>
            <p:nvPr/>
          </p:nvSpPr>
          <p:spPr>
            <a:xfrm>
              <a:off x="7566660" y="5744226"/>
              <a:ext cx="1094740" cy="356537"/>
            </a:xfrm>
            <a:prstGeom prst="roundRect">
              <a:avLst>
                <a:gd fmla="val 16667" name="adj"/>
              </a:avLst>
            </a:prstGeom>
            <a:no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b="1" lang="en-US" sz="1400">
                  <a:solidFill>
                    <a:srgbClr val="2B333C"/>
                  </a:solidFill>
                  <a:latin typeface="Times New Roman"/>
                  <a:ea typeface="Times New Roman"/>
                  <a:cs typeface="Times New Roman"/>
                  <a:sym typeface="Times New Roman"/>
                </a:rPr>
                <a:t>Làm lại</a:t>
              </a:r>
              <a:endParaRPr b="1" sz="1400">
                <a:solidFill>
                  <a:srgbClr val="2B333C"/>
                </a:solidFill>
                <a:latin typeface="Times New Roman"/>
                <a:ea typeface="Times New Roman"/>
                <a:cs typeface="Times New Roman"/>
                <a:sym typeface="Times New Roman"/>
              </a:endParaRPr>
            </a:p>
          </p:txBody>
        </p:sp>
      </p:grpSp>
      <p:grpSp>
        <p:nvGrpSpPr>
          <p:cNvPr id="1030" name="Google Shape;1030;p53"/>
          <p:cNvGrpSpPr/>
          <p:nvPr/>
        </p:nvGrpSpPr>
        <p:grpSpPr>
          <a:xfrm>
            <a:off x="672450" y="1268760"/>
            <a:ext cx="7211918" cy="853440"/>
            <a:chOff x="672450" y="1429897"/>
            <a:chExt cx="5756290" cy="853440"/>
          </a:xfrm>
        </p:grpSpPr>
        <p:sp>
          <p:nvSpPr>
            <p:cNvPr id="1031" name="Google Shape;1031;p53"/>
            <p:cNvSpPr txBox="1"/>
            <p:nvPr/>
          </p:nvSpPr>
          <p:spPr>
            <a:xfrm>
              <a:off x="1079500" y="1645921"/>
              <a:ext cx="554038" cy="42672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A) </a:t>
              </a:r>
              <a:endParaRPr b="1" sz="2800">
                <a:solidFill>
                  <a:schemeClr val="dk1"/>
                </a:solidFill>
                <a:latin typeface="Times New Roman"/>
                <a:ea typeface="Times New Roman"/>
                <a:cs typeface="Times New Roman"/>
                <a:sym typeface="Times New Roman"/>
              </a:endParaRPr>
            </a:p>
          </p:txBody>
        </p:sp>
        <p:sp>
          <p:nvSpPr>
            <p:cNvPr id="1032" name="Google Shape;1032;p53"/>
            <p:cNvSpPr txBox="1"/>
            <p:nvPr/>
          </p:nvSpPr>
          <p:spPr>
            <a:xfrm>
              <a:off x="1638300" y="1429897"/>
              <a:ext cx="4790440" cy="85344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Nói giảm nói tránh, so sánh, nhân hóa</a:t>
              </a:r>
              <a:endParaRPr b="1" sz="2800">
                <a:solidFill>
                  <a:schemeClr val="dk1"/>
                </a:solidFill>
                <a:latin typeface="Times New Roman"/>
                <a:ea typeface="Times New Roman"/>
                <a:cs typeface="Times New Roman"/>
                <a:sym typeface="Times New Roman"/>
              </a:endParaRPr>
            </a:p>
          </p:txBody>
        </p:sp>
        <p:pic>
          <p:nvPicPr>
            <p:cNvPr id="1033" name="Google Shape;1033;p53"/>
            <p:cNvPicPr preferRelativeResize="0"/>
            <p:nvPr/>
          </p:nvPicPr>
          <p:blipFill rotWithShape="1">
            <a:blip r:embed="rId4">
              <a:alphaModFix/>
            </a:blip>
            <a:srcRect b="0" l="0" r="0" t="0"/>
            <a:stretch/>
          </p:blipFill>
          <p:spPr>
            <a:xfrm>
              <a:off x="672450" y="1755672"/>
              <a:ext cx="205646" cy="204522"/>
            </a:xfrm>
            <a:prstGeom prst="rect">
              <a:avLst/>
            </a:prstGeom>
            <a:noFill/>
            <a:ln>
              <a:noFill/>
            </a:ln>
          </p:spPr>
        </p:pic>
      </p:grpSp>
      <p:grpSp>
        <p:nvGrpSpPr>
          <p:cNvPr id="1034" name="Google Shape;1034;p53"/>
          <p:cNvGrpSpPr/>
          <p:nvPr/>
        </p:nvGrpSpPr>
        <p:grpSpPr>
          <a:xfrm>
            <a:off x="683568" y="2348880"/>
            <a:ext cx="6048672" cy="426720"/>
            <a:chOff x="672450" y="2541268"/>
            <a:chExt cx="6048672" cy="426720"/>
          </a:xfrm>
        </p:grpSpPr>
        <p:sp>
          <p:nvSpPr>
            <p:cNvPr id="1035" name="Google Shape;1035;p53"/>
            <p:cNvSpPr txBox="1"/>
            <p:nvPr/>
          </p:nvSpPr>
          <p:spPr>
            <a:xfrm>
              <a:off x="1147162" y="2541268"/>
              <a:ext cx="533400" cy="42672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B) </a:t>
              </a:r>
              <a:endParaRPr b="1" sz="2800">
                <a:solidFill>
                  <a:schemeClr val="dk1"/>
                </a:solidFill>
                <a:latin typeface="Times New Roman"/>
                <a:ea typeface="Times New Roman"/>
                <a:cs typeface="Times New Roman"/>
                <a:sym typeface="Times New Roman"/>
              </a:endParaRPr>
            </a:p>
          </p:txBody>
        </p:sp>
        <p:sp>
          <p:nvSpPr>
            <p:cNvPr id="1036" name="Google Shape;1036;p53"/>
            <p:cNvSpPr txBox="1"/>
            <p:nvPr/>
          </p:nvSpPr>
          <p:spPr>
            <a:xfrm>
              <a:off x="1905282" y="2541268"/>
              <a:ext cx="4815840" cy="42672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So sánh, ẩn dụ, nhân hóa.</a:t>
              </a:r>
              <a:endParaRPr b="1" sz="2800">
                <a:solidFill>
                  <a:schemeClr val="dk1"/>
                </a:solidFill>
                <a:latin typeface="Times New Roman"/>
                <a:ea typeface="Times New Roman"/>
                <a:cs typeface="Times New Roman"/>
                <a:sym typeface="Times New Roman"/>
              </a:endParaRPr>
            </a:p>
          </p:txBody>
        </p:sp>
        <p:pic>
          <p:nvPicPr>
            <p:cNvPr id="1037" name="Google Shape;1037;p53"/>
            <p:cNvPicPr preferRelativeResize="0"/>
            <p:nvPr/>
          </p:nvPicPr>
          <p:blipFill rotWithShape="1">
            <a:blip r:embed="rId5">
              <a:alphaModFix/>
            </a:blip>
            <a:srcRect b="0" l="0" r="0" t="0"/>
            <a:stretch/>
          </p:blipFill>
          <p:spPr>
            <a:xfrm>
              <a:off x="672450" y="2651019"/>
              <a:ext cx="205646" cy="204522"/>
            </a:xfrm>
            <a:prstGeom prst="rect">
              <a:avLst/>
            </a:prstGeom>
            <a:noFill/>
            <a:ln>
              <a:noFill/>
            </a:ln>
          </p:spPr>
        </p:pic>
      </p:grpSp>
      <p:grpSp>
        <p:nvGrpSpPr>
          <p:cNvPr id="1038" name="Google Shape;1038;p53"/>
          <p:cNvGrpSpPr/>
          <p:nvPr/>
        </p:nvGrpSpPr>
        <p:grpSpPr>
          <a:xfrm>
            <a:off x="672450" y="3009895"/>
            <a:ext cx="6059790" cy="426720"/>
            <a:chOff x="672450" y="3009895"/>
            <a:chExt cx="6059790" cy="426720"/>
          </a:xfrm>
        </p:grpSpPr>
        <p:sp>
          <p:nvSpPr>
            <p:cNvPr id="1039" name="Google Shape;1039;p53"/>
            <p:cNvSpPr txBox="1"/>
            <p:nvPr/>
          </p:nvSpPr>
          <p:spPr>
            <a:xfrm>
              <a:off x="1158280" y="3009895"/>
              <a:ext cx="533400" cy="42672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C) </a:t>
              </a:r>
              <a:endParaRPr b="1" sz="2800">
                <a:solidFill>
                  <a:schemeClr val="dk1"/>
                </a:solidFill>
                <a:latin typeface="Times New Roman"/>
                <a:ea typeface="Times New Roman"/>
                <a:cs typeface="Times New Roman"/>
                <a:sym typeface="Times New Roman"/>
              </a:endParaRPr>
            </a:p>
          </p:txBody>
        </p:sp>
        <p:sp>
          <p:nvSpPr>
            <p:cNvPr id="1040" name="Google Shape;1040;p53"/>
            <p:cNvSpPr txBox="1"/>
            <p:nvPr/>
          </p:nvSpPr>
          <p:spPr>
            <a:xfrm>
              <a:off x="1916400" y="3009895"/>
              <a:ext cx="4815840" cy="42672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So sánh, hoán dụ, nhân hóa.</a:t>
              </a:r>
              <a:endParaRPr b="1" sz="2800">
                <a:solidFill>
                  <a:schemeClr val="dk1"/>
                </a:solidFill>
                <a:latin typeface="Times New Roman"/>
                <a:ea typeface="Times New Roman"/>
                <a:cs typeface="Times New Roman"/>
                <a:sym typeface="Times New Roman"/>
              </a:endParaRPr>
            </a:p>
          </p:txBody>
        </p:sp>
        <p:pic>
          <p:nvPicPr>
            <p:cNvPr id="1041" name="Google Shape;1041;p53"/>
            <p:cNvPicPr preferRelativeResize="0"/>
            <p:nvPr/>
          </p:nvPicPr>
          <p:blipFill rotWithShape="1">
            <a:blip r:embed="rId4">
              <a:alphaModFix/>
            </a:blip>
            <a:srcRect b="0" l="0" r="0" t="0"/>
            <a:stretch/>
          </p:blipFill>
          <p:spPr>
            <a:xfrm>
              <a:off x="672450" y="3119646"/>
              <a:ext cx="205646" cy="204522"/>
            </a:xfrm>
            <a:prstGeom prst="rect">
              <a:avLst/>
            </a:prstGeom>
            <a:noFill/>
            <a:ln>
              <a:noFill/>
            </a:ln>
          </p:spPr>
        </p:pic>
      </p:grpSp>
      <p:grpSp>
        <p:nvGrpSpPr>
          <p:cNvPr id="1042" name="Google Shape;1042;p53"/>
          <p:cNvGrpSpPr/>
          <p:nvPr/>
        </p:nvGrpSpPr>
        <p:grpSpPr>
          <a:xfrm>
            <a:off x="672450" y="3511664"/>
            <a:ext cx="7211918" cy="853440"/>
            <a:chOff x="672450" y="3284984"/>
            <a:chExt cx="5756290" cy="853440"/>
          </a:xfrm>
        </p:grpSpPr>
        <p:sp>
          <p:nvSpPr>
            <p:cNvPr id="1043" name="Google Shape;1043;p53"/>
            <p:cNvSpPr txBox="1"/>
            <p:nvPr/>
          </p:nvSpPr>
          <p:spPr>
            <a:xfrm>
              <a:off x="1079500" y="3478522"/>
              <a:ext cx="554038" cy="42672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D) </a:t>
              </a:r>
              <a:endParaRPr b="1" sz="2800">
                <a:solidFill>
                  <a:schemeClr val="dk1"/>
                </a:solidFill>
                <a:latin typeface="Times New Roman"/>
                <a:ea typeface="Times New Roman"/>
                <a:cs typeface="Times New Roman"/>
                <a:sym typeface="Times New Roman"/>
              </a:endParaRPr>
            </a:p>
          </p:txBody>
        </p:sp>
        <p:sp>
          <p:nvSpPr>
            <p:cNvPr id="1044" name="Google Shape;1044;p53"/>
            <p:cNvSpPr txBox="1"/>
            <p:nvPr/>
          </p:nvSpPr>
          <p:spPr>
            <a:xfrm>
              <a:off x="1638300" y="3284984"/>
              <a:ext cx="4790440" cy="85344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So sánh, điệp ngữ, nói giảm nói tránh.</a:t>
              </a:r>
              <a:endParaRPr b="1" sz="2800">
                <a:solidFill>
                  <a:schemeClr val="dk1"/>
                </a:solidFill>
                <a:latin typeface="Times New Roman"/>
                <a:ea typeface="Times New Roman"/>
                <a:cs typeface="Times New Roman"/>
                <a:sym typeface="Times New Roman"/>
              </a:endParaRPr>
            </a:p>
          </p:txBody>
        </p:sp>
        <p:pic>
          <p:nvPicPr>
            <p:cNvPr id="1045" name="Google Shape;1045;p53"/>
            <p:cNvPicPr preferRelativeResize="0"/>
            <p:nvPr/>
          </p:nvPicPr>
          <p:blipFill rotWithShape="1">
            <a:blip r:embed="rId4">
              <a:alphaModFix/>
            </a:blip>
            <a:srcRect b="0" l="0" r="0" t="0"/>
            <a:stretch/>
          </p:blipFill>
          <p:spPr>
            <a:xfrm>
              <a:off x="672450" y="3588273"/>
              <a:ext cx="205646" cy="204522"/>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9" name="Shape 1049"/>
        <p:cNvGrpSpPr/>
        <p:nvPr/>
      </p:nvGrpSpPr>
      <p:grpSpPr>
        <a:xfrm>
          <a:off x="0" y="0"/>
          <a:ext cx="0" cy="0"/>
          <a:chOff x="0" y="0"/>
          <a:chExt cx="0" cy="0"/>
        </a:xfrm>
      </p:grpSpPr>
      <p:sp>
        <p:nvSpPr>
          <p:cNvPr id="1050" name="Google Shape;1050;p5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pic>
        <p:nvPicPr>
          <p:cNvPr id="1051" name="Google Shape;1051;p54"/>
          <p:cNvPicPr preferRelativeResize="0"/>
          <p:nvPr/>
        </p:nvPicPr>
        <p:blipFill rotWithShape="1">
          <a:blip r:embed="rId3">
            <a:alphaModFix/>
          </a:blip>
          <a:srcRect b="0" l="0" r="0" t="0"/>
          <a:stretch/>
        </p:blipFill>
        <p:spPr>
          <a:xfrm>
            <a:off x="-1" y="0"/>
            <a:ext cx="9100731" cy="6857999"/>
          </a:xfrm>
          <a:prstGeom prst="rect">
            <a:avLst/>
          </a:prstGeom>
          <a:noFill/>
          <a:ln>
            <a:noFill/>
          </a:ln>
        </p:spPr>
      </p:pic>
      <p:pic>
        <p:nvPicPr>
          <p:cNvPr descr="D:\LỆ THANH\E leaning\Untitled-1.png" id="1052" name="Google Shape;1052;p54"/>
          <p:cNvPicPr preferRelativeResize="0"/>
          <p:nvPr/>
        </p:nvPicPr>
        <p:blipFill rotWithShape="1">
          <a:blip r:embed="rId4">
            <a:alphaModFix/>
          </a:blip>
          <a:srcRect b="0" l="0" r="0" t="0"/>
          <a:stretch/>
        </p:blipFill>
        <p:spPr>
          <a:xfrm>
            <a:off x="323528" y="404664"/>
            <a:ext cx="3456384" cy="4785593"/>
          </a:xfrm>
          <a:prstGeom prst="rect">
            <a:avLst/>
          </a:prstGeom>
          <a:noFill/>
          <a:ln>
            <a:noFill/>
          </a:ln>
        </p:spPr>
      </p:pic>
      <p:sp>
        <p:nvSpPr>
          <p:cNvPr id="1053" name="Google Shape;1053;p54"/>
          <p:cNvSpPr txBox="1"/>
          <p:nvPr/>
        </p:nvSpPr>
        <p:spPr>
          <a:xfrm>
            <a:off x="274081" y="5729389"/>
            <a:ext cx="4392488" cy="584775"/>
          </a:xfrm>
          <a:prstGeom prst="rect">
            <a:avLst/>
          </a:prstGeom>
          <a:solidFill>
            <a:srgbClr val="FF9900">
              <a:alpha val="42745"/>
            </a:srgb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Calibri"/>
                <a:ea typeface="Calibri"/>
                <a:cs typeface="Calibri"/>
                <a:sym typeface="Calibri"/>
              </a:rPr>
              <a:t>Đường chỉ tay đã đứt</a:t>
            </a:r>
            <a:endParaRPr/>
          </a:p>
        </p:txBody>
      </p:sp>
      <p:sp>
        <p:nvSpPr>
          <p:cNvPr id="1054" name="Google Shape;1054;p54"/>
          <p:cNvSpPr txBox="1"/>
          <p:nvPr/>
        </p:nvSpPr>
        <p:spPr>
          <a:xfrm>
            <a:off x="4725543" y="5736852"/>
            <a:ext cx="4392488" cy="584775"/>
          </a:xfrm>
          <a:prstGeom prst="rect">
            <a:avLst/>
          </a:prstGeom>
          <a:solidFill>
            <a:srgbClr val="FF9900">
              <a:alpha val="42745"/>
            </a:srgb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Calibri"/>
                <a:ea typeface="Calibri"/>
                <a:cs typeface="Calibri"/>
                <a:sym typeface="Calibri"/>
              </a:rPr>
              <a:t>Dòng sông rộng vô cùng</a:t>
            </a:r>
            <a:endParaRPr/>
          </a:p>
        </p:txBody>
      </p:sp>
      <p:pic>
        <p:nvPicPr>
          <p:cNvPr descr="D:\LỆ THANH\E leaning\images (18).jpg" id="1055" name="Google Shape;1055;p54"/>
          <p:cNvPicPr preferRelativeResize="0"/>
          <p:nvPr/>
        </p:nvPicPr>
        <p:blipFill rotWithShape="1">
          <a:blip r:embed="rId5">
            <a:alphaModFix/>
          </a:blip>
          <a:srcRect b="0" l="0" r="0" t="0"/>
          <a:stretch/>
        </p:blipFill>
        <p:spPr>
          <a:xfrm>
            <a:off x="-3547" y="34290"/>
            <a:ext cx="9180512" cy="6851054"/>
          </a:xfrm>
          <a:prstGeom prst="rect">
            <a:avLst/>
          </a:prstGeom>
          <a:noFill/>
          <a:ln>
            <a:noFill/>
          </a:ln>
        </p:spPr>
      </p:pic>
      <p:sp>
        <p:nvSpPr>
          <p:cNvPr id="1056" name="Google Shape;1056;p54"/>
          <p:cNvSpPr txBox="1"/>
          <p:nvPr/>
        </p:nvSpPr>
        <p:spPr>
          <a:xfrm>
            <a:off x="621087" y="5146000"/>
            <a:ext cx="4104456" cy="523220"/>
          </a:xfrm>
          <a:prstGeom prst="rect">
            <a:avLst/>
          </a:prstGeom>
          <a:solidFill>
            <a:schemeClr val="lt1">
              <a:alpha val="54901"/>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990000"/>
                </a:solidFill>
                <a:latin typeface="Calibri"/>
                <a:ea typeface="Calibri"/>
                <a:cs typeface="Calibri"/>
                <a:sym typeface="Calibri"/>
              </a:rPr>
              <a:t>Lorca bơi sang ngang</a:t>
            </a:r>
            <a:endParaRPr b="1" sz="2800">
              <a:solidFill>
                <a:srgbClr val="990000"/>
              </a:solidFill>
              <a:latin typeface="Calibri"/>
              <a:ea typeface="Calibri"/>
              <a:cs typeface="Calibri"/>
              <a:sym typeface="Calibri"/>
            </a:endParaRPr>
          </a:p>
        </p:txBody>
      </p:sp>
      <p:sp>
        <p:nvSpPr>
          <p:cNvPr id="1057" name="Google Shape;1057;p54"/>
          <p:cNvSpPr txBox="1"/>
          <p:nvPr/>
        </p:nvSpPr>
        <p:spPr>
          <a:xfrm>
            <a:off x="4526907" y="5821620"/>
            <a:ext cx="4104456" cy="523220"/>
          </a:xfrm>
          <a:prstGeom prst="rect">
            <a:avLst/>
          </a:prstGeom>
          <a:solidFill>
            <a:schemeClr val="lt1">
              <a:alpha val="54901"/>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990000"/>
                </a:solidFill>
                <a:latin typeface="Calibri"/>
                <a:ea typeface="Calibri"/>
                <a:cs typeface="Calibri"/>
                <a:sym typeface="Calibri"/>
              </a:rPr>
              <a:t>Trên chiếc ghita màu bạc</a:t>
            </a:r>
            <a:endParaRPr/>
          </a:p>
        </p:txBody>
      </p:sp>
      <p:pic>
        <p:nvPicPr>
          <p:cNvPr descr="D:\LỆ THANH\E leaning\1433.jpg" id="1058" name="Google Shape;1058;p54"/>
          <p:cNvPicPr preferRelativeResize="0"/>
          <p:nvPr/>
        </p:nvPicPr>
        <p:blipFill rotWithShape="1">
          <a:blip r:embed="rId6">
            <a:alphaModFix/>
          </a:blip>
          <a:srcRect b="0" l="0" r="0" t="0"/>
          <a:stretch/>
        </p:blipFill>
        <p:spPr>
          <a:xfrm>
            <a:off x="-1" y="3472"/>
            <a:ext cx="9180512" cy="6851054"/>
          </a:xfrm>
          <a:prstGeom prst="rect">
            <a:avLst/>
          </a:prstGeom>
          <a:noFill/>
          <a:ln>
            <a:noFill/>
          </a:ln>
        </p:spPr>
      </p:pic>
      <p:pic>
        <p:nvPicPr>
          <p:cNvPr descr="D:\LỆ THANH\E leaning\tbn.jpg" id="1059" name="Google Shape;1059;p54"/>
          <p:cNvPicPr preferRelativeResize="0"/>
          <p:nvPr/>
        </p:nvPicPr>
        <p:blipFill rotWithShape="1">
          <a:blip r:embed="rId7">
            <a:alphaModFix/>
          </a:blip>
          <a:srcRect b="0" l="0" r="0" t="0"/>
          <a:stretch/>
        </p:blipFill>
        <p:spPr>
          <a:xfrm>
            <a:off x="5659155" y="3635801"/>
            <a:ext cx="3441576" cy="3249543"/>
          </a:xfrm>
          <a:prstGeom prst="rect">
            <a:avLst/>
          </a:prstGeom>
          <a:noFill/>
          <a:ln>
            <a:noFill/>
          </a:ln>
        </p:spPr>
      </p:pic>
      <p:pic>
        <p:nvPicPr>
          <p:cNvPr descr="D:\LỆ THANH\E leaning\bua-ngai-la-gi-doi-pho-voi-bua-ngai-nhu-the-nao-3-1576560499.jpg" id="1060" name="Google Shape;1060;p54"/>
          <p:cNvPicPr preferRelativeResize="0"/>
          <p:nvPr/>
        </p:nvPicPr>
        <p:blipFill rotWithShape="1">
          <a:blip r:embed="rId8">
            <a:alphaModFix/>
          </a:blip>
          <a:srcRect b="0" l="0" r="0" t="0"/>
          <a:stretch/>
        </p:blipFill>
        <p:spPr>
          <a:xfrm>
            <a:off x="5588279" y="430235"/>
            <a:ext cx="3043084" cy="2682114"/>
          </a:xfrm>
          <a:prstGeom prst="rect">
            <a:avLst/>
          </a:prstGeom>
          <a:noFill/>
          <a:ln>
            <a:noFill/>
          </a:ln>
        </p:spPr>
      </p:pic>
      <p:pic>
        <p:nvPicPr>
          <p:cNvPr descr="D:\LỆ THANH\E leaning\tải xuống (14).jpg" id="1061" name="Google Shape;1061;p54"/>
          <p:cNvPicPr preferRelativeResize="0"/>
          <p:nvPr/>
        </p:nvPicPr>
        <p:blipFill rotWithShape="1">
          <a:blip r:embed="rId9">
            <a:alphaModFix/>
          </a:blip>
          <a:srcRect b="0" l="0" r="0" t="0"/>
          <a:stretch/>
        </p:blipFill>
        <p:spPr>
          <a:xfrm>
            <a:off x="1331640" y="1340768"/>
            <a:ext cx="2857500" cy="1600200"/>
          </a:xfrm>
          <a:prstGeom prst="rect">
            <a:avLst/>
          </a:prstGeom>
          <a:noFill/>
          <a:ln>
            <a:noFill/>
          </a:ln>
        </p:spPr>
      </p:pic>
      <p:sp>
        <p:nvSpPr>
          <p:cNvPr id="1062" name="Google Shape;1062;p54"/>
          <p:cNvSpPr txBox="1"/>
          <p:nvPr/>
        </p:nvSpPr>
        <p:spPr>
          <a:xfrm>
            <a:off x="425740" y="4285891"/>
            <a:ext cx="4669299" cy="1569660"/>
          </a:xfrm>
          <a:prstGeom prst="rect">
            <a:avLst/>
          </a:prstGeom>
          <a:solidFill>
            <a:schemeClr val="lt1">
              <a:alpha val="49803"/>
            </a:scheme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0000"/>
                </a:solidFill>
                <a:latin typeface="Times New Roman"/>
                <a:ea typeface="Times New Roman"/>
                <a:cs typeface="Times New Roman"/>
                <a:sym typeface="Times New Roman"/>
              </a:rPr>
              <a:t>Chàng ném lá bùa cô gái Di – gan</a:t>
            </a:r>
            <a:endParaRPr b="1" sz="2400">
              <a:solidFill>
                <a:srgbClr val="FF0000"/>
              </a:solidFill>
              <a:latin typeface="Times New Roman"/>
              <a:ea typeface="Times New Roman"/>
              <a:cs typeface="Times New Roman"/>
              <a:sym typeface="Times New Roman"/>
            </a:endParaRPr>
          </a:p>
          <a:p>
            <a:pPr indent="0" lvl="0" marL="0" marR="0" rtl="0" algn="l">
              <a:spcBef>
                <a:spcPts val="0"/>
              </a:spcBef>
              <a:spcAft>
                <a:spcPts val="0"/>
              </a:spcAft>
              <a:buNone/>
            </a:pPr>
            <a:r>
              <a:rPr b="1" lang="en-US" sz="2400">
                <a:solidFill>
                  <a:srgbClr val="FF0000"/>
                </a:solidFill>
                <a:latin typeface="Times New Roman"/>
                <a:ea typeface="Times New Roman"/>
                <a:cs typeface="Times New Roman"/>
                <a:sym typeface="Times New Roman"/>
              </a:rPr>
              <a:t>Vào xoáy nước</a:t>
            </a:r>
            <a:endParaRPr/>
          </a:p>
          <a:p>
            <a:pPr indent="0" lvl="0" marL="0" marR="0" rtl="0" algn="l">
              <a:spcBef>
                <a:spcPts val="0"/>
              </a:spcBef>
              <a:spcAft>
                <a:spcPts val="0"/>
              </a:spcAft>
              <a:buNone/>
            </a:pPr>
            <a:r>
              <a:rPr b="1" lang="en-US" sz="2400">
                <a:solidFill>
                  <a:srgbClr val="FF0000"/>
                </a:solidFill>
                <a:latin typeface="Times New Roman"/>
                <a:ea typeface="Times New Roman"/>
                <a:cs typeface="Times New Roman"/>
                <a:sym typeface="Times New Roman"/>
              </a:rPr>
              <a:t>Chàng ném trái tim mình </a:t>
            </a:r>
            <a:endParaRPr/>
          </a:p>
          <a:p>
            <a:pPr indent="0" lvl="0" marL="0" marR="0" rtl="0" algn="l">
              <a:spcBef>
                <a:spcPts val="0"/>
              </a:spcBef>
              <a:spcAft>
                <a:spcPts val="0"/>
              </a:spcAft>
              <a:buNone/>
            </a:pPr>
            <a:r>
              <a:rPr b="1" lang="en-US" sz="2400">
                <a:solidFill>
                  <a:srgbClr val="FF0000"/>
                </a:solidFill>
                <a:latin typeface="Times New Roman"/>
                <a:ea typeface="Times New Roman"/>
                <a:cs typeface="Times New Roman"/>
                <a:sym typeface="Times New Roman"/>
              </a:rPr>
              <a:t>Vào lặng yên bất chợt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2"/>
                                        </p:tgtEl>
                                        <p:attrNameLst>
                                          <p:attrName>style.visibility</p:attrName>
                                        </p:attrNameLst>
                                      </p:cBhvr>
                                      <p:to>
                                        <p:strVal val="visible"/>
                                      </p:to>
                                    </p:set>
                                    <p:animEffect filter="fade" transition="in">
                                      <p:cBhvr>
                                        <p:cTn dur="1000"/>
                                        <p:tgtEl>
                                          <p:spTgt spid="1052"/>
                                        </p:tgtEl>
                                      </p:cBhvr>
                                    </p:animEffect>
                                  </p:childTnLst>
                                </p:cTn>
                              </p:par>
                              <p:par>
                                <p:cTn fill="hold" nodeType="withEffect" presetClass="entr" presetID="10" presetSubtype="0">
                                  <p:stCondLst>
                                    <p:cond delay="0"/>
                                  </p:stCondLst>
                                  <p:childTnLst>
                                    <p:set>
                                      <p:cBhvr>
                                        <p:cTn dur="1" fill="hold">
                                          <p:stCondLst>
                                            <p:cond delay="0"/>
                                          </p:stCondLst>
                                        </p:cTn>
                                        <p:tgtEl>
                                          <p:spTgt spid="1053"/>
                                        </p:tgtEl>
                                        <p:attrNameLst>
                                          <p:attrName>style.visibility</p:attrName>
                                        </p:attrNameLst>
                                      </p:cBhvr>
                                      <p:to>
                                        <p:strVal val="visible"/>
                                      </p:to>
                                    </p:set>
                                    <p:animEffect filter="fade" transition="in">
                                      <p:cBhvr>
                                        <p:cTn dur="1000"/>
                                        <p:tgtEl>
                                          <p:spTgt spid="10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4"/>
                                        </p:tgtEl>
                                        <p:attrNameLst>
                                          <p:attrName>style.visibility</p:attrName>
                                        </p:attrNameLst>
                                      </p:cBhvr>
                                      <p:to>
                                        <p:strVal val="visible"/>
                                      </p:to>
                                    </p:set>
                                    <p:animEffect filter="fade" transition="in">
                                      <p:cBhvr>
                                        <p:cTn dur="500"/>
                                        <p:tgtEl>
                                          <p:spTgt spid="10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5"/>
                                        </p:tgtEl>
                                        <p:attrNameLst>
                                          <p:attrName>style.visibility</p:attrName>
                                        </p:attrNameLst>
                                      </p:cBhvr>
                                      <p:to>
                                        <p:strVal val="visible"/>
                                      </p:to>
                                    </p:set>
                                    <p:animEffect filter="fade" transition="in">
                                      <p:cBhvr>
                                        <p:cTn dur="1000"/>
                                        <p:tgtEl>
                                          <p:spTgt spid="1055"/>
                                        </p:tgtEl>
                                      </p:cBhvr>
                                    </p:animEffect>
                                  </p:childTnLst>
                                </p:cTn>
                              </p:par>
                              <p:par>
                                <p:cTn fill="hold" nodeType="withEffect" presetClass="entr" presetID="10" presetSubtype="0">
                                  <p:stCondLst>
                                    <p:cond delay="0"/>
                                  </p:stCondLst>
                                  <p:childTnLst>
                                    <p:set>
                                      <p:cBhvr>
                                        <p:cTn dur="1" fill="hold">
                                          <p:stCondLst>
                                            <p:cond delay="0"/>
                                          </p:stCondLst>
                                        </p:cTn>
                                        <p:tgtEl>
                                          <p:spTgt spid="1056"/>
                                        </p:tgtEl>
                                        <p:attrNameLst>
                                          <p:attrName>style.visibility</p:attrName>
                                        </p:attrNameLst>
                                      </p:cBhvr>
                                      <p:to>
                                        <p:strVal val="visible"/>
                                      </p:to>
                                    </p:set>
                                    <p:animEffect filter="fade" transition="in">
                                      <p:cBhvr>
                                        <p:cTn dur="1000"/>
                                        <p:tgtEl>
                                          <p:spTgt spid="1056"/>
                                        </p:tgtEl>
                                      </p:cBhvr>
                                    </p:animEffect>
                                  </p:childTnLst>
                                </p:cTn>
                              </p:par>
                              <p:par>
                                <p:cTn fill="hold" nodeType="withEffect" presetClass="entr" presetID="10" presetSubtype="0">
                                  <p:stCondLst>
                                    <p:cond delay="0"/>
                                  </p:stCondLst>
                                  <p:childTnLst>
                                    <p:set>
                                      <p:cBhvr>
                                        <p:cTn dur="1" fill="hold">
                                          <p:stCondLst>
                                            <p:cond delay="0"/>
                                          </p:stCondLst>
                                        </p:cTn>
                                        <p:tgtEl>
                                          <p:spTgt spid="1057"/>
                                        </p:tgtEl>
                                        <p:attrNameLst>
                                          <p:attrName>style.visibility</p:attrName>
                                        </p:attrNameLst>
                                      </p:cBhvr>
                                      <p:to>
                                        <p:strVal val="visible"/>
                                      </p:to>
                                    </p:set>
                                    <p:animEffect filter="fade" transition="in">
                                      <p:cBhvr>
                                        <p:cTn dur="1000"/>
                                        <p:tgtEl>
                                          <p:spTgt spid="10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8"/>
                                        </p:tgtEl>
                                        <p:attrNameLst>
                                          <p:attrName>style.visibility</p:attrName>
                                        </p:attrNameLst>
                                      </p:cBhvr>
                                      <p:to>
                                        <p:strVal val="visible"/>
                                      </p:to>
                                    </p:set>
                                    <p:animEffect filter="fade" transition="in">
                                      <p:cBhvr>
                                        <p:cTn dur="2000"/>
                                        <p:tgtEl>
                                          <p:spTgt spid="10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2"/>
                                        </p:tgtEl>
                                        <p:attrNameLst>
                                          <p:attrName>style.visibility</p:attrName>
                                        </p:attrNameLst>
                                      </p:cBhvr>
                                      <p:to>
                                        <p:strVal val="visible"/>
                                      </p:to>
                                    </p:set>
                                    <p:animEffect filter="fade" transition="in">
                                      <p:cBhvr>
                                        <p:cTn dur="1000"/>
                                        <p:tgtEl>
                                          <p:spTgt spid="1062"/>
                                        </p:tgtEl>
                                      </p:cBhvr>
                                    </p:animEffect>
                                  </p:childTnLst>
                                </p:cTn>
                              </p:par>
                              <p:par>
                                <p:cTn fill="hold" nodeType="withEffect" presetClass="entr" presetID="10" presetSubtype="0">
                                  <p:stCondLst>
                                    <p:cond delay="0"/>
                                  </p:stCondLst>
                                  <p:childTnLst>
                                    <p:set>
                                      <p:cBhvr>
                                        <p:cTn dur="1" fill="hold">
                                          <p:stCondLst>
                                            <p:cond delay="0"/>
                                          </p:stCondLst>
                                        </p:cTn>
                                        <p:tgtEl>
                                          <p:spTgt spid="1060"/>
                                        </p:tgtEl>
                                        <p:attrNameLst>
                                          <p:attrName>style.visibility</p:attrName>
                                        </p:attrNameLst>
                                      </p:cBhvr>
                                      <p:to>
                                        <p:strVal val="visible"/>
                                      </p:to>
                                    </p:set>
                                    <p:animEffect filter="fade" transition="in">
                                      <p:cBhvr>
                                        <p:cTn dur="1000"/>
                                        <p:tgtEl>
                                          <p:spTgt spid="1060"/>
                                        </p:tgtEl>
                                      </p:cBhvr>
                                    </p:animEffect>
                                  </p:childTnLst>
                                </p:cTn>
                              </p:par>
                              <p:par>
                                <p:cTn fill="hold" nodeType="withEffect" presetClass="entr" presetID="10" presetSubtype="0">
                                  <p:stCondLst>
                                    <p:cond delay="0"/>
                                  </p:stCondLst>
                                  <p:childTnLst>
                                    <p:set>
                                      <p:cBhvr>
                                        <p:cTn dur="1" fill="hold">
                                          <p:stCondLst>
                                            <p:cond delay="0"/>
                                          </p:stCondLst>
                                        </p:cTn>
                                        <p:tgtEl>
                                          <p:spTgt spid="1059"/>
                                        </p:tgtEl>
                                        <p:attrNameLst>
                                          <p:attrName>style.visibility</p:attrName>
                                        </p:attrNameLst>
                                      </p:cBhvr>
                                      <p:to>
                                        <p:strVal val="visible"/>
                                      </p:to>
                                    </p:set>
                                    <p:animEffect filter="fade" transition="in">
                                      <p:cBhvr>
                                        <p:cTn dur="1000"/>
                                        <p:tgtEl>
                                          <p:spTgt spid="10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1"/>
                                        </p:tgtEl>
                                        <p:attrNameLst>
                                          <p:attrName>style.visibility</p:attrName>
                                        </p:attrNameLst>
                                      </p:cBhvr>
                                      <p:to>
                                        <p:strVal val="visible"/>
                                      </p:to>
                                    </p:set>
                                    <p:animEffect filter="fade" transition="in">
                                      <p:cBhvr>
                                        <p:cTn dur="2000"/>
                                        <p:tgtEl>
                                          <p:spTgt spid="10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6" name="Shape 1066"/>
        <p:cNvGrpSpPr/>
        <p:nvPr/>
      </p:nvGrpSpPr>
      <p:grpSpPr>
        <a:xfrm>
          <a:off x="0" y="0"/>
          <a:ext cx="0" cy="0"/>
          <a:chOff x="0" y="0"/>
          <a:chExt cx="0" cy="0"/>
        </a:xfrm>
      </p:grpSpPr>
      <p:sp>
        <p:nvSpPr>
          <p:cNvPr id="1067" name="Google Shape;1067;p5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pic>
        <p:nvPicPr>
          <p:cNvPr id="1068" name="Google Shape;1068;p55"/>
          <p:cNvPicPr preferRelativeResize="0"/>
          <p:nvPr/>
        </p:nvPicPr>
        <p:blipFill rotWithShape="1">
          <a:blip r:embed="rId3">
            <a:alphaModFix/>
          </a:blip>
          <a:srcRect b="0" l="0" r="0" t="0"/>
          <a:stretch/>
        </p:blipFill>
        <p:spPr>
          <a:xfrm>
            <a:off x="0" y="0"/>
            <a:ext cx="9143999" cy="6857999"/>
          </a:xfrm>
          <a:prstGeom prst="rect">
            <a:avLst/>
          </a:prstGeom>
          <a:noFill/>
          <a:ln>
            <a:noFill/>
          </a:ln>
        </p:spPr>
      </p:pic>
      <p:sp>
        <p:nvSpPr>
          <p:cNvPr id="1069" name="Google Shape;1069;p55"/>
          <p:cNvSpPr/>
          <p:nvPr/>
        </p:nvSpPr>
        <p:spPr>
          <a:xfrm>
            <a:off x="-14730" y="0"/>
            <a:ext cx="9144000" cy="6858000"/>
          </a:xfrm>
          <a:prstGeom prst="rect">
            <a:avLst/>
          </a:prstGeom>
          <a:solidFill>
            <a:schemeClr val="lt1">
              <a:alpha val="70980"/>
            </a:scheme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0" name="Google Shape;1070;p55"/>
          <p:cNvSpPr txBox="1"/>
          <p:nvPr/>
        </p:nvSpPr>
        <p:spPr>
          <a:xfrm>
            <a:off x="0" y="-27384"/>
            <a:ext cx="9129270" cy="584775"/>
          </a:xfrm>
          <a:prstGeom prst="rect">
            <a:avLst/>
          </a:prstGeom>
          <a:solidFill>
            <a:schemeClr val="lt1">
              <a:alpha val="58823"/>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FF0000"/>
                </a:solidFill>
                <a:latin typeface="Cambria"/>
                <a:ea typeface="Cambria"/>
                <a:cs typeface="Cambria"/>
                <a:sym typeface="Cambria"/>
              </a:rPr>
              <a:t>ĐÀN GHITA CỦA LOR - CA</a:t>
            </a:r>
            <a:endParaRPr b="1" sz="3200">
              <a:solidFill>
                <a:srgbClr val="FF0000"/>
              </a:solidFill>
              <a:latin typeface="Cambria"/>
              <a:ea typeface="Cambria"/>
              <a:cs typeface="Cambria"/>
              <a:sym typeface="Cambria"/>
            </a:endParaRPr>
          </a:p>
        </p:txBody>
      </p:sp>
      <p:sp>
        <p:nvSpPr>
          <p:cNvPr id="1071" name="Google Shape;1071;p55"/>
          <p:cNvSpPr txBox="1"/>
          <p:nvPr/>
        </p:nvSpPr>
        <p:spPr>
          <a:xfrm>
            <a:off x="177311" y="601524"/>
            <a:ext cx="5496505" cy="523220"/>
          </a:xfrm>
          <a:prstGeom prst="rect">
            <a:avLst/>
          </a:prstGeom>
          <a:noFill/>
          <a:ln>
            <a:noFill/>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3. Suy ngẫm về cái chết của Lor-ca</a:t>
            </a:r>
            <a:endParaRPr b="1" sz="2800">
              <a:solidFill>
                <a:schemeClr val="dk1"/>
              </a:solidFill>
              <a:latin typeface="Times New Roman"/>
              <a:ea typeface="Times New Roman"/>
              <a:cs typeface="Times New Roman"/>
              <a:sym typeface="Times New Roman"/>
            </a:endParaRPr>
          </a:p>
        </p:txBody>
      </p:sp>
      <p:sp>
        <p:nvSpPr>
          <p:cNvPr id="1072" name="Google Shape;1072;p55"/>
          <p:cNvSpPr txBox="1"/>
          <p:nvPr/>
        </p:nvSpPr>
        <p:spPr>
          <a:xfrm>
            <a:off x="323528" y="1124744"/>
            <a:ext cx="423374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C0C0C"/>
                </a:solidFill>
                <a:latin typeface="Times New Roman"/>
                <a:ea typeface="Times New Roman"/>
                <a:cs typeface="Times New Roman"/>
                <a:sym typeface="Times New Roman"/>
              </a:rPr>
              <a:t>- Hình ảnh: Đối lập</a:t>
            </a:r>
            <a:endParaRPr b="1" sz="2800">
              <a:solidFill>
                <a:srgbClr val="0C0C0C"/>
              </a:solidFill>
              <a:latin typeface="Times New Roman"/>
              <a:ea typeface="Times New Roman"/>
              <a:cs typeface="Times New Roman"/>
              <a:sym typeface="Times New Roman"/>
            </a:endParaRPr>
          </a:p>
        </p:txBody>
      </p:sp>
      <p:pic>
        <p:nvPicPr>
          <p:cNvPr descr="D:\LỆ THANH\E leaning\Untitled-1.png" id="1073" name="Google Shape;1073;p55"/>
          <p:cNvPicPr preferRelativeResize="0"/>
          <p:nvPr/>
        </p:nvPicPr>
        <p:blipFill rotWithShape="1">
          <a:blip r:embed="rId4">
            <a:alphaModFix/>
          </a:blip>
          <a:srcRect b="0" l="0" r="0" t="0"/>
          <a:stretch/>
        </p:blipFill>
        <p:spPr>
          <a:xfrm>
            <a:off x="149398" y="1556792"/>
            <a:ext cx="3372596" cy="4782463"/>
          </a:xfrm>
          <a:prstGeom prst="rect">
            <a:avLst/>
          </a:prstGeom>
          <a:noFill/>
          <a:ln>
            <a:noFill/>
          </a:ln>
        </p:spPr>
      </p:pic>
      <p:sp>
        <p:nvSpPr>
          <p:cNvPr id="1074" name="Google Shape;1074;p55"/>
          <p:cNvSpPr txBox="1"/>
          <p:nvPr/>
        </p:nvSpPr>
        <p:spPr>
          <a:xfrm>
            <a:off x="177311" y="1759426"/>
            <a:ext cx="3921426" cy="584775"/>
          </a:xfrm>
          <a:prstGeom prst="rect">
            <a:avLst/>
          </a:prstGeom>
          <a:solidFill>
            <a:schemeClr val="lt1">
              <a:alpha val="56862"/>
            </a:scheme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000099"/>
                </a:solidFill>
                <a:latin typeface="Times New Roman"/>
                <a:ea typeface="Times New Roman"/>
                <a:cs typeface="Times New Roman"/>
                <a:sym typeface="Times New Roman"/>
              </a:rPr>
              <a:t>Đường chỉ tay đã đứt</a:t>
            </a:r>
            <a:endParaRPr/>
          </a:p>
        </p:txBody>
      </p:sp>
      <p:sp>
        <p:nvSpPr>
          <p:cNvPr id="1075" name="Google Shape;1075;p55"/>
          <p:cNvSpPr txBox="1"/>
          <p:nvPr/>
        </p:nvSpPr>
        <p:spPr>
          <a:xfrm>
            <a:off x="118605" y="5004465"/>
            <a:ext cx="3949339" cy="584775"/>
          </a:xfrm>
          <a:prstGeom prst="rect">
            <a:avLst/>
          </a:prstGeom>
          <a:solidFill>
            <a:schemeClr val="lt1">
              <a:alpha val="58823"/>
            </a:scheme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000099"/>
                </a:solidFill>
                <a:latin typeface="Times New Roman"/>
                <a:ea typeface="Times New Roman"/>
                <a:cs typeface="Times New Roman"/>
                <a:sym typeface="Times New Roman"/>
              </a:rPr>
              <a:t>Đời người ngắn ngủi </a:t>
            </a:r>
            <a:endParaRPr b="1" sz="3200">
              <a:solidFill>
                <a:srgbClr val="000099"/>
              </a:solidFill>
              <a:latin typeface="Times New Roman"/>
              <a:ea typeface="Times New Roman"/>
              <a:cs typeface="Times New Roman"/>
              <a:sym typeface="Times New Roman"/>
            </a:endParaRPr>
          </a:p>
        </p:txBody>
      </p:sp>
      <p:sp>
        <p:nvSpPr>
          <p:cNvPr id="1076" name="Google Shape;1076;p55"/>
          <p:cNvSpPr txBox="1"/>
          <p:nvPr/>
        </p:nvSpPr>
        <p:spPr>
          <a:xfrm>
            <a:off x="163354" y="3446766"/>
            <a:ext cx="3935383" cy="553998"/>
          </a:xfrm>
          <a:prstGeom prst="rect">
            <a:avLst/>
          </a:prstGeom>
          <a:solidFill>
            <a:schemeClr val="lt1">
              <a:alpha val="58823"/>
            </a:scheme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000">
                <a:solidFill>
                  <a:srgbClr val="000099"/>
                </a:solidFill>
                <a:latin typeface="Times New Roman"/>
                <a:ea typeface="Times New Roman"/>
                <a:cs typeface="Times New Roman"/>
                <a:sym typeface="Times New Roman"/>
              </a:rPr>
              <a:t>định mệnh đã báo trước </a:t>
            </a:r>
            <a:endParaRPr/>
          </a:p>
        </p:txBody>
      </p:sp>
      <p:cxnSp>
        <p:nvCxnSpPr>
          <p:cNvPr id="1077" name="Google Shape;1077;p55"/>
          <p:cNvCxnSpPr/>
          <p:nvPr/>
        </p:nvCxnSpPr>
        <p:spPr>
          <a:xfrm>
            <a:off x="1993670" y="2348880"/>
            <a:ext cx="0" cy="1098482"/>
          </a:xfrm>
          <a:prstGeom prst="straightConnector1">
            <a:avLst/>
          </a:prstGeom>
          <a:noFill/>
          <a:ln cap="flat" cmpd="sng" w="76200">
            <a:solidFill>
              <a:srgbClr val="FF0066"/>
            </a:solidFill>
            <a:prstDash val="solid"/>
            <a:round/>
            <a:headEnd len="sm" w="sm" type="none"/>
            <a:tailEnd len="med" w="med" type="stealth"/>
          </a:ln>
        </p:spPr>
      </p:cxnSp>
      <p:cxnSp>
        <p:nvCxnSpPr>
          <p:cNvPr id="1078" name="Google Shape;1078;p55"/>
          <p:cNvCxnSpPr/>
          <p:nvPr/>
        </p:nvCxnSpPr>
        <p:spPr>
          <a:xfrm>
            <a:off x="1993670" y="3971122"/>
            <a:ext cx="0" cy="970643"/>
          </a:xfrm>
          <a:prstGeom prst="straightConnector1">
            <a:avLst/>
          </a:prstGeom>
          <a:noFill/>
          <a:ln cap="flat" cmpd="sng" w="76200">
            <a:solidFill>
              <a:srgbClr val="FF0066"/>
            </a:solidFill>
            <a:prstDash val="solid"/>
            <a:round/>
            <a:headEnd len="sm" w="sm" type="none"/>
            <a:tailEnd len="med" w="med" type="stealth"/>
          </a:ln>
        </p:spPr>
      </p:cxnSp>
      <p:sp>
        <p:nvSpPr>
          <p:cNvPr id="1079" name="Google Shape;1079;p55"/>
          <p:cNvSpPr txBox="1"/>
          <p:nvPr/>
        </p:nvSpPr>
        <p:spPr>
          <a:xfrm>
            <a:off x="1490583" y="6093296"/>
            <a:ext cx="4062822" cy="646331"/>
          </a:xfrm>
          <a:prstGeom prst="rect">
            <a:avLst/>
          </a:prstGeom>
          <a:gradFill>
            <a:gsLst>
              <a:gs pos="0">
                <a:srgbClr val="5D427D"/>
              </a:gs>
              <a:gs pos="80000">
                <a:srgbClr val="7A57A5"/>
              </a:gs>
              <a:gs pos="100000">
                <a:srgbClr val="7A56A7"/>
              </a:gs>
            </a:gsLst>
            <a:lin ang="16200000" scaled="0"/>
          </a:grad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Calibri"/>
                <a:ea typeface="Calibri"/>
                <a:cs typeface="Calibri"/>
                <a:sym typeface="Calibri"/>
              </a:rPr>
              <a:t>Thanh thản ra đi</a:t>
            </a:r>
            <a:endParaRPr b="1" sz="3600">
              <a:solidFill>
                <a:schemeClr val="lt1"/>
              </a:solidFill>
              <a:latin typeface="Calibri"/>
              <a:ea typeface="Calibri"/>
              <a:cs typeface="Calibri"/>
              <a:sym typeface="Calibri"/>
            </a:endParaRPr>
          </a:p>
        </p:txBody>
      </p:sp>
      <p:pic>
        <p:nvPicPr>
          <p:cNvPr descr="D:\LỆ THANH\E leaning\tải xuống (13).jpg" id="1080" name="Google Shape;1080;p55"/>
          <p:cNvPicPr preferRelativeResize="0"/>
          <p:nvPr/>
        </p:nvPicPr>
        <p:blipFill rotWithShape="1">
          <a:blip r:embed="rId5">
            <a:alphaModFix/>
          </a:blip>
          <a:srcRect b="0" l="0" r="0" t="0"/>
          <a:stretch/>
        </p:blipFill>
        <p:spPr>
          <a:xfrm>
            <a:off x="4716015" y="1748978"/>
            <a:ext cx="4341247" cy="3980347"/>
          </a:xfrm>
          <a:prstGeom prst="rect">
            <a:avLst/>
          </a:prstGeom>
          <a:noFill/>
          <a:ln>
            <a:noFill/>
          </a:ln>
        </p:spPr>
      </p:pic>
      <p:sp>
        <p:nvSpPr>
          <p:cNvPr id="1081" name="Google Shape;1081;p55"/>
          <p:cNvSpPr txBox="1"/>
          <p:nvPr/>
        </p:nvSpPr>
        <p:spPr>
          <a:xfrm>
            <a:off x="4655886" y="1763508"/>
            <a:ext cx="4380610" cy="584775"/>
          </a:xfrm>
          <a:prstGeom prst="rect">
            <a:avLst/>
          </a:prstGeom>
          <a:solidFill>
            <a:schemeClr val="lt1">
              <a:alpha val="56862"/>
            </a:scheme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0000"/>
                </a:solidFill>
                <a:latin typeface="Times New Roman"/>
                <a:ea typeface="Times New Roman"/>
                <a:cs typeface="Times New Roman"/>
                <a:sym typeface="Times New Roman"/>
              </a:rPr>
              <a:t>Dòng sông rộng vô cùng</a:t>
            </a:r>
            <a:endParaRPr/>
          </a:p>
        </p:txBody>
      </p:sp>
      <p:sp>
        <p:nvSpPr>
          <p:cNvPr id="1082" name="Google Shape;1082;p55"/>
          <p:cNvSpPr txBox="1"/>
          <p:nvPr/>
        </p:nvSpPr>
        <p:spPr>
          <a:xfrm>
            <a:off x="4777339" y="3446765"/>
            <a:ext cx="4207915" cy="584775"/>
          </a:xfrm>
          <a:prstGeom prst="rect">
            <a:avLst/>
          </a:prstGeom>
          <a:solidFill>
            <a:schemeClr val="lt1">
              <a:alpha val="56862"/>
            </a:scheme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F0000"/>
                </a:solidFill>
                <a:latin typeface="Times New Roman"/>
                <a:ea typeface="Times New Roman"/>
                <a:cs typeface="Times New Roman"/>
                <a:sym typeface="Times New Roman"/>
              </a:rPr>
              <a:t>quy luật của cuộc đời</a:t>
            </a:r>
            <a:endParaRPr/>
          </a:p>
        </p:txBody>
      </p:sp>
      <p:sp>
        <p:nvSpPr>
          <p:cNvPr id="1083" name="Google Shape;1083;p55"/>
          <p:cNvSpPr txBox="1"/>
          <p:nvPr/>
        </p:nvSpPr>
        <p:spPr>
          <a:xfrm>
            <a:off x="4788024" y="5004465"/>
            <a:ext cx="4197230" cy="584775"/>
          </a:xfrm>
          <a:prstGeom prst="rect">
            <a:avLst/>
          </a:prstGeom>
          <a:solidFill>
            <a:schemeClr val="lt1">
              <a:alpha val="56862"/>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FF0000"/>
                </a:solidFill>
                <a:latin typeface="Times New Roman"/>
                <a:ea typeface="Times New Roman"/>
                <a:cs typeface="Times New Roman"/>
                <a:sym typeface="Times New Roman"/>
              </a:rPr>
              <a:t>Đất trời vô tận</a:t>
            </a:r>
            <a:endParaRPr/>
          </a:p>
        </p:txBody>
      </p:sp>
      <p:cxnSp>
        <p:nvCxnSpPr>
          <p:cNvPr id="1084" name="Google Shape;1084;p55"/>
          <p:cNvCxnSpPr/>
          <p:nvPr/>
        </p:nvCxnSpPr>
        <p:spPr>
          <a:xfrm>
            <a:off x="6842763" y="2330517"/>
            <a:ext cx="0" cy="1098482"/>
          </a:xfrm>
          <a:prstGeom prst="straightConnector1">
            <a:avLst/>
          </a:prstGeom>
          <a:noFill/>
          <a:ln cap="flat" cmpd="sng" w="76200">
            <a:solidFill>
              <a:srgbClr val="FF0066"/>
            </a:solidFill>
            <a:prstDash val="solid"/>
            <a:round/>
            <a:headEnd len="sm" w="sm" type="none"/>
            <a:tailEnd len="med" w="med" type="stealth"/>
          </a:ln>
        </p:spPr>
      </p:cxnSp>
      <p:cxnSp>
        <p:nvCxnSpPr>
          <p:cNvPr id="1085" name="Google Shape;1085;p55"/>
          <p:cNvCxnSpPr/>
          <p:nvPr/>
        </p:nvCxnSpPr>
        <p:spPr>
          <a:xfrm>
            <a:off x="6822853" y="4032137"/>
            <a:ext cx="0" cy="972924"/>
          </a:xfrm>
          <a:prstGeom prst="straightConnector1">
            <a:avLst/>
          </a:prstGeom>
          <a:noFill/>
          <a:ln cap="flat" cmpd="sng" w="76200">
            <a:solidFill>
              <a:srgbClr val="FF0066"/>
            </a:solidFill>
            <a:prstDash val="solid"/>
            <a:round/>
            <a:headEnd len="sm" w="sm" type="none"/>
            <a:tailEnd len="med" w="med" type="stealth"/>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2"/>
                                        </p:tgtEl>
                                        <p:attrNameLst>
                                          <p:attrName>style.visibility</p:attrName>
                                        </p:attrNameLst>
                                      </p:cBhvr>
                                      <p:to>
                                        <p:strVal val="visible"/>
                                      </p:to>
                                    </p:set>
                                    <p:animEffect filter="fade" transition="in">
                                      <p:cBhvr>
                                        <p:cTn dur="1000"/>
                                        <p:tgtEl>
                                          <p:spTgt spid="10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3"/>
                                        </p:tgtEl>
                                        <p:attrNameLst>
                                          <p:attrName>style.visibility</p:attrName>
                                        </p:attrNameLst>
                                      </p:cBhvr>
                                      <p:to>
                                        <p:strVal val="visible"/>
                                      </p:to>
                                    </p:set>
                                    <p:animEffect filter="fade" transition="in">
                                      <p:cBhvr>
                                        <p:cTn dur="1000"/>
                                        <p:tgtEl>
                                          <p:spTgt spid="1073"/>
                                        </p:tgtEl>
                                      </p:cBhvr>
                                    </p:animEffect>
                                  </p:childTnLst>
                                </p:cTn>
                              </p:par>
                              <p:par>
                                <p:cTn fill="hold" nodeType="withEffect" presetClass="entr" presetID="10" presetSubtype="0">
                                  <p:stCondLst>
                                    <p:cond delay="0"/>
                                  </p:stCondLst>
                                  <p:childTnLst>
                                    <p:set>
                                      <p:cBhvr>
                                        <p:cTn dur="1" fill="hold">
                                          <p:stCondLst>
                                            <p:cond delay="0"/>
                                          </p:stCondLst>
                                        </p:cTn>
                                        <p:tgtEl>
                                          <p:spTgt spid="1074"/>
                                        </p:tgtEl>
                                        <p:attrNameLst>
                                          <p:attrName>style.visibility</p:attrName>
                                        </p:attrNameLst>
                                      </p:cBhvr>
                                      <p:to>
                                        <p:strVal val="visible"/>
                                      </p:to>
                                    </p:set>
                                    <p:animEffect filter="fade" transition="in">
                                      <p:cBhvr>
                                        <p:cTn dur="1000"/>
                                        <p:tgtEl>
                                          <p:spTgt spid="1074"/>
                                        </p:tgtEl>
                                      </p:cBhvr>
                                    </p:animEffect>
                                  </p:childTnLst>
                                </p:cTn>
                              </p:par>
                              <p:par>
                                <p:cTn fill="hold" nodeType="withEffect" presetClass="entr" presetID="10" presetSubtype="0">
                                  <p:stCondLst>
                                    <p:cond delay="0"/>
                                  </p:stCondLst>
                                  <p:childTnLst>
                                    <p:set>
                                      <p:cBhvr>
                                        <p:cTn dur="1" fill="hold">
                                          <p:stCondLst>
                                            <p:cond delay="0"/>
                                          </p:stCondLst>
                                        </p:cTn>
                                        <p:tgtEl>
                                          <p:spTgt spid="1081"/>
                                        </p:tgtEl>
                                        <p:attrNameLst>
                                          <p:attrName>style.visibility</p:attrName>
                                        </p:attrNameLst>
                                      </p:cBhvr>
                                      <p:to>
                                        <p:strVal val="visible"/>
                                      </p:to>
                                    </p:set>
                                    <p:animEffect filter="fade" transition="in">
                                      <p:cBhvr>
                                        <p:cTn dur="1000"/>
                                        <p:tgtEl>
                                          <p:spTgt spid="1081"/>
                                        </p:tgtEl>
                                      </p:cBhvr>
                                    </p:animEffect>
                                  </p:childTnLst>
                                </p:cTn>
                              </p:par>
                              <p:par>
                                <p:cTn fill="hold" nodeType="withEffect" presetClass="entr" presetID="10" presetSubtype="0">
                                  <p:stCondLst>
                                    <p:cond delay="0"/>
                                  </p:stCondLst>
                                  <p:childTnLst>
                                    <p:set>
                                      <p:cBhvr>
                                        <p:cTn dur="1" fill="hold">
                                          <p:stCondLst>
                                            <p:cond delay="0"/>
                                          </p:stCondLst>
                                        </p:cTn>
                                        <p:tgtEl>
                                          <p:spTgt spid="1080"/>
                                        </p:tgtEl>
                                        <p:attrNameLst>
                                          <p:attrName>style.visibility</p:attrName>
                                        </p:attrNameLst>
                                      </p:cBhvr>
                                      <p:to>
                                        <p:strVal val="visible"/>
                                      </p:to>
                                    </p:set>
                                    <p:animEffect filter="fade" transition="in">
                                      <p:cBhvr>
                                        <p:cTn dur="1000"/>
                                        <p:tgtEl>
                                          <p:spTgt spid="10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7"/>
                                        </p:tgtEl>
                                        <p:attrNameLst>
                                          <p:attrName>style.visibility</p:attrName>
                                        </p:attrNameLst>
                                      </p:cBhvr>
                                      <p:to>
                                        <p:strVal val="visible"/>
                                      </p:to>
                                    </p:set>
                                    <p:animEffect filter="fade" transition="in">
                                      <p:cBhvr>
                                        <p:cTn dur="500"/>
                                        <p:tgtEl>
                                          <p:spTgt spid="1077"/>
                                        </p:tgtEl>
                                      </p:cBhvr>
                                    </p:animEffect>
                                  </p:childTnLst>
                                </p:cTn>
                              </p:par>
                              <p:par>
                                <p:cTn fill="hold" nodeType="withEffect" presetClass="entr" presetID="10" presetSubtype="0">
                                  <p:stCondLst>
                                    <p:cond delay="0"/>
                                  </p:stCondLst>
                                  <p:childTnLst>
                                    <p:set>
                                      <p:cBhvr>
                                        <p:cTn dur="1" fill="hold">
                                          <p:stCondLst>
                                            <p:cond delay="0"/>
                                          </p:stCondLst>
                                        </p:cTn>
                                        <p:tgtEl>
                                          <p:spTgt spid="1076"/>
                                        </p:tgtEl>
                                        <p:attrNameLst>
                                          <p:attrName>style.visibility</p:attrName>
                                        </p:attrNameLst>
                                      </p:cBhvr>
                                      <p:to>
                                        <p:strVal val="visible"/>
                                      </p:to>
                                    </p:set>
                                    <p:animEffect filter="fade" transition="in">
                                      <p:cBhvr>
                                        <p:cTn dur="500"/>
                                        <p:tgtEl>
                                          <p:spTgt spid="10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4"/>
                                        </p:tgtEl>
                                        <p:attrNameLst>
                                          <p:attrName>style.visibility</p:attrName>
                                        </p:attrNameLst>
                                      </p:cBhvr>
                                      <p:to>
                                        <p:strVal val="visible"/>
                                      </p:to>
                                    </p:set>
                                    <p:animEffect filter="fade" transition="in">
                                      <p:cBhvr>
                                        <p:cTn dur="500"/>
                                        <p:tgtEl>
                                          <p:spTgt spid="1084"/>
                                        </p:tgtEl>
                                      </p:cBhvr>
                                    </p:animEffect>
                                  </p:childTnLst>
                                </p:cTn>
                              </p:par>
                              <p:par>
                                <p:cTn fill="hold" nodeType="withEffect" presetClass="entr" presetID="10" presetSubtype="0">
                                  <p:stCondLst>
                                    <p:cond delay="0"/>
                                  </p:stCondLst>
                                  <p:childTnLst>
                                    <p:set>
                                      <p:cBhvr>
                                        <p:cTn dur="1" fill="hold">
                                          <p:stCondLst>
                                            <p:cond delay="0"/>
                                          </p:stCondLst>
                                        </p:cTn>
                                        <p:tgtEl>
                                          <p:spTgt spid="1082"/>
                                        </p:tgtEl>
                                        <p:attrNameLst>
                                          <p:attrName>style.visibility</p:attrName>
                                        </p:attrNameLst>
                                      </p:cBhvr>
                                      <p:to>
                                        <p:strVal val="visible"/>
                                      </p:to>
                                    </p:set>
                                    <p:animEffect filter="fade" transition="in">
                                      <p:cBhvr>
                                        <p:cTn dur="500"/>
                                        <p:tgtEl>
                                          <p:spTgt spid="10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78"/>
                                        </p:tgtEl>
                                        <p:attrNameLst>
                                          <p:attrName>style.visibility</p:attrName>
                                        </p:attrNameLst>
                                      </p:cBhvr>
                                      <p:to>
                                        <p:strVal val="visible"/>
                                      </p:to>
                                    </p:set>
                                    <p:anim calcmode="lin" valueType="num">
                                      <p:cBhvr additive="base">
                                        <p:cTn dur="500"/>
                                        <p:tgtEl>
                                          <p:spTgt spid="107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75"/>
                                        </p:tgtEl>
                                        <p:attrNameLst>
                                          <p:attrName>style.visibility</p:attrName>
                                        </p:attrNameLst>
                                      </p:cBhvr>
                                      <p:to>
                                        <p:strVal val="visible"/>
                                      </p:to>
                                    </p:set>
                                    <p:anim calcmode="lin" valueType="num">
                                      <p:cBhvr additive="base">
                                        <p:cTn dur="500"/>
                                        <p:tgtEl>
                                          <p:spTgt spid="107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5"/>
                                        </p:tgtEl>
                                        <p:attrNameLst>
                                          <p:attrName>style.visibility</p:attrName>
                                        </p:attrNameLst>
                                      </p:cBhvr>
                                      <p:to>
                                        <p:strVal val="visible"/>
                                      </p:to>
                                    </p:set>
                                    <p:animEffect filter="fade" transition="in">
                                      <p:cBhvr>
                                        <p:cTn dur="500"/>
                                        <p:tgtEl>
                                          <p:spTgt spid="1085"/>
                                        </p:tgtEl>
                                      </p:cBhvr>
                                    </p:animEffect>
                                  </p:childTnLst>
                                </p:cTn>
                              </p:par>
                              <p:par>
                                <p:cTn fill="hold" nodeType="withEffect" presetClass="entr" presetID="10" presetSubtype="0">
                                  <p:stCondLst>
                                    <p:cond delay="0"/>
                                  </p:stCondLst>
                                  <p:childTnLst>
                                    <p:set>
                                      <p:cBhvr>
                                        <p:cTn dur="1" fill="hold">
                                          <p:stCondLst>
                                            <p:cond delay="0"/>
                                          </p:stCondLst>
                                        </p:cTn>
                                        <p:tgtEl>
                                          <p:spTgt spid="1083"/>
                                        </p:tgtEl>
                                        <p:attrNameLst>
                                          <p:attrName>style.visibility</p:attrName>
                                        </p:attrNameLst>
                                      </p:cBhvr>
                                      <p:to>
                                        <p:strVal val="visible"/>
                                      </p:to>
                                    </p:set>
                                    <p:animEffect filter="fade" transition="in">
                                      <p:cBhvr>
                                        <p:cTn dur="500"/>
                                        <p:tgtEl>
                                          <p:spTgt spid="10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9"/>
                                        </p:tgtEl>
                                        <p:attrNameLst>
                                          <p:attrName>style.visibility</p:attrName>
                                        </p:attrNameLst>
                                      </p:cBhvr>
                                      <p:to>
                                        <p:strVal val="visible"/>
                                      </p:to>
                                    </p:set>
                                    <p:animEffect filter="fade" transition="in">
                                      <p:cBhvr>
                                        <p:cTn dur="500"/>
                                        <p:tgtEl>
                                          <p:spTgt spid="10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9" name="Shape 1089"/>
        <p:cNvGrpSpPr/>
        <p:nvPr/>
      </p:nvGrpSpPr>
      <p:grpSpPr>
        <a:xfrm>
          <a:off x="0" y="0"/>
          <a:ext cx="0" cy="0"/>
          <a:chOff x="0" y="0"/>
          <a:chExt cx="0" cy="0"/>
        </a:xfrm>
      </p:grpSpPr>
      <p:pic>
        <p:nvPicPr>
          <p:cNvPr id="1090" name="Google Shape;1090;p56"/>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1091" name="Google Shape;1091;p56"/>
          <p:cNvSpPr txBox="1"/>
          <p:nvPr>
            <p:ph type="title"/>
          </p:nvPr>
        </p:nvSpPr>
        <p:spPr>
          <a:xfrm>
            <a:off x="457200" y="44624"/>
            <a:ext cx="8229600" cy="1143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2800">
                <a:solidFill>
                  <a:srgbClr val="FF0000"/>
                </a:solidFill>
              </a:rPr>
              <a:t>Câu 7: Trong bài thơ (Đàn ghi ta của Lor-ca), hình ảnh "đường chỉ tay đã đứt" thể hiện điều gì?</a:t>
            </a:r>
            <a:endParaRPr b="1" sz="2800">
              <a:solidFill>
                <a:srgbClr val="FF0000"/>
              </a:solidFill>
              <a:latin typeface="Times New Roman"/>
              <a:ea typeface="Times New Roman"/>
              <a:cs typeface="Times New Roman"/>
              <a:sym typeface="Times New Roman"/>
            </a:endParaRPr>
          </a:p>
        </p:txBody>
      </p:sp>
      <p:sp>
        <p:nvSpPr>
          <p:cNvPr id="1092" name="Google Shape;1092;p5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
        <p:nvSpPr>
          <p:cNvPr id="1093" name="Google Shape;1093;p56"/>
          <p:cNvSpPr/>
          <p:nvPr/>
        </p:nvSpPr>
        <p:spPr>
          <a:xfrm>
            <a:off x="868680" y="4542076"/>
            <a:ext cx="3291840" cy="678894"/>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lt1"/>
                </a:solidFill>
                <a:latin typeface="Times New Roman"/>
                <a:ea typeface="Times New Roman"/>
                <a:cs typeface="Times New Roman"/>
                <a:sym typeface="Times New Roman"/>
              </a:rPr>
              <a:t>Đúng! Bất chuột vào bất kỳ chỗ nào để tiếp tục</a:t>
            </a:r>
            <a:endParaRPr sz="1800">
              <a:solidFill>
                <a:schemeClr val="lt1"/>
              </a:solidFill>
              <a:latin typeface="Times New Roman"/>
              <a:ea typeface="Times New Roman"/>
              <a:cs typeface="Times New Roman"/>
              <a:sym typeface="Times New Roman"/>
            </a:endParaRPr>
          </a:p>
        </p:txBody>
      </p:sp>
      <p:sp>
        <p:nvSpPr>
          <p:cNvPr id="1094" name="Google Shape;1094;p56"/>
          <p:cNvSpPr/>
          <p:nvPr/>
        </p:nvSpPr>
        <p:spPr>
          <a:xfrm>
            <a:off x="4983480" y="4542076"/>
            <a:ext cx="3291840" cy="678894"/>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lt1"/>
                </a:solidFill>
                <a:latin typeface="Times New Roman"/>
                <a:ea typeface="Times New Roman"/>
                <a:cs typeface="Times New Roman"/>
                <a:sym typeface="Times New Roman"/>
              </a:rPr>
              <a:t>Sai! Bất chuột vào bất kỳ chỗ nào để tiếp tục</a:t>
            </a:r>
            <a:endParaRPr sz="1800">
              <a:solidFill>
                <a:schemeClr val="lt1"/>
              </a:solidFill>
              <a:latin typeface="Times New Roman"/>
              <a:ea typeface="Times New Roman"/>
              <a:cs typeface="Times New Roman"/>
              <a:sym typeface="Times New Roman"/>
            </a:endParaRPr>
          </a:p>
        </p:txBody>
      </p:sp>
      <p:sp>
        <p:nvSpPr>
          <p:cNvPr id="1095" name="Google Shape;1095;p56"/>
          <p:cNvSpPr/>
          <p:nvPr/>
        </p:nvSpPr>
        <p:spPr>
          <a:xfrm>
            <a:off x="2514600" y="5334119"/>
            <a:ext cx="3291840" cy="678895"/>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lt1"/>
                </a:solidFill>
                <a:latin typeface="Times New Roman"/>
                <a:ea typeface="Times New Roman"/>
                <a:cs typeface="Times New Roman"/>
                <a:sym typeface="Times New Roman"/>
              </a:rPr>
              <a:t>Bạn đã trả lời đúng</a:t>
            </a:r>
            <a:endParaRPr sz="1800">
              <a:solidFill>
                <a:schemeClr val="lt1"/>
              </a:solidFill>
              <a:latin typeface="Times New Roman"/>
              <a:ea typeface="Times New Roman"/>
              <a:cs typeface="Times New Roman"/>
              <a:sym typeface="Times New Roman"/>
            </a:endParaRPr>
          </a:p>
        </p:txBody>
      </p:sp>
      <p:sp>
        <p:nvSpPr>
          <p:cNvPr id="1096" name="Google Shape;1096;p56"/>
          <p:cNvSpPr/>
          <p:nvPr/>
        </p:nvSpPr>
        <p:spPr>
          <a:xfrm>
            <a:off x="1346200" y="4862692"/>
            <a:ext cx="6583680" cy="678895"/>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t" bIns="0" lIns="0" spcFirstLastPara="1" rIns="0" wrap="square" tIns="0">
            <a:noAutofit/>
          </a:bodyPr>
          <a:lstStyle/>
          <a:p>
            <a:pPr indent="0" lvl="0" marL="0" marR="0" rtl="0" algn="l">
              <a:spcBef>
                <a:spcPts val="0"/>
              </a:spcBef>
              <a:spcAft>
                <a:spcPts val="0"/>
              </a:spcAft>
              <a:buNone/>
            </a:pPr>
            <a:r>
              <a:rPr lang="en-US" sz="1800">
                <a:solidFill>
                  <a:schemeClr val="lt1"/>
                </a:solidFill>
                <a:latin typeface="Times New Roman"/>
                <a:ea typeface="Times New Roman"/>
                <a:cs typeface="Times New Roman"/>
                <a:sym typeface="Times New Roman"/>
              </a:rPr>
              <a:t>Câu trả lời của bạn:</a:t>
            </a:r>
            <a:endParaRPr sz="1800">
              <a:solidFill>
                <a:schemeClr val="lt1"/>
              </a:solidFill>
              <a:latin typeface="Times New Roman"/>
              <a:ea typeface="Times New Roman"/>
              <a:cs typeface="Times New Roman"/>
              <a:sym typeface="Times New Roman"/>
            </a:endParaRPr>
          </a:p>
        </p:txBody>
      </p:sp>
      <p:sp>
        <p:nvSpPr>
          <p:cNvPr id="1097" name="Google Shape;1097;p56"/>
          <p:cNvSpPr/>
          <p:nvPr/>
        </p:nvSpPr>
        <p:spPr>
          <a:xfrm>
            <a:off x="2514600" y="5673566"/>
            <a:ext cx="6583680" cy="678895"/>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t" bIns="0" lIns="0" spcFirstLastPara="1" rIns="0" wrap="square" tIns="0">
            <a:noAutofit/>
          </a:bodyPr>
          <a:lstStyle/>
          <a:p>
            <a:pPr indent="0" lvl="0" marL="0" marR="0" rtl="0" algn="l">
              <a:spcBef>
                <a:spcPts val="0"/>
              </a:spcBef>
              <a:spcAft>
                <a:spcPts val="0"/>
              </a:spcAft>
              <a:buNone/>
            </a:pPr>
            <a:r>
              <a:rPr lang="en-US" sz="1800">
                <a:solidFill>
                  <a:schemeClr val="lt1"/>
                </a:solidFill>
                <a:latin typeface="Times New Roman"/>
                <a:ea typeface="Times New Roman"/>
                <a:cs typeface="Times New Roman"/>
                <a:sym typeface="Times New Roman"/>
              </a:rPr>
              <a:t>Đáp án là:</a:t>
            </a:r>
            <a:endParaRPr sz="1800">
              <a:solidFill>
                <a:schemeClr val="lt1"/>
              </a:solidFill>
              <a:latin typeface="Times New Roman"/>
              <a:ea typeface="Times New Roman"/>
              <a:cs typeface="Times New Roman"/>
              <a:sym typeface="Times New Roman"/>
            </a:endParaRPr>
          </a:p>
        </p:txBody>
      </p:sp>
      <p:sp>
        <p:nvSpPr>
          <p:cNvPr id="1098" name="Google Shape;1098;p56"/>
          <p:cNvSpPr/>
          <p:nvPr/>
        </p:nvSpPr>
        <p:spPr>
          <a:xfrm>
            <a:off x="10585" y="6013014"/>
            <a:ext cx="3291840" cy="678895"/>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lt1"/>
                </a:solidFill>
                <a:latin typeface="Times New Roman"/>
                <a:ea typeface="Times New Roman"/>
                <a:cs typeface="Times New Roman"/>
                <a:sym typeface="Times New Roman"/>
              </a:rPr>
              <a:t>Bạn chưa trả lời đúng</a:t>
            </a:r>
            <a:endParaRPr sz="1800">
              <a:solidFill>
                <a:schemeClr val="lt1"/>
              </a:solidFill>
              <a:latin typeface="Times New Roman"/>
              <a:ea typeface="Times New Roman"/>
              <a:cs typeface="Times New Roman"/>
              <a:sym typeface="Times New Roman"/>
            </a:endParaRPr>
          </a:p>
        </p:txBody>
      </p:sp>
      <p:sp>
        <p:nvSpPr>
          <p:cNvPr id="1099" name="Google Shape;1099;p56"/>
          <p:cNvSpPr/>
          <p:nvPr/>
        </p:nvSpPr>
        <p:spPr>
          <a:xfrm>
            <a:off x="2679192" y="5663304"/>
            <a:ext cx="3291840" cy="678894"/>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lt1"/>
                </a:solidFill>
                <a:latin typeface="Times New Roman"/>
                <a:ea typeface="Times New Roman"/>
                <a:cs typeface="Times New Roman"/>
                <a:sym typeface="Times New Roman"/>
              </a:rPr>
              <a:t>Bạn phải hoàn thành câu trả lời trước khi tiếp tục</a:t>
            </a:r>
            <a:endParaRPr sz="1800">
              <a:solidFill>
                <a:schemeClr val="lt1"/>
              </a:solidFill>
              <a:latin typeface="Times New Roman"/>
              <a:ea typeface="Times New Roman"/>
              <a:cs typeface="Times New Roman"/>
              <a:sym typeface="Times New Roman"/>
            </a:endParaRPr>
          </a:p>
        </p:txBody>
      </p:sp>
      <p:grpSp>
        <p:nvGrpSpPr>
          <p:cNvPr id="1100" name="Google Shape;1100;p56"/>
          <p:cNvGrpSpPr/>
          <p:nvPr/>
        </p:nvGrpSpPr>
        <p:grpSpPr>
          <a:xfrm>
            <a:off x="6306820" y="5718826"/>
            <a:ext cx="1145540" cy="407337"/>
            <a:chOff x="6306820" y="5718826"/>
            <a:chExt cx="1145540" cy="407337"/>
          </a:xfrm>
        </p:grpSpPr>
        <p:sp>
          <p:nvSpPr>
            <p:cNvPr id="1101" name="Google Shape;1101;p56"/>
            <p:cNvSpPr/>
            <p:nvPr/>
          </p:nvSpPr>
          <p:spPr>
            <a:xfrm>
              <a:off x="6306820" y="5718826"/>
              <a:ext cx="1145540" cy="407337"/>
            </a:xfrm>
            <a:prstGeom prst="roundRect">
              <a:avLst>
                <a:gd fmla="val 16667" name="adj"/>
              </a:avLst>
            </a:prstGeom>
            <a:no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400">
                <a:solidFill>
                  <a:schemeClr val="lt1"/>
                </a:solidFill>
                <a:latin typeface="Times New Roman"/>
                <a:ea typeface="Times New Roman"/>
                <a:cs typeface="Times New Roman"/>
                <a:sym typeface="Times New Roman"/>
              </a:endParaRPr>
            </a:p>
          </p:txBody>
        </p:sp>
        <p:sp>
          <p:nvSpPr>
            <p:cNvPr id="1102" name="Google Shape;1102;p56"/>
            <p:cNvSpPr/>
            <p:nvPr/>
          </p:nvSpPr>
          <p:spPr>
            <a:xfrm>
              <a:off x="6332220" y="5744226"/>
              <a:ext cx="1094740" cy="356537"/>
            </a:xfrm>
            <a:prstGeom prst="roundRect">
              <a:avLst>
                <a:gd fmla="val 16667" name="adj"/>
              </a:avLst>
            </a:prstGeom>
            <a:no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b="1" lang="en-US" sz="1400">
                  <a:solidFill>
                    <a:srgbClr val="2B333C"/>
                  </a:solidFill>
                  <a:latin typeface="Times New Roman"/>
                  <a:ea typeface="Times New Roman"/>
                  <a:cs typeface="Times New Roman"/>
                  <a:sym typeface="Times New Roman"/>
                </a:rPr>
                <a:t>Trả lời</a:t>
              </a:r>
              <a:endParaRPr b="1" sz="1400">
                <a:solidFill>
                  <a:srgbClr val="2B333C"/>
                </a:solidFill>
                <a:latin typeface="Times New Roman"/>
                <a:ea typeface="Times New Roman"/>
                <a:cs typeface="Times New Roman"/>
                <a:sym typeface="Times New Roman"/>
              </a:endParaRPr>
            </a:p>
          </p:txBody>
        </p:sp>
      </p:grpSp>
      <p:grpSp>
        <p:nvGrpSpPr>
          <p:cNvPr id="1103" name="Google Shape;1103;p56"/>
          <p:cNvGrpSpPr/>
          <p:nvPr/>
        </p:nvGrpSpPr>
        <p:grpSpPr>
          <a:xfrm>
            <a:off x="7541260" y="5718826"/>
            <a:ext cx="1145540" cy="407337"/>
            <a:chOff x="7541260" y="5718826"/>
            <a:chExt cx="1145540" cy="407337"/>
          </a:xfrm>
        </p:grpSpPr>
        <p:sp>
          <p:nvSpPr>
            <p:cNvPr id="1104" name="Google Shape;1104;p56"/>
            <p:cNvSpPr/>
            <p:nvPr/>
          </p:nvSpPr>
          <p:spPr>
            <a:xfrm>
              <a:off x="7541260" y="5718826"/>
              <a:ext cx="1145540" cy="407337"/>
            </a:xfrm>
            <a:prstGeom prst="roundRect">
              <a:avLst>
                <a:gd fmla="val 16667" name="adj"/>
              </a:avLst>
            </a:prstGeom>
            <a:no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400">
                <a:solidFill>
                  <a:schemeClr val="lt1"/>
                </a:solidFill>
                <a:latin typeface="Times New Roman"/>
                <a:ea typeface="Times New Roman"/>
                <a:cs typeface="Times New Roman"/>
                <a:sym typeface="Times New Roman"/>
              </a:endParaRPr>
            </a:p>
          </p:txBody>
        </p:sp>
        <p:sp>
          <p:nvSpPr>
            <p:cNvPr id="1105" name="Google Shape;1105;p56"/>
            <p:cNvSpPr/>
            <p:nvPr/>
          </p:nvSpPr>
          <p:spPr>
            <a:xfrm>
              <a:off x="7566660" y="5744226"/>
              <a:ext cx="1094740" cy="356537"/>
            </a:xfrm>
            <a:prstGeom prst="roundRect">
              <a:avLst>
                <a:gd fmla="val 16667" name="adj"/>
              </a:avLst>
            </a:prstGeom>
            <a:no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b="1" lang="en-US" sz="1400">
                  <a:solidFill>
                    <a:srgbClr val="2B333C"/>
                  </a:solidFill>
                  <a:latin typeface="Times New Roman"/>
                  <a:ea typeface="Times New Roman"/>
                  <a:cs typeface="Times New Roman"/>
                  <a:sym typeface="Times New Roman"/>
                </a:rPr>
                <a:t>Làm lại</a:t>
              </a:r>
              <a:endParaRPr b="1" sz="1400">
                <a:solidFill>
                  <a:srgbClr val="2B333C"/>
                </a:solidFill>
                <a:latin typeface="Times New Roman"/>
                <a:ea typeface="Times New Roman"/>
                <a:cs typeface="Times New Roman"/>
                <a:sym typeface="Times New Roman"/>
              </a:endParaRPr>
            </a:p>
          </p:txBody>
        </p:sp>
      </p:grpSp>
      <p:grpSp>
        <p:nvGrpSpPr>
          <p:cNvPr id="1106" name="Google Shape;1106;p56"/>
          <p:cNvGrpSpPr/>
          <p:nvPr/>
        </p:nvGrpSpPr>
        <p:grpSpPr>
          <a:xfrm>
            <a:off x="646907" y="1196752"/>
            <a:ext cx="8245573" cy="640080"/>
            <a:chOff x="646907" y="1484784"/>
            <a:chExt cx="8245573" cy="640080"/>
          </a:xfrm>
        </p:grpSpPr>
        <p:sp>
          <p:nvSpPr>
            <p:cNvPr id="1107" name="Google Shape;1107;p56"/>
            <p:cNvSpPr txBox="1"/>
            <p:nvPr/>
          </p:nvSpPr>
          <p:spPr>
            <a:xfrm>
              <a:off x="1079500" y="1645920"/>
              <a:ext cx="554038" cy="32004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A) </a:t>
              </a:r>
              <a:endParaRPr b="1" sz="2400">
                <a:solidFill>
                  <a:schemeClr val="dk1"/>
                </a:solidFill>
                <a:latin typeface="Times New Roman"/>
                <a:ea typeface="Times New Roman"/>
                <a:cs typeface="Times New Roman"/>
                <a:sym typeface="Times New Roman"/>
              </a:endParaRPr>
            </a:p>
          </p:txBody>
        </p:sp>
        <p:sp>
          <p:nvSpPr>
            <p:cNvPr id="1108" name="Google Shape;1108;p56"/>
            <p:cNvSpPr txBox="1"/>
            <p:nvPr/>
          </p:nvSpPr>
          <p:spPr>
            <a:xfrm>
              <a:off x="1638300" y="1484784"/>
              <a:ext cx="7254180" cy="64008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Thể hiện tâm hồn phóng khoáng, yêu tự do của Lor-ca</a:t>
              </a:r>
              <a:endParaRPr b="1" sz="2400">
                <a:solidFill>
                  <a:schemeClr val="dk1"/>
                </a:solidFill>
                <a:latin typeface="Times New Roman"/>
                <a:ea typeface="Times New Roman"/>
                <a:cs typeface="Times New Roman"/>
                <a:sym typeface="Times New Roman"/>
              </a:endParaRPr>
            </a:p>
          </p:txBody>
        </p:sp>
        <p:pic>
          <p:nvPicPr>
            <p:cNvPr id="1109" name="Google Shape;1109;p56"/>
            <p:cNvPicPr preferRelativeResize="0"/>
            <p:nvPr/>
          </p:nvPicPr>
          <p:blipFill rotWithShape="1">
            <a:blip r:embed="rId4">
              <a:alphaModFix/>
            </a:blip>
            <a:srcRect b="0" l="0" r="0" t="0"/>
            <a:stretch/>
          </p:blipFill>
          <p:spPr>
            <a:xfrm>
              <a:off x="646907" y="1702668"/>
              <a:ext cx="205646" cy="204522"/>
            </a:xfrm>
            <a:prstGeom prst="rect">
              <a:avLst/>
            </a:prstGeom>
            <a:noFill/>
            <a:ln>
              <a:noFill/>
            </a:ln>
          </p:spPr>
        </p:pic>
      </p:grpSp>
      <p:grpSp>
        <p:nvGrpSpPr>
          <p:cNvPr id="1110" name="Google Shape;1110;p56"/>
          <p:cNvGrpSpPr/>
          <p:nvPr/>
        </p:nvGrpSpPr>
        <p:grpSpPr>
          <a:xfrm>
            <a:off x="646907" y="1844824"/>
            <a:ext cx="8245573" cy="640080"/>
            <a:chOff x="646907" y="2204864"/>
            <a:chExt cx="8245573" cy="640080"/>
          </a:xfrm>
        </p:grpSpPr>
        <p:sp>
          <p:nvSpPr>
            <p:cNvPr id="1111" name="Google Shape;1111;p56"/>
            <p:cNvSpPr txBox="1"/>
            <p:nvPr/>
          </p:nvSpPr>
          <p:spPr>
            <a:xfrm>
              <a:off x="1079500" y="2327908"/>
              <a:ext cx="533400" cy="32004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B) </a:t>
              </a:r>
              <a:endParaRPr b="1" sz="2400">
                <a:solidFill>
                  <a:schemeClr val="dk1"/>
                </a:solidFill>
                <a:latin typeface="Times New Roman"/>
                <a:ea typeface="Times New Roman"/>
                <a:cs typeface="Times New Roman"/>
                <a:sym typeface="Times New Roman"/>
              </a:endParaRPr>
            </a:p>
          </p:txBody>
        </p:sp>
        <p:sp>
          <p:nvSpPr>
            <p:cNvPr id="1112" name="Google Shape;1112;p56"/>
            <p:cNvSpPr txBox="1"/>
            <p:nvPr/>
          </p:nvSpPr>
          <p:spPr>
            <a:xfrm>
              <a:off x="1612900" y="2204864"/>
              <a:ext cx="7279580" cy="64008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Thể hiện hành trình sáng tạo không mệt mỏi của Lor-ca</a:t>
              </a:r>
              <a:endParaRPr b="1" sz="2400">
                <a:solidFill>
                  <a:schemeClr val="dk1"/>
                </a:solidFill>
                <a:latin typeface="Times New Roman"/>
                <a:ea typeface="Times New Roman"/>
                <a:cs typeface="Times New Roman"/>
                <a:sym typeface="Times New Roman"/>
              </a:endParaRPr>
            </a:p>
          </p:txBody>
        </p:sp>
        <p:pic>
          <p:nvPicPr>
            <p:cNvPr id="1113" name="Google Shape;1113;p56"/>
            <p:cNvPicPr preferRelativeResize="0"/>
            <p:nvPr/>
          </p:nvPicPr>
          <p:blipFill rotWithShape="1">
            <a:blip r:embed="rId4">
              <a:alphaModFix/>
            </a:blip>
            <a:srcRect b="0" l="0" r="0" t="0"/>
            <a:stretch/>
          </p:blipFill>
          <p:spPr>
            <a:xfrm>
              <a:off x="646907" y="2384656"/>
              <a:ext cx="205646" cy="204522"/>
            </a:xfrm>
            <a:prstGeom prst="rect">
              <a:avLst/>
            </a:prstGeom>
            <a:noFill/>
            <a:ln>
              <a:noFill/>
            </a:ln>
          </p:spPr>
        </p:pic>
      </p:grpSp>
      <p:grpSp>
        <p:nvGrpSpPr>
          <p:cNvPr id="1114" name="Google Shape;1114;p56"/>
          <p:cNvGrpSpPr/>
          <p:nvPr/>
        </p:nvGrpSpPr>
        <p:grpSpPr>
          <a:xfrm>
            <a:off x="646907" y="2564904"/>
            <a:ext cx="8245573" cy="520956"/>
            <a:chOff x="646907" y="2937888"/>
            <a:chExt cx="8245573" cy="520956"/>
          </a:xfrm>
        </p:grpSpPr>
        <p:sp>
          <p:nvSpPr>
            <p:cNvPr id="1115" name="Google Shape;1115;p56"/>
            <p:cNvSpPr txBox="1"/>
            <p:nvPr/>
          </p:nvSpPr>
          <p:spPr>
            <a:xfrm>
              <a:off x="1079500" y="3009896"/>
              <a:ext cx="533400" cy="32004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C) </a:t>
              </a:r>
              <a:endParaRPr b="1" sz="2400">
                <a:solidFill>
                  <a:schemeClr val="dk1"/>
                </a:solidFill>
                <a:latin typeface="Times New Roman"/>
                <a:ea typeface="Times New Roman"/>
                <a:cs typeface="Times New Roman"/>
                <a:sym typeface="Times New Roman"/>
              </a:endParaRPr>
            </a:p>
          </p:txBody>
        </p:sp>
        <p:sp>
          <p:nvSpPr>
            <p:cNvPr id="1116" name="Google Shape;1116;p56"/>
            <p:cNvSpPr txBox="1"/>
            <p:nvPr/>
          </p:nvSpPr>
          <p:spPr>
            <a:xfrm>
              <a:off x="1612900" y="2937888"/>
              <a:ext cx="7279580" cy="520956"/>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Thể hiện sự tài hoa, nghệ sĩ của Lor-ca</a:t>
              </a:r>
              <a:endParaRPr b="1" sz="2400">
                <a:solidFill>
                  <a:schemeClr val="dk1"/>
                </a:solidFill>
                <a:latin typeface="Times New Roman"/>
                <a:ea typeface="Times New Roman"/>
                <a:cs typeface="Times New Roman"/>
                <a:sym typeface="Times New Roman"/>
              </a:endParaRPr>
            </a:p>
          </p:txBody>
        </p:sp>
        <p:pic>
          <p:nvPicPr>
            <p:cNvPr id="1117" name="Google Shape;1117;p56"/>
            <p:cNvPicPr preferRelativeResize="0"/>
            <p:nvPr/>
          </p:nvPicPr>
          <p:blipFill rotWithShape="1">
            <a:blip r:embed="rId4">
              <a:alphaModFix/>
            </a:blip>
            <a:srcRect b="0" l="0" r="0" t="0"/>
            <a:stretch/>
          </p:blipFill>
          <p:spPr>
            <a:xfrm>
              <a:off x="646907" y="3066644"/>
              <a:ext cx="205646" cy="204522"/>
            </a:xfrm>
            <a:prstGeom prst="rect">
              <a:avLst/>
            </a:prstGeom>
            <a:noFill/>
            <a:ln>
              <a:noFill/>
            </a:ln>
          </p:spPr>
        </p:pic>
      </p:grpSp>
      <p:grpSp>
        <p:nvGrpSpPr>
          <p:cNvPr id="1118" name="Google Shape;1118;p56"/>
          <p:cNvGrpSpPr/>
          <p:nvPr/>
        </p:nvGrpSpPr>
        <p:grpSpPr>
          <a:xfrm>
            <a:off x="646907" y="3371844"/>
            <a:ext cx="8245573" cy="640081"/>
            <a:chOff x="646907" y="3371844"/>
            <a:chExt cx="8245573" cy="640081"/>
          </a:xfrm>
        </p:grpSpPr>
        <p:sp>
          <p:nvSpPr>
            <p:cNvPr id="1119" name="Google Shape;1119;p56"/>
            <p:cNvSpPr txBox="1"/>
            <p:nvPr/>
          </p:nvSpPr>
          <p:spPr>
            <a:xfrm>
              <a:off x="1079500" y="3371844"/>
              <a:ext cx="554038" cy="32004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D) </a:t>
              </a:r>
              <a:endParaRPr b="1" sz="2400">
                <a:solidFill>
                  <a:schemeClr val="dk1"/>
                </a:solidFill>
                <a:latin typeface="Times New Roman"/>
                <a:ea typeface="Times New Roman"/>
                <a:cs typeface="Times New Roman"/>
                <a:sym typeface="Times New Roman"/>
              </a:endParaRPr>
            </a:p>
          </p:txBody>
        </p:sp>
        <p:sp>
          <p:nvSpPr>
            <p:cNvPr id="1120" name="Google Shape;1120;p56"/>
            <p:cNvSpPr txBox="1"/>
            <p:nvPr/>
          </p:nvSpPr>
          <p:spPr>
            <a:xfrm>
              <a:off x="1638300" y="3371845"/>
              <a:ext cx="7254180" cy="64008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Thể hiện số phận bi thảm và định mệnh nghiệt ngã của Lor-ca.</a:t>
              </a:r>
              <a:endParaRPr b="1" sz="2400">
                <a:solidFill>
                  <a:schemeClr val="dk1"/>
                </a:solidFill>
                <a:latin typeface="Times New Roman"/>
                <a:ea typeface="Times New Roman"/>
                <a:cs typeface="Times New Roman"/>
                <a:sym typeface="Times New Roman"/>
              </a:endParaRPr>
            </a:p>
          </p:txBody>
        </p:sp>
        <p:pic>
          <p:nvPicPr>
            <p:cNvPr id="1121" name="Google Shape;1121;p56"/>
            <p:cNvPicPr preferRelativeResize="0"/>
            <p:nvPr/>
          </p:nvPicPr>
          <p:blipFill rotWithShape="1">
            <a:blip r:embed="rId5">
              <a:alphaModFix/>
            </a:blip>
            <a:srcRect b="0" l="0" r="0" t="0"/>
            <a:stretch/>
          </p:blipFill>
          <p:spPr>
            <a:xfrm>
              <a:off x="646907" y="3428592"/>
              <a:ext cx="205646" cy="204522"/>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5" name="Shape 1125"/>
        <p:cNvGrpSpPr/>
        <p:nvPr/>
      </p:nvGrpSpPr>
      <p:grpSpPr>
        <a:xfrm>
          <a:off x="0" y="0"/>
          <a:ext cx="0" cy="0"/>
          <a:chOff x="0" y="0"/>
          <a:chExt cx="0" cy="0"/>
        </a:xfrm>
      </p:grpSpPr>
      <p:sp>
        <p:nvSpPr>
          <p:cNvPr id="1126" name="Google Shape;1126;p5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pic>
        <p:nvPicPr>
          <p:cNvPr id="1127" name="Google Shape;1127;p57"/>
          <p:cNvPicPr preferRelativeResize="0"/>
          <p:nvPr/>
        </p:nvPicPr>
        <p:blipFill rotWithShape="1">
          <a:blip r:embed="rId3">
            <a:alphaModFix/>
          </a:blip>
          <a:srcRect b="0" l="0" r="0" t="0"/>
          <a:stretch/>
        </p:blipFill>
        <p:spPr>
          <a:xfrm>
            <a:off x="0" y="0"/>
            <a:ext cx="9143999" cy="6857999"/>
          </a:xfrm>
          <a:prstGeom prst="rect">
            <a:avLst/>
          </a:prstGeom>
          <a:noFill/>
          <a:ln>
            <a:noFill/>
          </a:ln>
        </p:spPr>
      </p:pic>
      <p:sp>
        <p:nvSpPr>
          <p:cNvPr id="1128" name="Google Shape;1128;p57"/>
          <p:cNvSpPr/>
          <p:nvPr/>
        </p:nvSpPr>
        <p:spPr>
          <a:xfrm>
            <a:off x="-14730" y="0"/>
            <a:ext cx="9144000" cy="6858000"/>
          </a:xfrm>
          <a:prstGeom prst="rect">
            <a:avLst/>
          </a:prstGeom>
          <a:solidFill>
            <a:schemeClr val="lt1">
              <a:alpha val="70980"/>
            </a:scheme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29" name="Google Shape;1129;p57"/>
          <p:cNvSpPr txBox="1"/>
          <p:nvPr/>
        </p:nvSpPr>
        <p:spPr>
          <a:xfrm>
            <a:off x="0" y="-27384"/>
            <a:ext cx="9129270" cy="584775"/>
          </a:xfrm>
          <a:prstGeom prst="rect">
            <a:avLst/>
          </a:prstGeom>
          <a:solidFill>
            <a:schemeClr val="lt1">
              <a:alpha val="58823"/>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FF0000"/>
                </a:solidFill>
                <a:latin typeface="Cambria"/>
                <a:ea typeface="Cambria"/>
                <a:cs typeface="Cambria"/>
                <a:sym typeface="Cambria"/>
              </a:rPr>
              <a:t>ĐÀN GHITA CỦA LOR - CA</a:t>
            </a:r>
            <a:endParaRPr b="1" sz="3200">
              <a:solidFill>
                <a:srgbClr val="FF0000"/>
              </a:solidFill>
              <a:latin typeface="Cambria"/>
              <a:ea typeface="Cambria"/>
              <a:cs typeface="Cambria"/>
              <a:sym typeface="Cambria"/>
            </a:endParaRPr>
          </a:p>
        </p:txBody>
      </p:sp>
      <p:sp>
        <p:nvSpPr>
          <p:cNvPr id="1130" name="Google Shape;1130;p57"/>
          <p:cNvSpPr txBox="1"/>
          <p:nvPr/>
        </p:nvSpPr>
        <p:spPr>
          <a:xfrm>
            <a:off x="177311" y="601524"/>
            <a:ext cx="5496505" cy="523220"/>
          </a:xfrm>
          <a:prstGeom prst="rect">
            <a:avLst/>
          </a:prstGeom>
          <a:noFill/>
          <a:ln>
            <a:noFill/>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3. Suy ngẫm về cái chết của Lor-ca</a:t>
            </a:r>
            <a:endParaRPr b="1" sz="2800">
              <a:solidFill>
                <a:schemeClr val="dk1"/>
              </a:solidFill>
              <a:latin typeface="Times New Roman"/>
              <a:ea typeface="Times New Roman"/>
              <a:cs typeface="Times New Roman"/>
              <a:sym typeface="Times New Roman"/>
            </a:endParaRPr>
          </a:p>
        </p:txBody>
      </p:sp>
      <p:sp>
        <p:nvSpPr>
          <p:cNvPr id="1131" name="Google Shape;1131;p57"/>
          <p:cNvSpPr txBox="1"/>
          <p:nvPr/>
        </p:nvSpPr>
        <p:spPr>
          <a:xfrm>
            <a:off x="294011" y="1249596"/>
            <a:ext cx="423374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C0C0C"/>
                </a:solidFill>
                <a:latin typeface="Times New Roman"/>
                <a:ea typeface="Times New Roman"/>
                <a:cs typeface="Times New Roman"/>
                <a:sym typeface="Times New Roman"/>
              </a:rPr>
              <a:t>- Hành động:</a:t>
            </a:r>
            <a:endParaRPr b="1" sz="2800">
              <a:solidFill>
                <a:srgbClr val="0C0C0C"/>
              </a:solidFill>
              <a:latin typeface="Times New Roman"/>
              <a:ea typeface="Times New Roman"/>
              <a:cs typeface="Times New Roman"/>
              <a:sym typeface="Times New Roman"/>
            </a:endParaRPr>
          </a:p>
        </p:txBody>
      </p:sp>
      <p:sp>
        <p:nvSpPr>
          <p:cNvPr id="1132" name="Google Shape;1132;p57"/>
          <p:cNvSpPr txBox="1"/>
          <p:nvPr/>
        </p:nvSpPr>
        <p:spPr>
          <a:xfrm>
            <a:off x="177311" y="1902024"/>
            <a:ext cx="3026537"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Calibri"/>
                <a:ea typeface="Calibri"/>
                <a:cs typeface="Calibri"/>
                <a:sym typeface="Calibri"/>
              </a:rPr>
              <a:t>+ Bơi sang ngang </a:t>
            </a:r>
            <a:endParaRPr/>
          </a:p>
        </p:txBody>
      </p:sp>
      <p:sp>
        <p:nvSpPr>
          <p:cNvPr id="1133" name="Google Shape;1133;p57"/>
          <p:cNvSpPr txBox="1"/>
          <p:nvPr/>
        </p:nvSpPr>
        <p:spPr>
          <a:xfrm>
            <a:off x="179512" y="2636912"/>
            <a:ext cx="3026537"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Calibri"/>
                <a:ea typeface="Calibri"/>
                <a:cs typeface="Calibri"/>
                <a:sym typeface="Calibri"/>
              </a:rPr>
              <a:t>+ Ném lá bùa</a:t>
            </a:r>
            <a:endParaRPr/>
          </a:p>
        </p:txBody>
      </p:sp>
      <p:sp>
        <p:nvSpPr>
          <p:cNvPr id="1134" name="Google Shape;1134;p57"/>
          <p:cNvSpPr txBox="1"/>
          <p:nvPr/>
        </p:nvSpPr>
        <p:spPr>
          <a:xfrm>
            <a:off x="179512" y="3573016"/>
            <a:ext cx="3026537"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Calibri"/>
                <a:ea typeface="Calibri"/>
                <a:cs typeface="Calibri"/>
                <a:sym typeface="Calibri"/>
              </a:rPr>
              <a:t>+ Ném trái tim</a:t>
            </a:r>
            <a:endParaRPr/>
          </a:p>
        </p:txBody>
      </p:sp>
      <p:pic>
        <p:nvPicPr>
          <p:cNvPr id="1135" name="Google Shape;1135;p57"/>
          <p:cNvPicPr preferRelativeResize="0"/>
          <p:nvPr/>
        </p:nvPicPr>
        <p:blipFill rotWithShape="1">
          <a:blip r:embed="rId4">
            <a:alphaModFix/>
          </a:blip>
          <a:srcRect b="0" l="0" r="0" t="0"/>
          <a:stretch/>
        </p:blipFill>
        <p:spPr>
          <a:xfrm>
            <a:off x="5436096" y="1124744"/>
            <a:ext cx="3243355" cy="2565866"/>
          </a:xfrm>
          <a:prstGeom prst="rect">
            <a:avLst/>
          </a:prstGeom>
          <a:solidFill>
            <a:srgbClr val="ECECEC"/>
          </a:solidFill>
          <a:ln cap="rnd" cmpd="sng" w="190500">
            <a:solidFill>
              <a:srgbClr val="FFFFFF"/>
            </a:solidFill>
            <a:prstDash val="solid"/>
            <a:round/>
            <a:headEnd len="sm" w="sm" type="none"/>
            <a:tailEnd len="sm" w="sm" type="none"/>
          </a:ln>
          <a:effectLst>
            <a:outerShdw blurRad="50000" rotWithShape="0" algn="tl">
              <a:srgbClr val="000000">
                <a:alpha val="40784"/>
              </a:srgbClr>
            </a:outerShdw>
          </a:effectLst>
        </p:spPr>
      </p:pic>
      <p:pic>
        <p:nvPicPr>
          <p:cNvPr descr="Vũ nữ digan" id="1136" name="Google Shape;1136;p57"/>
          <p:cNvPicPr preferRelativeResize="0"/>
          <p:nvPr/>
        </p:nvPicPr>
        <p:blipFill rotWithShape="1">
          <a:blip r:embed="rId5">
            <a:alphaModFix/>
          </a:blip>
          <a:srcRect b="0" l="0" r="0" t="0"/>
          <a:stretch/>
        </p:blipFill>
        <p:spPr>
          <a:xfrm>
            <a:off x="4915518" y="1621256"/>
            <a:ext cx="2536802" cy="3615485"/>
          </a:xfrm>
          <a:prstGeom prst="rect">
            <a:avLst/>
          </a:prstGeom>
          <a:solidFill>
            <a:srgbClr val="ECECEC"/>
          </a:solidFill>
          <a:ln cap="rnd" cmpd="sng" w="190500">
            <a:solidFill>
              <a:srgbClr val="FFFFFF"/>
            </a:solidFill>
            <a:prstDash val="solid"/>
            <a:round/>
            <a:headEnd len="sm" w="sm" type="none"/>
            <a:tailEnd len="sm" w="sm" type="none"/>
          </a:ln>
          <a:effectLst>
            <a:outerShdw blurRad="50000" rotWithShape="0" algn="tl">
              <a:srgbClr val="000000">
                <a:alpha val="40784"/>
              </a:srgbClr>
            </a:outerShdw>
          </a:effectLst>
        </p:spPr>
      </p:pic>
      <p:sp>
        <p:nvSpPr>
          <p:cNvPr id="1137" name="Google Shape;1137;p57"/>
          <p:cNvSpPr txBox="1"/>
          <p:nvPr/>
        </p:nvSpPr>
        <p:spPr>
          <a:xfrm>
            <a:off x="173783" y="4437112"/>
            <a:ext cx="4232535"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00FF"/>
                </a:solidFill>
                <a:latin typeface="Calibri"/>
                <a:ea typeface="Calibri"/>
                <a:cs typeface="Calibri"/>
                <a:sym typeface="Calibri"/>
              </a:rPr>
              <a:t>🢂 Tượng trưng cho sự tự giải thoát</a:t>
            </a:r>
            <a:endParaRPr b="1" sz="2800">
              <a:solidFill>
                <a:srgbClr val="0000FF"/>
              </a:solidFill>
              <a:latin typeface="Calibri"/>
              <a:ea typeface="Calibri"/>
              <a:cs typeface="Calibri"/>
              <a:sym typeface="Calibri"/>
            </a:endParaRPr>
          </a:p>
        </p:txBody>
      </p:sp>
      <p:sp>
        <p:nvSpPr>
          <p:cNvPr id="1138" name="Google Shape;1138;p57"/>
          <p:cNvSpPr txBox="1"/>
          <p:nvPr/>
        </p:nvSpPr>
        <p:spPr>
          <a:xfrm>
            <a:off x="535239" y="5805264"/>
            <a:ext cx="8139899" cy="830997"/>
          </a:xfrm>
          <a:prstGeom prst="rect">
            <a:avLst/>
          </a:prstGeom>
          <a:solidFill>
            <a:srgbClr val="FF0066"/>
          </a:solidFill>
          <a:ln>
            <a:noFill/>
          </a:ln>
          <a:effectLst>
            <a:outerShdw blurRad="40000" rotWithShape="0" dir="5400000" dist="23000">
              <a:srgbClr val="000000">
                <a:alpha val="34901"/>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alibri"/>
                <a:ea typeface="Calibri"/>
                <a:cs typeface="Calibri"/>
                <a:sym typeface="Calibri"/>
              </a:rPr>
              <a:t>Dứt khoát, thanh thản chấp nhận kết cục của một số phận phũ phàng để nhập vào cái vĩnh hằng của cuộc sống vô biên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31"/>
                                        </p:tgtEl>
                                        <p:attrNameLst>
                                          <p:attrName>style.visibility</p:attrName>
                                        </p:attrNameLst>
                                      </p:cBhvr>
                                      <p:to>
                                        <p:strVal val="visible"/>
                                      </p:to>
                                    </p:set>
                                    <p:anim calcmode="lin" valueType="num">
                                      <p:cBhvr additive="base">
                                        <p:cTn dur="500"/>
                                        <p:tgtEl>
                                          <p:spTgt spid="113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2"/>
                                        </p:tgtEl>
                                        <p:attrNameLst>
                                          <p:attrName>style.visibility</p:attrName>
                                        </p:attrNameLst>
                                      </p:cBhvr>
                                      <p:to>
                                        <p:strVal val="visible"/>
                                      </p:to>
                                    </p:set>
                                    <p:animEffect filter="fade" transition="in">
                                      <p:cBhvr>
                                        <p:cTn dur="2000"/>
                                        <p:tgtEl>
                                          <p:spTgt spid="1132"/>
                                        </p:tgtEl>
                                      </p:cBhvr>
                                    </p:animEffect>
                                  </p:childTnLst>
                                </p:cTn>
                              </p:par>
                              <p:par>
                                <p:cTn fill="hold" nodeType="withEffect" presetClass="entr" presetID="10" presetSubtype="0">
                                  <p:stCondLst>
                                    <p:cond delay="0"/>
                                  </p:stCondLst>
                                  <p:childTnLst>
                                    <p:set>
                                      <p:cBhvr>
                                        <p:cTn dur="1" fill="hold">
                                          <p:stCondLst>
                                            <p:cond delay="0"/>
                                          </p:stCondLst>
                                        </p:cTn>
                                        <p:tgtEl>
                                          <p:spTgt spid="1135"/>
                                        </p:tgtEl>
                                        <p:attrNameLst>
                                          <p:attrName>style.visibility</p:attrName>
                                        </p:attrNameLst>
                                      </p:cBhvr>
                                      <p:to>
                                        <p:strVal val="visible"/>
                                      </p:to>
                                    </p:set>
                                    <p:animEffect filter="fade" transition="in">
                                      <p:cBhvr>
                                        <p:cTn dur="2000"/>
                                        <p:tgtEl>
                                          <p:spTgt spid="11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3"/>
                                        </p:tgtEl>
                                        <p:attrNameLst>
                                          <p:attrName>style.visibility</p:attrName>
                                        </p:attrNameLst>
                                      </p:cBhvr>
                                      <p:to>
                                        <p:strVal val="visible"/>
                                      </p:to>
                                    </p:set>
                                    <p:animEffect filter="fade" transition="in">
                                      <p:cBhvr>
                                        <p:cTn dur="2000"/>
                                        <p:tgtEl>
                                          <p:spTgt spid="1133"/>
                                        </p:tgtEl>
                                      </p:cBhvr>
                                    </p:animEffect>
                                  </p:childTnLst>
                                </p:cTn>
                              </p:par>
                              <p:par>
                                <p:cTn fill="hold" nodeType="withEffect" presetClass="entr" presetID="10" presetSubtype="0">
                                  <p:stCondLst>
                                    <p:cond delay="0"/>
                                  </p:stCondLst>
                                  <p:childTnLst>
                                    <p:set>
                                      <p:cBhvr>
                                        <p:cTn dur="1" fill="hold">
                                          <p:stCondLst>
                                            <p:cond delay="0"/>
                                          </p:stCondLst>
                                        </p:cTn>
                                        <p:tgtEl>
                                          <p:spTgt spid="1136"/>
                                        </p:tgtEl>
                                        <p:attrNameLst>
                                          <p:attrName>style.visibility</p:attrName>
                                        </p:attrNameLst>
                                      </p:cBhvr>
                                      <p:to>
                                        <p:strVal val="visible"/>
                                      </p:to>
                                    </p:set>
                                    <p:animEffect filter="fade" transition="in">
                                      <p:cBhvr>
                                        <p:cTn dur="2000"/>
                                        <p:tgtEl>
                                          <p:spTgt spid="11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4"/>
                                        </p:tgtEl>
                                        <p:attrNameLst>
                                          <p:attrName>style.visibility</p:attrName>
                                        </p:attrNameLst>
                                      </p:cBhvr>
                                      <p:to>
                                        <p:strVal val="visible"/>
                                      </p:to>
                                    </p:set>
                                    <p:animEffect filter="fade" transition="in">
                                      <p:cBhvr>
                                        <p:cTn dur="2000"/>
                                        <p:tgtEl>
                                          <p:spTgt spid="11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7"/>
                                        </p:tgtEl>
                                        <p:attrNameLst>
                                          <p:attrName>style.visibility</p:attrName>
                                        </p:attrNameLst>
                                      </p:cBhvr>
                                      <p:to>
                                        <p:strVal val="visible"/>
                                      </p:to>
                                    </p:set>
                                    <p:animEffect filter="fade" transition="in">
                                      <p:cBhvr>
                                        <p:cTn dur="2000"/>
                                        <p:tgtEl>
                                          <p:spTgt spid="11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8"/>
                                        </p:tgtEl>
                                        <p:attrNameLst>
                                          <p:attrName>style.visibility</p:attrName>
                                        </p:attrNameLst>
                                      </p:cBhvr>
                                      <p:to>
                                        <p:strVal val="visible"/>
                                      </p:to>
                                    </p:set>
                                    <p:animEffect filter="fade" transition="in">
                                      <p:cBhvr>
                                        <p:cTn dur="2000"/>
                                        <p:tgtEl>
                                          <p:spTgt spid="11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2" name="Shape 1142"/>
        <p:cNvGrpSpPr/>
        <p:nvPr/>
      </p:nvGrpSpPr>
      <p:grpSpPr>
        <a:xfrm>
          <a:off x="0" y="0"/>
          <a:ext cx="0" cy="0"/>
          <a:chOff x="0" y="0"/>
          <a:chExt cx="0" cy="0"/>
        </a:xfrm>
      </p:grpSpPr>
      <p:sp>
        <p:nvSpPr>
          <p:cNvPr id="1143" name="Google Shape;1143;p5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
        <p:nvSpPr>
          <p:cNvPr id="1144" name="Google Shape;1144;p58"/>
          <p:cNvSpPr/>
          <p:nvPr/>
        </p:nvSpPr>
        <p:spPr>
          <a:xfrm>
            <a:off x="1" y="-27384"/>
            <a:ext cx="9144000" cy="6885384"/>
          </a:xfrm>
          <a:prstGeom prst="rect">
            <a:avLst/>
          </a:prstGeom>
          <a:blipFill rotWithShape="1">
            <a:blip r:embed="rId3">
              <a:alphaModFix/>
            </a:blip>
            <a:tile algn="tl" flip="none" tx="0" sx="100000" ty="0" sy="100000"/>
          </a:blip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45" name="Google Shape;1145;p58"/>
          <p:cNvSpPr txBox="1"/>
          <p:nvPr/>
        </p:nvSpPr>
        <p:spPr>
          <a:xfrm>
            <a:off x="0" y="-27384"/>
            <a:ext cx="9144000" cy="584775"/>
          </a:xfrm>
          <a:prstGeom prst="rect">
            <a:avLst/>
          </a:prstGeom>
          <a:solidFill>
            <a:schemeClr val="lt1">
              <a:alpha val="58823"/>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FF0000"/>
                </a:solidFill>
                <a:latin typeface="Cambria"/>
                <a:ea typeface="Cambria"/>
                <a:cs typeface="Cambria"/>
                <a:sym typeface="Cambria"/>
              </a:rPr>
              <a:t>ĐÀN GHITA CỦA LOR - CA</a:t>
            </a:r>
            <a:endParaRPr b="1" sz="3200">
              <a:solidFill>
                <a:srgbClr val="FF0000"/>
              </a:solidFill>
              <a:latin typeface="Cambria"/>
              <a:ea typeface="Cambria"/>
              <a:cs typeface="Cambria"/>
              <a:sym typeface="Cambria"/>
            </a:endParaRPr>
          </a:p>
        </p:txBody>
      </p:sp>
      <p:sp>
        <p:nvSpPr>
          <p:cNvPr id="1146" name="Google Shape;1146;p58"/>
          <p:cNvSpPr txBox="1"/>
          <p:nvPr/>
        </p:nvSpPr>
        <p:spPr>
          <a:xfrm>
            <a:off x="177311" y="673532"/>
            <a:ext cx="5496505" cy="523220"/>
          </a:xfrm>
          <a:prstGeom prst="rect">
            <a:avLst/>
          </a:prstGeom>
          <a:noFill/>
          <a:ln>
            <a:noFill/>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3. Suy ngẫm về cái chết của Lor-ca</a:t>
            </a:r>
            <a:endParaRPr b="1" sz="2800">
              <a:solidFill>
                <a:schemeClr val="dk1"/>
              </a:solidFill>
              <a:latin typeface="Times New Roman"/>
              <a:ea typeface="Times New Roman"/>
              <a:cs typeface="Times New Roman"/>
              <a:sym typeface="Times New Roman"/>
            </a:endParaRPr>
          </a:p>
        </p:txBody>
      </p:sp>
      <p:sp>
        <p:nvSpPr>
          <p:cNvPr id="1147" name="Google Shape;1147;p58"/>
          <p:cNvSpPr txBox="1"/>
          <p:nvPr/>
        </p:nvSpPr>
        <p:spPr>
          <a:xfrm>
            <a:off x="179512" y="1249596"/>
            <a:ext cx="6222206" cy="523220"/>
          </a:xfrm>
          <a:prstGeom prst="rect">
            <a:avLst/>
          </a:prstGeom>
          <a:noFill/>
          <a:ln>
            <a:noFill/>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00FF"/>
                </a:solidFill>
                <a:latin typeface="Times New Roman"/>
                <a:ea typeface="Times New Roman"/>
                <a:cs typeface="Times New Roman"/>
                <a:sym typeface="Times New Roman"/>
              </a:rPr>
              <a:t>- Chuỗi hợp âm li – la – li – la – li – la.... </a:t>
            </a:r>
            <a:endParaRPr b="1" sz="2800">
              <a:solidFill>
                <a:srgbClr val="0000FF"/>
              </a:solidFill>
              <a:latin typeface="Times New Roman"/>
              <a:ea typeface="Times New Roman"/>
              <a:cs typeface="Times New Roman"/>
              <a:sym typeface="Times New Roman"/>
            </a:endParaRPr>
          </a:p>
        </p:txBody>
      </p:sp>
      <p:sp>
        <p:nvSpPr>
          <p:cNvPr id="1148" name="Google Shape;1148;p58"/>
          <p:cNvSpPr txBox="1"/>
          <p:nvPr/>
        </p:nvSpPr>
        <p:spPr>
          <a:xfrm>
            <a:off x="5004048" y="1858257"/>
            <a:ext cx="3744416"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0000FF"/>
                </a:solidFill>
                <a:latin typeface="Calibri"/>
                <a:ea typeface="Calibri"/>
                <a:cs typeface="Calibri"/>
                <a:sym typeface="Calibri"/>
              </a:rPr>
              <a:t>+ Bài ca về sự bất tử của một con người</a:t>
            </a:r>
            <a:endParaRPr/>
          </a:p>
        </p:txBody>
      </p:sp>
      <p:sp>
        <p:nvSpPr>
          <p:cNvPr id="1149" name="Google Shape;1149;p58"/>
          <p:cNvSpPr txBox="1"/>
          <p:nvPr/>
        </p:nvSpPr>
        <p:spPr>
          <a:xfrm>
            <a:off x="5148064" y="3416623"/>
            <a:ext cx="3744416"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0000FF"/>
                </a:solidFill>
                <a:latin typeface="Calibri"/>
                <a:ea typeface="Calibri"/>
                <a:cs typeface="Calibri"/>
                <a:sym typeface="Calibri"/>
              </a:rPr>
              <a:t>+ Bản độc tấu ghita ngợi ca Lora</a:t>
            </a:r>
            <a:endParaRPr b="1" sz="3200">
              <a:solidFill>
                <a:srgbClr val="0000FF"/>
              </a:solidFill>
              <a:latin typeface="Calibri"/>
              <a:ea typeface="Calibri"/>
              <a:cs typeface="Calibri"/>
              <a:sym typeface="Calibri"/>
            </a:endParaRPr>
          </a:p>
        </p:txBody>
      </p:sp>
      <p:sp>
        <p:nvSpPr>
          <p:cNvPr id="1150" name="Google Shape;1150;p58"/>
          <p:cNvSpPr txBox="1"/>
          <p:nvPr/>
        </p:nvSpPr>
        <p:spPr>
          <a:xfrm>
            <a:off x="5004048" y="5157192"/>
            <a:ext cx="4032448" cy="156966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200">
                <a:solidFill>
                  <a:srgbClr val="FF3300"/>
                </a:solidFill>
                <a:latin typeface="Calibri"/>
                <a:ea typeface="Calibri"/>
                <a:cs typeface="Calibri"/>
                <a:sym typeface="Calibri"/>
              </a:rPr>
              <a:t>⭢ Thể hiện lòng kính trọng và sự tri âm của Thanh Thảo </a:t>
            </a:r>
            <a:endParaRPr/>
          </a:p>
        </p:txBody>
      </p:sp>
      <p:pic>
        <p:nvPicPr>
          <p:cNvPr descr="D:\LỆ THANH\E leaning\FedericoGarciaLorca-746147.jpg" id="1151" name="Google Shape;1151;p58"/>
          <p:cNvPicPr preferRelativeResize="0"/>
          <p:nvPr/>
        </p:nvPicPr>
        <p:blipFill rotWithShape="1">
          <a:blip r:embed="rId4">
            <a:alphaModFix/>
          </a:blip>
          <a:srcRect b="0" l="0" r="0" t="0"/>
          <a:stretch/>
        </p:blipFill>
        <p:spPr>
          <a:xfrm>
            <a:off x="294010" y="1844824"/>
            <a:ext cx="3917950" cy="3456384"/>
          </a:xfrm>
          <a:prstGeom prst="rect">
            <a:avLst/>
          </a:prstGeom>
          <a:noFill/>
          <a:ln cap="sq" cmpd="sng" w="190500">
            <a:solidFill>
              <a:srgbClr val="C8C6BD"/>
            </a:solidFill>
            <a:prstDash val="solid"/>
            <a:miter lim="800000"/>
            <a:headEnd len="sm" w="sm" type="none"/>
            <a:tailEnd len="sm" w="sm" type="none"/>
          </a:ln>
          <a:effectLst>
            <a:outerShdw blurRad="254000" rotWithShape="0" algn="bl">
              <a:srgbClr val="000000">
                <a:alpha val="42745"/>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47"/>
                                        </p:tgtEl>
                                        <p:attrNameLst>
                                          <p:attrName>style.visibility</p:attrName>
                                        </p:attrNameLst>
                                      </p:cBhvr>
                                      <p:to>
                                        <p:strVal val="visible"/>
                                      </p:to>
                                    </p:set>
                                    <p:anim calcmode="lin" valueType="num">
                                      <p:cBhvr additive="base">
                                        <p:cTn dur="500"/>
                                        <p:tgtEl>
                                          <p:spTgt spid="114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8"/>
                                        </p:tgtEl>
                                        <p:attrNameLst>
                                          <p:attrName>style.visibility</p:attrName>
                                        </p:attrNameLst>
                                      </p:cBhvr>
                                      <p:to>
                                        <p:strVal val="visible"/>
                                      </p:to>
                                    </p:set>
                                    <p:animEffect filter="fade" transition="in">
                                      <p:cBhvr>
                                        <p:cTn dur="2000"/>
                                        <p:tgtEl>
                                          <p:spTgt spid="11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9"/>
                                        </p:tgtEl>
                                        <p:attrNameLst>
                                          <p:attrName>style.visibility</p:attrName>
                                        </p:attrNameLst>
                                      </p:cBhvr>
                                      <p:to>
                                        <p:strVal val="visible"/>
                                      </p:to>
                                    </p:set>
                                    <p:animEffect filter="fade" transition="in">
                                      <p:cBhvr>
                                        <p:cTn dur="2000"/>
                                        <p:tgtEl>
                                          <p:spTgt spid="1149"/>
                                        </p:tgtEl>
                                      </p:cBhvr>
                                    </p:animEffect>
                                  </p:childTnLst>
                                </p:cTn>
                              </p:par>
                              <p:par>
                                <p:cTn fill="hold" nodeType="withEffect" presetClass="entr" presetID="10" presetSubtype="0">
                                  <p:stCondLst>
                                    <p:cond delay="0"/>
                                  </p:stCondLst>
                                  <p:childTnLst>
                                    <p:set>
                                      <p:cBhvr>
                                        <p:cTn dur="1" fill="hold">
                                          <p:stCondLst>
                                            <p:cond delay="0"/>
                                          </p:stCondLst>
                                        </p:cTn>
                                        <p:tgtEl>
                                          <p:spTgt spid="1151"/>
                                        </p:tgtEl>
                                        <p:attrNameLst>
                                          <p:attrName>style.visibility</p:attrName>
                                        </p:attrNameLst>
                                      </p:cBhvr>
                                      <p:to>
                                        <p:strVal val="visible"/>
                                      </p:to>
                                    </p:set>
                                    <p:animEffect filter="fade" transition="in">
                                      <p:cBhvr>
                                        <p:cTn dur="2000"/>
                                        <p:tgtEl>
                                          <p:spTgt spid="11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0"/>
                                        </p:tgtEl>
                                        <p:attrNameLst>
                                          <p:attrName>style.visibility</p:attrName>
                                        </p:attrNameLst>
                                      </p:cBhvr>
                                      <p:to>
                                        <p:strVal val="visible"/>
                                      </p:to>
                                    </p:set>
                                    <p:animEffect filter="fade" transition="in">
                                      <p:cBhvr>
                                        <p:cTn dur="2000"/>
                                        <p:tgtEl>
                                          <p:spTgt spid="11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5" name="Shape 1155"/>
        <p:cNvGrpSpPr/>
        <p:nvPr/>
      </p:nvGrpSpPr>
      <p:grpSpPr>
        <a:xfrm>
          <a:off x="0" y="0"/>
          <a:ext cx="0" cy="0"/>
          <a:chOff x="0" y="0"/>
          <a:chExt cx="0" cy="0"/>
        </a:xfrm>
      </p:grpSpPr>
      <p:pic>
        <p:nvPicPr>
          <p:cNvPr id="1156" name="Google Shape;1156;p59"/>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1157" name="Google Shape;1157;p59"/>
          <p:cNvSpPr txBox="1"/>
          <p:nvPr>
            <p:ph type="title"/>
          </p:nvPr>
        </p:nvSpPr>
        <p:spPr>
          <a:xfrm>
            <a:off x="457200" y="44624"/>
            <a:ext cx="8507288" cy="1143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2800">
                <a:solidFill>
                  <a:srgbClr val="FF0000"/>
                </a:solidFill>
              </a:rPr>
              <a:t>Câu 8: Ý nghĩa của dòng thơ "lilalilalila" trong bài thơ </a:t>
            </a:r>
            <a:br>
              <a:rPr b="1" lang="en-US" sz="2800">
                <a:solidFill>
                  <a:srgbClr val="FF0000"/>
                </a:solidFill>
              </a:rPr>
            </a:br>
            <a:r>
              <a:rPr b="1" lang="en-US" sz="2800">
                <a:solidFill>
                  <a:srgbClr val="FF0000"/>
                </a:solidFill>
              </a:rPr>
              <a:t>Đàn ghita của Lorca?</a:t>
            </a:r>
            <a:endParaRPr b="1" i="1" sz="2800">
              <a:solidFill>
                <a:srgbClr val="FF0000"/>
              </a:solidFill>
              <a:latin typeface="Times New Roman"/>
              <a:ea typeface="Times New Roman"/>
              <a:cs typeface="Times New Roman"/>
              <a:sym typeface="Times New Roman"/>
            </a:endParaRPr>
          </a:p>
        </p:txBody>
      </p:sp>
      <p:sp>
        <p:nvSpPr>
          <p:cNvPr id="1158" name="Google Shape;1158;p5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grpSp>
        <p:nvGrpSpPr>
          <p:cNvPr id="1159" name="Google Shape;1159;p59"/>
          <p:cNvGrpSpPr/>
          <p:nvPr/>
        </p:nvGrpSpPr>
        <p:grpSpPr>
          <a:xfrm>
            <a:off x="251520" y="1340768"/>
            <a:ext cx="8278414" cy="438119"/>
            <a:chOff x="614066" y="1619153"/>
            <a:chExt cx="8278414" cy="1028781"/>
          </a:xfrm>
        </p:grpSpPr>
        <p:sp>
          <p:nvSpPr>
            <p:cNvPr id="1160" name="Google Shape;1160;p59"/>
            <p:cNvSpPr txBox="1"/>
            <p:nvPr/>
          </p:nvSpPr>
          <p:spPr>
            <a:xfrm>
              <a:off x="1079500" y="1645920"/>
              <a:ext cx="554038" cy="501007"/>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A) </a:t>
              </a:r>
              <a:endParaRPr b="1" sz="2400">
                <a:solidFill>
                  <a:schemeClr val="dk1"/>
                </a:solidFill>
                <a:latin typeface="Times New Roman"/>
                <a:ea typeface="Times New Roman"/>
                <a:cs typeface="Times New Roman"/>
                <a:sym typeface="Times New Roman"/>
              </a:endParaRPr>
            </a:p>
          </p:txBody>
        </p:sp>
        <p:sp>
          <p:nvSpPr>
            <p:cNvPr id="1161" name="Google Shape;1161;p59"/>
            <p:cNvSpPr txBox="1"/>
            <p:nvPr/>
          </p:nvSpPr>
          <p:spPr>
            <a:xfrm>
              <a:off x="1638300" y="1645920"/>
              <a:ext cx="7254180" cy="1002014"/>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tăng nhạc tính, tăng sức gợi và tạo ra những dư âm trong lòng người đọc.</a:t>
              </a:r>
              <a:endParaRPr b="1" sz="2400">
                <a:solidFill>
                  <a:schemeClr val="dk1"/>
                </a:solidFill>
                <a:latin typeface="Times New Roman"/>
                <a:ea typeface="Times New Roman"/>
                <a:cs typeface="Times New Roman"/>
                <a:sym typeface="Times New Roman"/>
              </a:endParaRPr>
            </a:p>
          </p:txBody>
        </p:sp>
        <p:pic>
          <p:nvPicPr>
            <p:cNvPr id="1162" name="Google Shape;1162;p59"/>
            <p:cNvPicPr preferRelativeResize="0"/>
            <p:nvPr/>
          </p:nvPicPr>
          <p:blipFill rotWithShape="1">
            <a:blip r:embed="rId4">
              <a:alphaModFix/>
            </a:blip>
            <a:srcRect b="0" l="0" r="0" t="0"/>
            <a:stretch/>
          </p:blipFill>
          <p:spPr>
            <a:xfrm>
              <a:off x="614066" y="1619153"/>
              <a:ext cx="205646" cy="480254"/>
            </a:xfrm>
            <a:prstGeom prst="rect">
              <a:avLst/>
            </a:prstGeom>
            <a:noFill/>
            <a:ln>
              <a:noFill/>
            </a:ln>
          </p:spPr>
        </p:pic>
      </p:grpSp>
      <p:grpSp>
        <p:nvGrpSpPr>
          <p:cNvPr id="1163" name="Google Shape;1163;p59"/>
          <p:cNvGrpSpPr/>
          <p:nvPr/>
        </p:nvGrpSpPr>
        <p:grpSpPr>
          <a:xfrm>
            <a:off x="269494" y="1988840"/>
            <a:ext cx="8550978" cy="693386"/>
            <a:chOff x="614066" y="2776850"/>
            <a:chExt cx="8550978" cy="1628193"/>
          </a:xfrm>
        </p:grpSpPr>
        <p:sp>
          <p:nvSpPr>
            <p:cNvPr id="1164" name="Google Shape;1164;p59"/>
            <p:cNvSpPr txBox="1"/>
            <p:nvPr/>
          </p:nvSpPr>
          <p:spPr>
            <a:xfrm>
              <a:off x="1079500" y="3098800"/>
              <a:ext cx="533400" cy="501007"/>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B) </a:t>
              </a:r>
              <a:endParaRPr b="1" sz="2400">
                <a:solidFill>
                  <a:schemeClr val="dk1"/>
                </a:solidFill>
                <a:latin typeface="Times New Roman"/>
                <a:ea typeface="Times New Roman"/>
                <a:cs typeface="Times New Roman"/>
                <a:sym typeface="Times New Roman"/>
              </a:endParaRPr>
            </a:p>
          </p:txBody>
        </p:sp>
        <p:sp>
          <p:nvSpPr>
            <p:cNvPr id="1165" name="Google Shape;1165;p59"/>
            <p:cNvSpPr txBox="1"/>
            <p:nvPr/>
          </p:nvSpPr>
          <p:spPr>
            <a:xfrm>
              <a:off x="1612900" y="2776850"/>
              <a:ext cx="7552144" cy="1628193"/>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Chuỗi âm thanh luyến láy có tác dụng đưa đẩy, tạo sự nhịp nhàng, không khí vui tươi cho toàn bộ bài thơ.</a:t>
              </a:r>
              <a:endParaRPr b="1" sz="2400">
                <a:solidFill>
                  <a:schemeClr val="dk1"/>
                </a:solidFill>
                <a:latin typeface="Times New Roman"/>
                <a:ea typeface="Times New Roman"/>
                <a:cs typeface="Times New Roman"/>
                <a:sym typeface="Times New Roman"/>
              </a:endParaRPr>
            </a:p>
          </p:txBody>
        </p:sp>
        <p:pic>
          <p:nvPicPr>
            <p:cNvPr id="1166" name="Google Shape;1166;p59"/>
            <p:cNvPicPr preferRelativeResize="0"/>
            <p:nvPr/>
          </p:nvPicPr>
          <p:blipFill rotWithShape="1">
            <a:blip r:embed="rId4">
              <a:alphaModFix/>
            </a:blip>
            <a:srcRect b="0" l="0" r="0" t="0"/>
            <a:stretch/>
          </p:blipFill>
          <p:spPr>
            <a:xfrm>
              <a:off x="614066" y="3072033"/>
              <a:ext cx="205646" cy="480254"/>
            </a:xfrm>
            <a:prstGeom prst="rect">
              <a:avLst/>
            </a:prstGeom>
            <a:noFill/>
            <a:ln>
              <a:noFill/>
            </a:ln>
          </p:spPr>
        </p:pic>
      </p:grpSp>
      <p:grpSp>
        <p:nvGrpSpPr>
          <p:cNvPr id="1167" name="Google Shape;1167;p59"/>
          <p:cNvGrpSpPr/>
          <p:nvPr/>
        </p:nvGrpSpPr>
        <p:grpSpPr>
          <a:xfrm>
            <a:off x="251520" y="2852935"/>
            <a:ext cx="8568952" cy="1152128"/>
            <a:chOff x="614066" y="4951633"/>
            <a:chExt cx="8568952" cy="2705400"/>
          </a:xfrm>
        </p:grpSpPr>
        <p:sp>
          <p:nvSpPr>
            <p:cNvPr id="1168" name="Google Shape;1168;p59"/>
            <p:cNvSpPr txBox="1"/>
            <p:nvPr/>
          </p:nvSpPr>
          <p:spPr>
            <a:xfrm>
              <a:off x="1079500" y="4978400"/>
              <a:ext cx="533400" cy="501007"/>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C) </a:t>
              </a:r>
              <a:endParaRPr b="1" sz="2400">
                <a:solidFill>
                  <a:schemeClr val="dk1"/>
                </a:solidFill>
                <a:latin typeface="Times New Roman"/>
                <a:ea typeface="Times New Roman"/>
                <a:cs typeface="Times New Roman"/>
                <a:sym typeface="Times New Roman"/>
              </a:endParaRPr>
            </a:p>
          </p:txBody>
        </p:sp>
        <p:sp>
          <p:nvSpPr>
            <p:cNvPr id="1169" name="Google Shape;1169;p59"/>
            <p:cNvSpPr txBox="1"/>
            <p:nvPr/>
          </p:nvSpPr>
          <p:spPr>
            <a:xfrm>
              <a:off x="1612900" y="5220138"/>
              <a:ext cx="7570118" cy="2436895"/>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Mô phỏng tiếng đàn ghi ta, gợi nhớ đến tiếng ghi ta của Lor-ca mà tác giả đang tưởng mộ, do đó, thể hiện sự kính trọng và tri âm của nhà thơ với người nghệ sĩ tài ba xứ Tây Ban Nha.</a:t>
              </a:r>
              <a:endParaRPr b="1" sz="2400">
                <a:solidFill>
                  <a:schemeClr val="dk1"/>
                </a:solidFill>
                <a:latin typeface="Times New Roman"/>
                <a:ea typeface="Times New Roman"/>
                <a:cs typeface="Times New Roman"/>
                <a:sym typeface="Times New Roman"/>
              </a:endParaRPr>
            </a:p>
          </p:txBody>
        </p:sp>
        <p:pic>
          <p:nvPicPr>
            <p:cNvPr id="1170" name="Google Shape;1170;p59"/>
            <p:cNvPicPr preferRelativeResize="0"/>
            <p:nvPr/>
          </p:nvPicPr>
          <p:blipFill rotWithShape="1">
            <a:blip r:embed="rId4">
              <a:alphaModFix/>
            </a:blip>
            <a:srcRect b="0" l="0" r="0" t="0"/>
            <a:stretch/>
          </p:blipFill>
          <p:spPr>
            <a:xfrm>
              <a:off x="614066" y="4951633"/>
              <a:ext cx="205646" cy="480254"/>
            </a:xfrm>
            <a:prstGeom prst="rect">
              <a:avLst/>
            </a:prstGeom>
            <a:noFill/>
            <a:ln>
              <a:noFill/>
            </a:ln>
          </p:spPr>
        </p:pic>
      </p:grpSp>
      <p:grpSp>
        <p:nvGrpSpPr>
          <p:cNvPr id="1171" name="Google Shape;1171;p59"/>
          <p:cNvGrpSpPr/>
          <p:nvPr/>
        </p:nvGrpSpPr>
        <p:grpSpPr>
          <a:xfrm>
            <a:off x="323528" y="4428377"/>
            <a:ext cx="5814674" cy="224759"/>
            <a:chOff x="614066" y="7684673"/>
            <a:chExt cx="5814674" cy="527774"/>
          </a:xfrm>
        </p:grpSpPr>
        <p:sp>
          <p:nvSpPr>
            <p:cNvPr id="1172" name="Google Shape;1172;p59"/>
            <p:cNvSpPr txBox="1"/>
            <p:nvPr/>
          </p:nvSpPr>
          <p:spPr>
            <a:xfrm>
              <a:off x="1079500" y="7711440"/>
              <a:ext cx="554038" cy="501007"/>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D) </a:t>
              </a:r>
              <a:endParaRPr b="1" sz="2400">
                <a:solidFill>
                  <a:schemeClr val="dk1"/>
                </a:solidFill>
                <a:latin typeface="Times New Roman"/>
                <a:ea typeface="Times New Roman"/>
                <a:cs typeface="Times New Roman"/>
                <a:sym typeface="Times New Roman"/>
              </a:endParaRPr>
            </a:p>
          </p:txBody>
        </p:sp>
        <p:sp>
          <p:nvSpPr>
            <p:cNvPr id="1173" name="Google Shape;1173;p59"/>
            <p:cNvSpPr txBox="1"/>
            <p:nvPr/>
          </p:nvSpPr>
          <p:spPr>
            <a:xfrm>
              <a:off x="1638300" y="7711440"/>
              <a:ext cx="4790440" cy="501007"/>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Cả hai đáp án A và C</a:t>
              </a:r>
              <a:endParaRPr b="1" sz="2400">
                <a:solidFill>
                  <a:schemeClr val="dk1"/>
                </a:solidFill>
                <a:latin typeface="Times New Roman"/>
                <a:ea typeface="Times New Roman"/>
                <a:cs typeface="Times New Roman"/>
                <a:sym typeface="Times New Roman"/>
              </a:endParaRPr>
            </a:p>
          </p:txBody>
        </p:sp>
        <p:pic>
          <p:nvPicPr>
            <p:cNvPr id="1174" name="Google Shape;1174;p59"/>
            <p:cNvPicPr preferRelativeResize="0"/>
            <p:nvPr/>
          </p:nvPicPr>
          <p:blipFill rotWithShape="1">
            <a:blip r:embed="rId5">
              <a:alphaModFix/>
            </a:blip>
            <a:srcRect b="0" l="0" r="0" t="0"/>
            <a:stretch/>
          </p:blipFill>
          <p:spPr>
            <a:xfrm>
              <a:off x="614066" y="7684673"/>
              <a:ext cx="205646" cy="480254"/>
            </a:xfrm>
            <a:prstGeom prst="rect">
              <a:avLst/>
            </a:prstGeom>
            <a:noFill/>
            <a:ln>
              <a:noFill/>
            </a:ln>
          </p:spPr>
        </p:pic>
      </p:grpSp>
      <p:sp>
        <p:nvSpPr>
          <p:cNvPr id="1175" name="Google Shape;1175;p59"/>
          <p:cNvSpPr/>
          <p:nvPr/>
        </p:nvSpPr>
        <p:spPr>
          <a:xfrm>
            <a:off x="114887" y="5761316"/>
            <a:ext cx="3291840" cy="678894"/>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lt1"/>
                </a:solidFill>
                <a:latin typeface="Times New Roman"/>
                <a:ea typeface="Times New Roman"/>
                <a:cs typeface="Times New Roman"/>
                <a:sym typeface="Times New Roman"/>
              </a:rPr>
              <a:t>Đúng! Bất chuột vào bất kỳ chỗ nào để tiếp tục</a:t>
            </a:r>
            <a:endParaRPr sz="1800">
              <a:solidFill>
                <a:schemeClr val="lt1"/>
              </a:solidFill>
              <a:latin typeface="Times New Roman"/>
              <a:ea typeface="Times New Roman"/>
              <a:cs typeface="Times New Roman"/>
              <a:sym typeface="Times New Roman"/>
            </a:endParaRPr>
          </a:p>
        </p:txBody>
      </p:sp>
      <p:sp>
        <p:nvSpPr>
          <p:cNvPr id="1176" name="Google Shape;1176;p59"/>
          <p:cNvSpPr/>
          <p:nvPr/>
        </p:nvSpPr>
        <p:spPr>
          <a:xfrm>
            <a:off x="142204" y="4984410"/>
            <a:ext cx="3291840" cy="678894"/>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lt1"/>
                </a:solidFill>
                <a:latin typeface="Times New Roman"/>
                <a:ea typeface="Times New Roman"/>
                <a:cs typeface="Times New Roman"/>
                <a:sym typeface="Times New Roman"/>
              </a:rPr>
              <a:t>Sai! Bất chuột vào bất kỳ chỗ nào để tiếp tục</a:t>
            </a:r>
            <a:endParaRPr sz="1800">
              <a:solidFill>
                <a:schemeClr val="lt1"/>
              </a:solidFill>
              <a:latin typeface="Times New Roman"/>
              <a:ea typeface="Times New Roman"/>
              <a:cs typeface="Times New Roman"/>
              <a:sym typeface="Times New Roman"/>
            </a:endParaRPr>
          </a:p>
        </p:txBody>
      </p:sp>
      <p:sp>
        <p:nvSpPr>
          <p:cNvPr id="1177" name="Google Shape;1177;p59"/>
          <p:cNvSpPr/>
          <p:nvPr/>
        </p:nvSpPr>
        <p:spPr>
          <a:xfrm>
            <a:off x="1969328" y="5334119"/>
            <a:ext cx="3291840" cy="678895"/>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lt1"/>
                </a:solidFill>
                <a:latin typeface="Times New Roman"/>
                <a:ea typeface="Times New Roman"/>
                <a:cs typeface="Times New Roman"/>
                <a:sym typeface="Times New Roman"/>
              </a:rPr>
              <a:t>Bạn đã trả lời đúng</a:t>
            </a:r>
            <a:endParaRPr sz="1800">
              <a:solidFill>
                <a:schemeClr val="lt1"/>
              </a:solidFill>
              <a:latin typeface="Times New Roman"/>
              <a:ea typeface="Times New Roman"/>
              <a:cs typeface="Times New Roman"/>
              <a:sym typeface="Times New Roman"/>
            </a:endParaRPr>
          </a:p>
        </p:txBody>
      </p:sp>
      <p:sp>
        <p:nvSpPr>
          <p:cNvPr id="1178" name="Google Shape;1178;p59"/>
          <p:cNvSpPr/>
          <p:nvPr/>
        </p:nvSpPr>
        <p:spPr>
          <a:xfrm>
            <a:off x="2380808" y="4994671"/>
            <a:ext cx="6583680" cy="678895"/>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t" bIns="0" lIns="0" spcFirstLastPara="1" rIns="0" wrap="square" tIns="0">
            <a:noAutofit/>
          </a:bodyPr>
          <a:lstStyle/>
          <a:p>
            <a:pPr indent="0" lvl="0" marL="0" marR="0" rtl="0" algn="l">
              <a:spcBef>
                <a:spcPts val="0"/>
              </a:spcBef>
              <a:spcAft>
                <a:spcPts val="0"/>
              </a:spcAft>
              <a:buNone/>
            </a:pPr>
            <a:r>
              <a:rPr lang="en-US" sz="1800">
                <a:solidFill>
                  <a:schemeClr val="lt1"/>
                </a:solidFill>
                <a:latin typeface="Times New Roman"/>
                <a:ea typeface="Times New Roman"/>
                <a:cs typeface="Times New Roman"/>
                <a:sym typeface="Times New Roman"/>
              </a:rPr>
              <a:t>Câu trả lời của bạn:</a:t>
            </a:r>
            <a:endParaRPr sz="1800">
              <a:solidFill>
                <a:schemeClr val="lt1"/>
              </a:solidFill>
              <a:latin typeface="Times New Roman"/>
              <a:ea typeface="Times New Roman"/>
              <a:cs typeface="Times New Roman"/>
              <a:sym typeface="Times New Roman"/>
            </a:endParaRPr>
          </a:p>
        </p:txBody>
      </p:sp>
      <p:sp>
        <p:nvSpPr>
          <p:cNvPr id="1179" name="Google Shape;1179;p59"/>
          <p:cNvSpPr/>
          <p:nvPr/>
        </p:nvSpPr>
        <p:spPr>
          <a:xfrm>
            <a:off x="2380808" y="5673566"/>
            <a:ext cx="6583680" cy="678895"/>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t" bIns="0" lIns="0" spcFirstLastPara="1" rIns="0" wrap="square" tIns="0">
            <a:noAutofit/>
          </a:bodyPr>
          <a:lstStyle/>
          <a:p>
            <a:pPr indent="0" lvl="0" marL="0" marR="0" rtl="0" algn="l">
              <a:spcBef>
                <a:spcPts val="0"/>
              </a:spcBef>
              <a:spcAft>
                <a:spcPts val="0"/>
              </a:spcAft>
              <a:buNone/>
            </a:pPr>
            <a:r>
              <a:rPr lang="en-US" sz="1800">
                <a:solidFill>
                  <a:schemeClr val="lt1"/>
                </a:solidFill>
                <a:latin typeface="Times New Roman"/>
                <a:ea typeface="Times New Roman"/>
                <a:cs typeface="Times New Roman"/>
                <a:sym typeface="Times New Roman"/>
              </a:rPr>
              <a:t>Đáp án là:</a:t>
            </a:r>
            <a:endParaRPr sz="1800">
              <a:solidFill>
                <a:schemeClr val="lt1"/>
              </a:solidFill>
              <a:latin typeface="Times New Roman"/>
              <a:ea typeface="Times New Roman"/>
              <a:cs typeface="Times New Roman"/>
              <a:sym typeface="Times New Roman"/>
            </a:endParaRPr>
          </a:p>
        </p:txBody>
      </p:sp>
      <p:sp>
        <p:nvSpPr>
          <p:cNvPr id="1180" name="Google Shape;1180;p59"/>
          <p:cNvSpPr/>
          <p:nvPr/>
        </p:nvSpPr>
        <p:spPr>
          <a:xfrm>
            <a:off x="2380808" y="5334119"/>
            <a:ext cx="3291840" cy="678895"/>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lt1"/>
                </a:solidFill>
                <a:latin typeface="Times New Roman"/>
                <a:ea typeface="Times New Roman"/>
                <a:cs typeface="Times New Roman"/>
                <a:sym typeface="Times New Roman"/>
              </a:rPr>
              <a:t>Bạn chưa trả lời đúng</a:t>
            </a:r>
            <a:endParaRPr sz="1800">
              <a:solidFill>
                <a:schemeClr val="lt1"/>
              </a:solidFill>
              <a:latin typeface="Times New Roman"/>
              <a:ea typeface="Times New Roman"/>
              <a:cs typeface="Times New Roman"/>
              <a:sym typeface="Times New Roman"/>
            </a:endParaRPr>
          </a:p>
        </p:txBody>
      </p:sp>
      <p:sp>
        <p:nvSpPr>
          <p:cNvPr id="1181" name="Google Shape;1181;p59"/>
          <p:cNvSpPr/>
          <p:nvPr/>
        </p:nvSpPr>
        <p:spPr>
          <a:xfrm>
            <a:off x="2545400" y="5663304"/>
            <a:ext cx="3291840" cy="678894"/>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lt1"/>
                </a:solidFill>
                <a:latin typeface="Times New Roman"/>
                <a:ea typeface="Times New Roman"/>
                <a:cs typeface="Times New Roman"/>
                <a:sym typeface="Times New Roman"/>
              </a:rPr>
              <a:t>Bạn phải hoàn thành câu trả lời trước khi tiếp tục</a:t>
            </a:r>
            <a:endParaRPr sz="1800">
              <a:solidFill>
                <a:schemeClr val="lt1"/>
              </a:solidFill>
              <a:latin typeface="Times New Roman"/>
              <a:ea typeface="Times New Roman"/>
              <a:cs typeface="Times New Roman"/>
              <a:sym typeface="Times New Roman"/>
            </a:endParaRPr>
          </a:p>
        </p:txBody>
      </p:sp>
      <p:grpSp>
        <p:nvGrpSpPr>
          <p:cNvPr id="1182" name="Google Shape;1182;p59"/>
          <p:cNvGrpSpPr/>
          <p:nvPr/>
        </p:nvGrpSpPr>
        <p:grpSpPr>
          <a:xfrm>
            <a:off x="6306820" y="5718826"/>
            <a:ext cx="1145540" cy="407337"/>
            <a:chOff x="6306820" y="5718826"/>
            <a:chExt cx="1145540" cy="407337"/>
          </a:xfrm>
        </p:grpSpPr>
        <p:sp>
          <p:nvSpPr>
            <p:cNvPr id="1183" name="Google Shape;1183;p59"/>
            <p:cNvSpPr/>
            <p:nvPr/>
          </p:nvSpPr>
          <p:spPr>
            <a:xfrm>
              <a:off x="6306820" y="5718826"/>
              <a:ext cx="1145540" cy="407337"/>
            </a:xfrm>
            <a:prstGeom prst="roundRect">
              <a:avLst>
                <a:gd fmla="val 16667" name="adj"/>
              </a:avLst>
            </a:prstGeom>
            <a:no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400">
                <a:solidFill>
                  <a:schemeClr val="lt1"/>
                </a:solidFill>
                <a:latin typeface="Times New Roman"/>
                <a:ea typeface="Times New Roman"/>
                <a:cs typeface="Times New Roman"/>
                <a:sym typeface="Times New Roman"/>
              </a:endParaRPr>
            </a:p>
          </p:txBody>
        </p:sp>
        <p:sp>
          <p:nvSpPr>
            <p:cNvPr id="1184" name="Google Shape;1184;p59"/>
            <p:cNvSpPr/>
            <p:nvPr/>
          </p:nvSpPr>
          <p:spPr>
            <a:xfrm>
              <a:off x="6332220" y="5744226"/>
              <a:ext cx="1094740" cy="356537"/>
            </a:xfrm>
            <a:prstGeom prst="roundRect">
              <a:avLst>
                <a:gd fmla="val 16667" name="adj"/>
              </a:avLst>
            </a:prstGeom>
            <a:no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b="1" lang="en-US" sz="1400">
                  <a:solidFill>
                    <a:srgbClr val="2B333C"/>
                  </a:solidFill>
                  <a:latin typeface="Times New Roman"/>
                  <a:ea typeface="Times New Roman"/>
                  <a:cs typeface="Times New Roman"/>
                  <a:sym typeface="Times New Roman"/>
                </a:rPr>
                <a:t>Trả lời</a:t>
              </a:r>
              <a:endParaRPr b="1" sz="1400">
                <a:solidFill>
                  <a:srgbClr val="2B333C"/>
                </a:solidFill>
                <a:latin typeface="Times New Roman"/>
                <a:ea typeface="Times New Roman"/>
                <a:cs typeface="Times New Roman"/>
                <a:sym typeface="Times New Roman"/>
              </a:endParaRPr>
            </a:p>
          </p:txBody>
        </p:sp>
      </p:grpSp>
      <p:grpSp>
        <p:nvGrpSpPr>
          <p:cNvPr id="1185" name="Google Shape;1185;p59"/>
          <p:cNvGrpSpPr/>
          <p:nvPr/>
        </p:nvGrpSpPr>
        <p:grpSpPr>
          <a:xfrm>
            <a:off x="7541260" y="5718826"/>
            <a:ext cx="1145540" cy="407337"/>
            <a:chOff x="7541260" y="5718826"/>
            <a:chExt cx="1145540" cy="407337"/>
          </a:xfrm>
        </p:grpSpPr>
        <p:sp>
          <p:nvSpPr>
            <p:cNvPr id="1186" name="Google Shape;1186;p59"/>
            <p:cNvSpPr/>
            <p:nvPr/>
          </p:nvSpPr>
          <p:spPr>
            <a:xfrm>
              <a:off x="7541260" y="5718826"/>
              <a:ext cx="1145540" cy="407337"/>
            </a:xfrm>
            <a:prstGeom prst="roundRect">
              <a:avLst>
                <a:gd fmla="val 16667" name="adj"/>
              </a:avLst>
            </a:prstGeom>
            <a:no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400">
                <a:solidFill>
                  <a:schemeClr val="lt1"/>
                </a:solidFill>
                <a:latin typeface="Times New Roman"/>
                <a:ea typeface="Times New Roman"/>
                <a:cs typeface="Times New Roman"/>
                <a:sym typeface="Times New Roman"/>
              </a:endParaRPr>
            </a:p>
          </p:txBody>
        </p:sp>
        <p:sp>
          <p:nvSpPr>
            <p:cNvPr id="1187" name="Google Shape;1187;p59"/>
            <p:cNvSpPr/>
            <p:nvPr/>
          </p:nvSpPr>
          <p:spPr>
            <a:xfrm>
              <a:off x="7566660" y="5744226"/>
              <a:ext cx="1094740" cy="356537"/>
            </a:xfrm>
            <a:prstGeom prst="roundRect">
              <a:avLst>
                <a:gd fmla="val 16667" name="adj"/>
              </a:avLst>
            </a:prstGeom>
            <a:no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b="1" lang="en-US" sz="1400">
                  <a:solidFill>
                    <a:srgbClr val="2B333C"/>
                  </a:solidFill>
                  <a:latin typeface="Times New Roman"/>
                  <a:ea typeface="Times New Roman"/>
                  <a:cs typeface="Times New Roman"/>
                  <a:sym typeface="Times New Roman"/>
                </a:rPr>
                <a:t>Làm lại</a:t>
              </a:r>
              <a:endParaRPr b="1" sz="1400">
                <a:solidFill>
                  <a:srgbClr val="2B333C"/>
                </a:solidFill>
                <a:latin typeface="Times New Roman"/>
                <a:ea typeface="Times New Roman"/>
                <a:cs typeface="Times New Roman"/>
                <a:sym typeface="Times New Roman"/>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p6"/>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173" name="Google Shape;173;p6"/>
          <p:cNvSpPr txBox="1"/>
          <p:nvPr>
            <p:ph type="title"/>
          </p:nvPr>
        </p:nvSpPr>
        <p:spPr>
          <a:xfrm>
            <a:off x="457200" y="274638"/>
            <a:ext cx="8229600" cy="1143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2800">
                <a:solidFill>
                  <a:srgbClr val="FF0000"/>
                </a:solidFill>
              </a:rPr>
              <a:t>Câu 1: Trong các lời đánh giá sau đây, lời nào nói đúng nhất về nhà thơ Thanh Thảo?</a:t>
            </a:r>
            <a:endParaRPr b="1" sz="2800">
              <a:solidFill>
                <a:srgbClr val="FF0000"/>
              </a:solidFill>
              <a:latin typeface="Times New Roman"/>
              <a:ea typeface="Times New Roman"/>
              <a:cs typeface="Times New Roman"/>
              <a:sym typeface="Times New Roman"/>
            </a:endParaRPr>
          </a:p>
        </p:txBody>
      </p:sp>
      <p:sp>
        <p:nvSpPr>
          <p:cNvPr id="174" name="Google Shape;174;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
        <p:nvSpPr>
          <p:cNvPr id="175" name="Google Shape;175;p6"/>
          <p:cNvSpPr/>
          <p:nvPr/>
        </p:nvSpPr>
        <p:spPr>
          <a:xfrm>
            <a:off x="323528" y="4673005"/>
            <a:ext cx="3291840" cy="678894"/>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lt1"/>
                </a:solidFill>
                <a:latin typeface="Times New Roman"/>
                <a:ea typeface="Times New Roman"/>
                <a:cs typeface="Times New Roman"/>
                <a:sym typeface="Times New Roman"/>
              </a:rPr>
              <a:t>Đúng! Bất chuột vào bất kỳ chỗ nào để tiếp tục</a:t>
            </a:r>
            <a:endParaRPr sz="1800">
              <a:solidFill>
                <a:schemeClr val="lt1"/>
              </a:solidFill>
              <a:latin typeface="Times New Roman"/>
              <a:ea typeface="Times New Roman"/>
              <a:cs typeface="Times New Roman"/>
              <a:sym typeface="Times New Roman"/>
            </a:endParaRPr>
          </a:p>
        </p:txBody>
      </p:sp>
      <p:sp>
        <p:nvSpPr>
          <p:cNvPr id="176" name="Google Shape;176;p6"/>
          <p:cNvSpPr/>
          <p:nvPr/>
        </p:nvSpPr>
        <p:spPr>
          <a:xfrm>
            <a:off x="4983480" y="4542076"/>
            <a:ext cx="3291840" cy="678894"/>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lt1"/>
                </a:solidFill>
                <a:latin typeface="Times New Roman"/>
                <a:ea typeface="Times New Roman"/>
                <a:cs typeface="Times New Roman"/>
                <a:sym typeface="Times New Roman"/>
              </a:rPr>
              <a:t>Sai! Bất chuột vào bất kỳ chỗ nào để tiếp tục</a:t>
            </a:r>
            <a:endParaRPr sz="1800">
              <a:solidFill>
                <a:schemeClr val="lt1"/>
              </a:solidFill>
              <a:latin typeface="Times New Roman"/>
              <a:ea typeface="Times New Roman"/>
              <a:cs typeface="Times New Roman"/>
              <a:sym typeface="Times New Roman"/>
            </a:endParaRPr>
          </a:p>
        </p:txBody>
      </p:sp>
      <p:sp>
        <p:nvSpPr>
          <p:cNvPr id="177" name="Google Shape;177;p6"/>
          <p:cNvSpPr/>
          <p:nvPr/>
        </p:nvSpPr>
        <p:spPr>
          <a:xfrm>
            <a:off x="2514600" y="5334119"/>
            <a:ext cx="3291840" cy="678895"/>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lt1"/>
                </a:solidFill>
                <a:latin typeface="Times New Roman"/>
                <a:ea typeface="Times New Roman"/>
                <a:cs typeface="Times New Roman"/>
                <a:sym typeface="Times New Roman"/>
              </a:rPr>
              <a:t>Bạn đã trả lời đúng</a:t>
            </a:r>
            <a:endParaRPr sz="1800">
              <a:solidFill>
                <a:schemeClr val="lt1"/>
              </a:solidFill>
              <a:latin typeface="Times New Roman"/>
              <a:ea typeface="Times New Roman"/>
              <a:cs typeface="Times New Roman"/>
              <a:sym typeface="Times New Roman"/>
            </a:endParaRPr>
          </a:p>
        </p:txBody>
      </p:sp>
      <p:sp>
        <p:nvSpPr>
          <p:cNvPr id="178" name="Google Shape;178;p6"/>
          <p:cNvSpPr/>
          <p:nvPr/>
        </p:nvSpPr>
        <p:spPr>
          <a:xfrm>
            <a:off x="2514600" y="4994671"/>
            <a:ext cx="6583680" cy="678895"/>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t" bIns="0" lIns="0" spcFirstLastPara="1" rIns="0" wrap="square" tIns="0">
            <a:noAutofit/>
          </a:bodyPr>
          <a:lstStyle/>
          <a:p>
            <a:pPr indent="0" lvl="0" marL="0" marR="0" rtl="0" algn="l">
              <a:spcBef>
                <a:spcPts val="0"/>
              </a:spcBef>
              <a:spcAft>
                <a:spcPts val="0"/>
              </a:spcAft>
              <a:buNone/>
            </a:pPr>
            <a:r>
              <a:rPr lang="en-US" sz="1800">
                <a:solidFill>
                  <a:schemeClr val="lt1"/>
                </a:solidFill>
                <a:latin typeface="Times New Roman"/>
                <a:ea typeface="Times New Roman"/>
                <a:cs typeface="Times New Roman"/>
                <a:sym typeface="Times New Roman"/>
              </a:rPr>
              <a:t>Câu trả lời của bạn:</a:t>
            </a:r>
            <a:endParaRPr sz="1800">
              <a:solidFill>
                <a:schemeClr val="lt1"/>
              </a:solidFill>
              <a:latin typeface="Times New Roman"/>
              <a:ea typeface="Times New Roman"/>
              <a:cs typeface="Times New Roman"/>
              <a:sym typeface="Times New Roman"/>
            </a:endParaRPr>
          </a:p>
        </p:txBody>
      </p:sp>
      <p:sp>
        <p:nvSpPr>
          <p:cNvPr id="179" name="Google Shape;179;p6"/>
          <p:cNvSpPr/>
          <p:nvPr/>
        </p:nvSpPr>
        <p:spPr>
          <a:xfrm>
            <a:off x="2565719" y="5917092"/>
            <a:ext cx="6583680" cy="678895"/>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t" bIns="0" lIns="0" spcFirstLastPara="1" rIns="0" wrap="square" tIns="0">
            <a:noAutofit/>
          </a:bodyPr>
          <a:lstStyle/>
          <a:p>
            <a:pPr indent="0" lvl="0" marL="0" marR="0" rtl="0" algn="l">
              <a:spcBef>
                <a:spcPts val="0"/>
              </a:spcBef>
              <a:spcAft>
                <a:spcPts val="0"/>
              </a:spcAft>
              <a:buNone/>
            </a:pPr>
            <a:r>
              <a:rPr lang="en-US" sz="1800">
                <a:solidFill>
                  <a:schemeClr val="lt1"/>
                </a:solidFill>
                <a:latin typeface="Times New Roman"/>
                <a:ea typeface="Times New Roman"/>
                <a:cs typeface="Times New Roman"/>
                <a:sym typeface="Times New Roman"/>
              </a:rPr>
              <a:t>Đáp án là:</a:t>
            </a:r>
            <a:endParaRPr sz="1800">
              <a:solidFill>
                <a:schemeClr val="lt1"/>
              </a:solidFill>
              <a:latin typeface="Times New Roman"/>
              <a:ea typeface="Times New Roman"/>
              <a:cs typeface="Times New Roman"/>
              <a:sym typeface="Times New Roman"/>
            </a:endParaRPr>
          </a:p>
        </p:txBody>
      </p:sp>
      <p:sp>
        <p:nvSpPr>
          <p:cNvPr id="180" name="Google Shape;180;p6"/>
          <p:cNvSpPr/>
          <p:nvPr/>
        </p:nvSpPr>
        <p:spPr>
          <a:xfrm>
            <a:off x="1323520" y="4881523"/>
            <a:ext cx="3291840" cy="678895"/>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lt1"/>
                </a:solidFill>
                <a:latin typeface="Times New Roman"/>
                <a:ea typeface="Times New Roman"/>
                <a:cs typeface="Times New Roman"/>
                <a:sym typeface="Times New Roman"/>
              </a:rPr>
              <a:t>Bạn chưa trả lời đúng</a:t>
            </a:r>
            <a:endParaRPr sz="1800">
              <a:solidFill>
                <a:schemeClr val="lt1"/>
              </a:solidFill>
              <a:latin typeface="Times New Roman"/>
              <a:ea typeface="Times New Roman"/>
              <a:cs typeface="Times New Roman"/>
              <a:sym typeface="Times New Roman"/>
            </a:endParaRPr>
          </a:p>
        </p:txBody>
      </p:sp>
      <p:sp>
        <p:nvSpPr>
          <p:cNvPr id="181" name="Google Shape;181;p6"/>
          <p:cNvSpPr/>
          <p:nvPr/>
        </p:nvSpPr>
        <p:spPr>
          <a:xfrm>
            <a:off x="1383607" y="5917093"/>
            <a:ext cx="3291840" cy="678894"/>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lt1"/>
                </a:solidFill>
                <a:latin typeface="Times New Roman"/>
                <a:ea typeface="Times New Roman"/>
                <a:cs typeface="Times New Roman"/>
                <a:sym typeface="Times New Roman"/>
              </a:rPr>
              <a:t>Bạn phải hoàn thành câu trả lời trước khi tiếp tục</a:t>
            </a:r>
            <a:endParaRPr sz="1800">
              <a:solidFill>
                <a:schemeClr val="lt1"/>
              </a:solidFill>
              <a:latin typeface="Times New Roman"/>
              <a:ea typeface="Times New Roman"/>
              <a:cs typeface="Times New Roman"/>
              <a:sym typeface="Times New Roman"/>
            </a:endParaRPr>
          </a:p>
        </p:txBody>
      </p:sp>
      <p:grpSp>
        <p:nvGrpSpPr>
          <p:cNvPr id="182" name="Google Shape;182;p6"/>
          <p:cNvGrpSpPr/>
          <p:nvPr/>
        </p:nvGrpSpPr>
        <p:grpSpPr>
          <a:xfrm>
            <a:off x="6306820" y="5718826"/>
            <a:ext cx="1145540" cy="407337"/>
            <a:chOff x="6306820" y="5718826"/>
            <a:chExt cx="1145540" cy="407337"/>
          </a:xfrm>
        </p:grpSpPr>
        <p:sp>
          <p:nvSpPr>
            <p:cNvPr id="183" name="Google Shape;183;p6"/>
            <p:cNvSpPr/>
            <p:nvPr/>
          </p:nvSpPr>
          <p:spPr>
            <a:xfrm>
              <a:off x="6306820" y="5718826"/>
              <a:ext cx="1145540" cy="407337"/>
            </a:xfrm>
            <a:prstGeom prst="roundRect">
              <a:avLst>
                <a:gd fmla="val 16667" name="adj"/>
              </a:avLst>
            </a:prstGeom>
            <a:no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400">
                <a:solidFill>
                  <a:schemeClr val="lt1"/>
                </a:solidFill>
                <a:latin typeface="Times New Roman"/>
                <a:ea typeface="Times New Roman"/>
                <a:cs typeface="Times New Roman"/>
                <a:sym typeface="Times New Roman"/>
              </a:endParaRPr>
            </a:p>
          </p:txBody>
        </p:sp>
        <p:sp>
          <p:nvSpPr>
            <p:cNvPr id="184" name="Google Shape;184;p6"/>
            <p:cNvSpPr/>
            <p:nvPr/>
          </p:nvSpPr>
          <p:spPr>
            <a:xfrm>
              <a:off x="6332220" y="5744226"/>
              <a:ext cx="1094740" cy="356537"/>
            </a:xfrm>
            <a:prstGeom prst="roundRect">
              <a:avLst>
                <a:gd fmla="val 16667" name="adj"/>
              </a:avLst>
            </a:prstGeom>
            <a:no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b="1" lang="en-US" sz="1400">
                  <a:solidFill>
                    <a:srgbClr val="2B333C"/>
                  </a:solidFill>
                  <a:latin typeface="Times New Roman"/>
                  <a:ea typeface="Times New Roman"/>
                  <a:cs typeface="Times New Roman"/>
                  <a:sym typeface="Times New Roman"/>
                </a:rPr>
                <a:t>Trả lời</a:t>
              </a:r>
              <a:endParaRPr b="1" sz="1400">
                <a:solidFill>
                  <a:srgbClr val="2B333C"/>
                </a:solidFill>
                <a:latin typeface="Times New Roman"/>
                <a:ea typeface="Times New Roman"/>
                <a:cs typeface="Times New Roman"/>
                <a:sym typeface="Times New Roman"/>
              </a:endParaRPr>
            </a:p>
          </p:txBody>
        </p:sp>
      </p:grpSp>
      <p:grpSp>
        <p:nvGrpSpPr>
          <p:cNvPr id="185" name="Google Shape;185;p6"/>
          <p:cNvGrpSpPr/>
          <p:nvPr/>
        </p:nvGrpSpPr>
        <p:grpSpPr>
          <a:xfrm>
            <a:off x="7541260" y="5718826"/>
            <a:ext cx="1145540" cy="407337"/>
            <a:chOff x="7541260" y="5718826"/>
            <a:chExt cx="1145540" cy="407337"/>
          </a:xfrm>
        </p:grpSpPr>
        <p:sp>
          <p:nvSpPr>
            <p:cNvPr id="186" name="Google Shape;186;p6"/>
            <p:cNvSpPr/>
            <p:nvPr/>
          </p:nvSpPr>
          <p:spPr>
            <a:xfrm>
              <a:off x="7541260" y="5718826"/>
              <a:ext cx="1145540" cy="407337"/>
            </a:xfrm>
            <a:prstGeom prst="roundRect">
              <a:avLst>
                <a:gd fmla="val 16667" name="adj"/>
              </a:avLst>
            </a:prstGeom>
            <a:no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400">
                <a:solidFill>
                  <a:schemeClr val="lt1"/>
                </a:solidFill>
                <a:latin typeface="Times New Roman"/>
                <a:ea typeface="Times New Roman"/>
                <a:cs typeface="Times New Roman"/>
                <a:sym typeface="Times New Roman"/>
              </a:endParaRPr>
            </a:p>
          </p:txBody>
        </p:sp>
        <p:sp>
          <p:nvSpPr>
            <p:cNvPr id="187" name="Google Shape;187;p6"/>
            <p:cNvSpPr/>
            <p:nvPr/>
          </p:nvSpPr>
          <p:spPr>
            <a:xfrm>
              <a:off x="7566660" y="5744226"/>
              <a:ext cx="1094740" cy="356537"/>
            </a:xfrm>
            <a:prstGeom prst="roundRect">
              <a:avLst>
                <a:gd fmla="val 16667" name="adj"/>
              </a:avLst>
            </a:prstGeom>
            <a:no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b="1" lang="en-US" sz="1400">
                  <a:solidFill>
                    <a:srgbClr val="2B333C"/>
                  </a:solidFill>
                  <a:latin typeface="Times New Roman"/>
                  <a:ea typeface="Times New Roman"/>
                  <a:cs typeface="Times New Roman"/>
                  <a:sym typeface="Times New Roman"/>
                </a:rPr>
                <a:t>Làm lại</a:t>
              </a:r>
              <a:endParaRPr b="1" sz="1400">
                <a:solidFill>
                  <a:srgbClr val="2B333C"/>
                </a:solidFill>
                <a:latin typeface="Times New Roman"/>
                <a:ea typeface="Times New Roman"/>
                <a:cs typeface="Times New Roman"/>
                <a:sym typeface="Times New Roman"/>
              </a:endParaRPr>
            </a:p>
          </p:txBody>
        </p:sp>
      </p:grpSp>
      <p:grpSp>
        <p:nvGrpSpPr>
          <p:cNvPr id="188" name="Google Shape;188;p6"/>
          <p:cNvGrpSpPr/>
          <p:nvPr/>
        </p:nvGrpSpPr>
        <p:grpSpPr>
          <a:xfrm>
            <a:off x="657854" y="1268760"/>
            <a:ext cx="8003546" cy="701040"/>
            <a:chOff x="657854" y="1484784"/>
            <a:chExt cx="8400299" cy="701040"/>
          </a:xfrm>
        </p:grpSpPr>
        <p:sp>
          <p:nvSpPr>
            <p:cNvPr id="189" name="Google Shape;189;p6"/>
            <p:cNvSpPr txBox="1"/>
            <p:nvPr/>
          </p:nvSpPr>
          <p:spPr>
            <a:xfrm>
              <a:off x="1079500" y="1645920"/>
              <a:ext cx="554038" cy="35052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A) </a:t>
              </a:r>
              <a:endParaRPr b="1" sz="2400">
                <a:solidFill>
                  <a:schemeClr val="dk1"/>
                </a:solidFill>
                <a:latin typeface="Times New Roman"/>
                <a:ea typeface="Times New Roman"/>
                <a:cs typeface="Times New Roman"/>
                <a:sym typeface="Times New Roman"/>
              </a:endParaRPr>
            </a:p>
          </p:txBody>
        </p:sp>
        <p:sp>
          <p:nvSpPr>
            <p:cNvPr id="190" name="Google Shape;190;p6"/>
            <p:cNvSpPr txBox="1"/>
            <p:nvPr/>
          </p:nvSpPr>
          <p:spPr>
            <a:xfrm>
              <a:off x="1638300" y="1484784"/>
              <a:ext cx="7419853" cy="70104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Một ngòi bút đậm chất sử thi và lãng mạn</a:t>
              </a:r>
              <a:endParaRPr b="1" sz="2400">
                <a:solidFill>
                  <a:schemeClr val="dk1"/>
                </a:solidFill>
                <a:latin typeface="Times New Roman"/>
                <a:ea typeface="Times New Roman"/>
                <a:cs typeface="Times New Roman"/>
                <a:sym typeface="Times New Roman"/>
              </a:endParaRPr>
            </a:p>
          </p:txBody>
        </p:sp>
        <p:pic>
          <p:nvPicPr>
            <p:cNvPr id="191" name="Google Shape;191;p6"/>
            <p:cNvPicPr preferRelativeResize="0"/>
            <p:nvPr/>
          </p:nvPicPr>
          <p:blipFill rotWithShape="1">
            <a:blip r:embed="rId4">
              <a:alphaModFix/>
            </a:blip>
            <a:srcRect b="0" l="0" r="0" t="0"/>
            <a:stretch/>
          </p:blipFill>
          <p:spPr>
            <a:xfrm>
              <a:off x="657854" y="1725383"/>
              <a:ext cx="205646" cy="204522"/>
            </a:xfrm>
            <a:prstGeom prst="rect">
              <a:avLst/>
            </a:prstGeom>
            <a:noFill/>
            <a:ln>
              <a:noFill/>
            </a:ln>
          </p:spPr>
        </p:pic>
      </p:grpSp>
      <p:grpSp>
        <p:nvGrpSpPr>
          <p:cNvPr id="192" name="Google Shape;192;p6"/>
          <p:cNvGrpSpPr/>
          <p:nvPr/>
        </p:nvGrpSpPr>
        <p:grpSpPr>
          <a:xfrm>
            <a:off x="657854" y="1988840"/>
            <a:ext cx="5770886" cy="350520"/>
            <a:chOff x="657854" y="2388867"/>
            <a:chExt cx="5770886" cy="350520"/>
          </a:xfrm>
        </p:grpSpPr>
        <p:sp>
          <p:nvSpPr>
            <p:cNvPr id="193" name="Google Shape;193;p6"/>
            <p:cNvSpPr txBox="1"/>
            <p:nvPr/>
          </p:nvSpPr>
          <p:spPr>
            <a:xfrm>
              <a:off x="1079500" y="2388867"/>
              <a:ext cx="533400" cy="35052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B) </a:t>
              </a:r>
              <a:endParaRPr b="1" sz="2400">
                <a:solidFill>
                  <a:schemeClr val="dk1"/>
                </a:solidFill>
                <a:latin typeface="Times New Roman"/>
                <a:ea typeface="Times New Roman"/>
                <a:cs typeface="Times New Roman"/>
                <a:sym typeface="Times New Roman"/>
              </a:endParaRPr>
            </a:p>
          </p:txBody>
        </p:sp>
        <p:sp>
          <p:nvSpPr>
            <p:cNvPr id="194" name="Google Shape;194;p6"/>
            <p:cNvSpPr txBox="1"/>
            <p:nvPr/>
          </p:nvSpPr>
          <p:spPr>
            <a:xfrm>
              <a:off x="1612900" y="2388867"/>
              <a:ext cx="4815840" cy="35052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Một phong cách thơ hiện đại</a:t>
              </a:r>
              <a:endParaRPr b="1" sz="2400">
                <a:solidFill>
                  <a:schemeClr val="dk1"/>
                </a:solidFill>
                <a:latin typeface="Times New Roman"/>
                <a:ea typeface="Times New Roman"/>
                <a:cs typeface="Times New Roman"/>
                <a:sym typeface="Times New Roman"/>
              </a:endParaRPr>
            </a:p>
          </p:txBody>
        </p:sp>
        <p:pic>
          <p:nvPicPr>
            <p:cNvPr id="195" name="Google Shape;195;p6"/>
            <p:cNvPicPr preferRelativeResize="0"/>
            <p:nvPr/>
          </p:nvPicPr>
          <p:blipFill rotWithShape="1">
            <a:blip r:embed="rId4">
              <a:alphaModFix/>
            </a:blip>
            <a:srcRect b="0" l="0" r="0" t="0"/>
            <a:stretch/>
          </p:blipFill>
          <p:spPr>
            <a:xfrm>
              <a:off x="657854" y="2468330"/>
              <a:ext cx="205646" cy="204522"/>
            </a:xfrm>
            <a:prstGeom prst="rect">
              <a:avLst/>
            </a:prstGeom>
            <a:noFill/>
            <a:ln>
              <a:noFill/>
            </a:ln>
          </p:spPr>
        </p:pic>
      </p:grpSp>
      <p:grpSp>
        <p:nvGrpSpPr>
          <p:cNvPr id="196" name="Google Shape;196;p6"/>
          <p:cNvGrpSpPr/>
          <p:nvPr/>
        </p:nvGrpSpPr>
        <p:grpSpPr>
          <a:xfrm>
            <a:off x="657854" y="2420888"/>
            <a:ext cx="8234626" cy="1051560"/>
            <a:chOff x="657854" y="2636912"/>
            <a:chExt cx="8234626" cy="1051560"/>
          </a:xfrm>
        </p:grpSpPr>
        <p:sp>
          <p:nvSpPr>
            <p:cNvPr id="197" name="Google Shape;197;p6"/>
            <p:cNvSpPr txBox="1"/>
            <p:nvPr/>
          </p:nvSpPr>
          <p:spPr>
            <a:xfrm>
              <a:off x="1079500" y="2781294"/>
              <a:ext cx="533400" cy="35052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C) </a:t>
              </a:r>
              <a:endParaRPr b="1" sz="2400">
                <a:solidFill>
                  <a:schemeClr val="dk1"/>
                </a:solidFill>
                <a:latin typeface="Times New Roman"/>
                <a:ea typeface="Times New Roman"/>
                <a:cs typeface="Times New Roman"/>
                <a:sym typeface="Times New Roman"/>
              </a:endParaRPr>
            </a:p>
          </p:txBody>
        </p:sp>
        <p:sp>
          <p:nvSpPr>
            <p:cNvPr id="198" name="Google Shape;198;p6"/>
            <p:cNvSpPr txBox="1"/>
            <p:nvPr/>
          </p:nvSpPr>
          <p:spPr>
            <a:xfrm>
              <a:off x="1612900" y="2636912"/>
              <a:ext cx="7279580" cy="105156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Một cách viết kết hợp hài hòa giữa thơ và nhạc trong cấu tứ, hình ảnh, ngôn ngữ thơ mới mẻ</a:t>
              </a:r>
              <a:endParaRPr b="1" sz="2400">
                <a:solidFill>
                  <a:schemeClr val="dk1"/>
                </a:solidFill>
                <a:latin typeface="Times New Roman"/>
                <a:ea typeface="Times New Roman"/>
                <a:cs typeface="Times New Roman"/>
                <a:sym typeface="Times New Roman"/>
              </a:endParaRPr>
            </a:p>
          </p:txBody>
        </p:sp>
        <p:pic>
          <p:nvPicPr>
            <p:cNvPr id="199" name="Google Shape;199;p6"/>
            <p:cNvPicPr preferRelativeResize="0"/>
            <p:nvPr/>
          </p:nvPicPr>
          <p:blipFill rotWithShape="1">
            <a:blip r:embed="rId5">
              <a:alphaModFix/>
            </a:blip>
            <a:srcRect b="0" l="0" r="0" t="0"/>
            <a:stretch/>
          </p:blipFill>
          <p:spPr>
            <a:xfrm>
              <a:off x="657854" y="2860757"/>
              <a:ext cx="205646" cy="204522"/>
            </a:xfrm>
            <a:prstGeom prst="rect">
              <a:avLst/>
            </a:prstGeom>
            <a:noFill/>
            <a:ln>
              <a:noFill/>
            </a:ln>
          </p:spPr>
        </p:pic>
      </p:grpSp>
      <p:grpSp>
        <p:nvGrpSpPr>
          <p:cNvPr id="200" name="Google Shape;200;p6"/>
          <p:cNvGrpSpPr/>
          <p:nvPr/>
        </p:nvGrpSpPr>
        <p:grpSpPr>
          <a:xfrm>
            <a:off x="657854" y="3645024"/>
            <a:ext cx="5770886" cy="350520"/>
            <a:chOff x="657854" y="3874761"/>
            <a:chExt cx="5770886" cy="350520"/>
          </a:xfrm>
        </p:grpSpPr>
        <p:sp>
          <p:nvSpPr>
            <p:cNvPr id="201" name="Google Shape;201;p6"/>
            <p:cNvSpPr txBox="1"/>
            <p:nvPr/>
          </p:nvSpPr>
          <p:spPr>
            <a:xfrm>
              <a:off x="1079500" y="3874761"/>
              <a:ext cx="554038" cy="35052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300">
                  <a:solidFill>
                    <a:schemeClr val="dk1"/>
                  </a:solidFill>
                  <a:latin typeface="Times New Roman"/>
                  <a:ea typeface="Times New Roman"/>
                  <a:cs typeface="Times New Roman"/>
                  <a:sym typeface="Times New Roman"/>
                </a:rPr>
                <a:t>D) </a:t>
              </a:r>
              <a:endParaRPr b="1" sz="2300">
                <a:solidFill>
                  <a:schemeClr val="dk1"/>
                </a:solidFill>
                <a:latin typeface="Times New Roman"/>
                <a:ea typeface="Times New Roman"/>
                <a:cs typeface="Times New Roman"/>
                <a:sym typeface="Times New Roman"/>
              </a:endParaRPr>
            </a:p>
          </p:txBody>
        </p:sp>
        <p:sp>
          <p:nvSpPr>
            <p:cNvPr id="202" name="Google Shape;202;p6"/>
            <p:cNvSpPr txBox="1"/>
            <p:nvPr/>
          </p:nvSpPr>
          <p:spPr>
            <a:xfrm>
              <a:off x="1638300" y="3874761"/>
              <a:ext cx="4790440" cy="35052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300">
                  <a:solidFill>
                    <a:schemeClr val="dk1"/>
                  </a:solidFill>
                  <a:latin typeface="Times New Roman"/>
                  <a:ea typeface="Times New Roman"/>
                  <a:cs typeface="Times New Roman"/>
                  <a:sym typeface="Times New Roman"/>
                </a:rPr>
                <a:t>Một ngòi bút phóng khoáng</a:t>
              </a:r>
              <a:endParaRPr b="1" sz="2300">
                <a:solidFill>
                  <a:schemeClr val="dk1"/>
                </a:solidFill>
                <a:latin typeface="Times New Roman"/>
                <a:ea typeface="Times New Roman"/>
                <a:cs typeface="Times New Roman"/>
                <a:sym typeface="Times New Roman"/>
              </a:endParaRPr>
            </a:p>
          </p:txBody>
        </p:sp>
        <p:pic>
          <p:nvPicPr>
            <p:cNvPr id="203" name="Google Shape;203;p6"/>
            <p:cNvPicPr preferRelativeResize="0"/>
            <p:nvPr/>
          </p:nvPicPr>
          <p:blipFill rotWithShape="1">
            <a:blip r:embed="rId4">
              <a:alphaModFix/>
            </a:blip>
            <a:srcRect b="0" l="0" r="0" t="0"/>
            <a:stretch/>
          </p:blipFill>
          <p:spPr>
            <a:xfrm>
              <a:off x="657854" y="3954224"/>
              <a:ext cx="205646" cy="204522"/>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1" name="Shape 1191"/>
        <p:cNvGrpSpPr/>
        <p:nvPr/>
      </p:nvGrpSpPr>
      <p:grpSpPr>
        <a:xfrm>
          <a:off x="0" y="0"/>
          <a:ext cx="0" cy="0"/>
          <a:chOff x="0" y="0"/>
          <a:chExt cx="0" cy="0"/>
        </a:xfrm>
      </p:grpSpPr>
      <p:pic>
        <p:nvPicPr>
          <p:cNvPr descr="D:\LỆ THANH\E leaning\14730c6d91792b6d855218db76e51a5c.jpg" id="1192" name="Google Shape;1192;p60"/>
          <p:cNvPicPr preferRelativeResize="0"/>
          <p:nvPr/>
        </p:nvPicPr>
        <p:blipFill rotWithShape="1">
          <a:blip r:embed="rId3">
            <a:alphaModFix/>
          </a:blip>
          <a:srcRect b="0" l="0" r="0" t="0"/>
          <a:stretch/>
        </p:blipFill>
        <p:spPr>
          <a:xfrm>
            <a:off x="0" y="0"/>
            <a:ext cx="9143999" cy="6858000"/>
          </a:xfrm>
          <a:prstGeom prst="rect">
            <a:avLst/>
          </a:prstGeom>
          <a:noFill/>
          <a:ln>
            <a:noFill/>
          </a:ln>
        </p:spPr>
      </p:pic>
      <p:sp>
        <p:nvSpPr>
          <p:cNvPr id="1193" name="Google Shape;1193;p6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
        <p:nvSpPr>
          <p:cNvPr id="1194" name="Google Shape;1194;p60"/>
          <p:cNvSpPr/>
          <p:nvPr/>
        </p:nvSpPr>
        <p:spPr>
          <a:xfrm>
            <a:off x="0" y="0"/>
            <a:ext cx="9144000" cy="6858000"/>
          </a:xfrm>
          <a:prstGeom prst="rect">
            <a:avLst/>
          </a:prstGeom>
          <a:solidFill>
            <a:schemeClr val="lt1">
              <a:alpha val="68627"/>
            </a:scheme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95" name="Google Shape;1195;p60"/>
          <p:cNvSpPr txBox="1"/>
          <p:nvPr/>
        </p:nvSpPr>
        <p:spPr>
          <a:xfrm>
            <a:off x="0" y="35913"/>
            <a:ext cx="9036496" cy="584775"/>
          </a:xfrm>
          <a:prstGeom prst="rect">
            <a:avLst/>
          </a:prstGeom>
          <a:solidFill>
            <a:schemeClr val="lt1">
              <a:alpha val="58823"/>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0000FF"/>
                </a:solidFill>
                <a:latin typeface="Cambria"/>
                <a:ea typeface="Cambria"/>
                <a:cs typeface="Cambria"/>
                <a:sym typeface="Cambria"/>
              </a:rPr>
              <a:t>ĐÀN GHITA CỦA LOR - CA</a:t>
            </a:r>
            <a:endParaRPr b="1" sz="3200">
              <a:solidFill>
                <a:srgbClr val="0000FF"/>
              </a:solidFill>
              <a:latin typeface="Cambria"/>
              <a:ea typeface="Cambria"/>
              <a:cs typeface="Cambria"/>
              <a:sym typeface="Cambria"/>
            </a:endParaRPr>
          </a:p>
        </p:txBody>
      </p:sp>
      <p:sp>
        <p:nvSpPr>
          <p:cNvPr id="1196" name="Google Shape;1196;p60"/>
          <p:cNvSpPr txBox="1"/>
          <p:nvPr/>
        </p:nvSpPr>
        <p:spPr>
          <a:xfrm>
            <a:off x="179512" y="692696"/>
            <a:ext cx="2479397" cy="461665"/>
          </a:xfrm>
          <a:prstGeom prst="rect">
            <a:avLst/>
          </a:prstGeom>
          <a:noFill/>
          <a:ln>
            <a:noFill/>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00FF"/>
                </a:solidFill>
                <a:latin typeface="Times New Roman"/>
                <a:ea typeface="Times New Roman"/>
                <a:cs typeface="Times New Roman"/>
                <a:sym typeface="Times New Roman"/>
              </a:rPr>
              <a:t>III – TỔNG KẾT</a:t>
            </a:r>
            <a:endParaRPr/>
          </a:p>
        </p:txBody>
      </p:sp>
      <p:sp>
        <p:nvSpPr>
          <p:cNvPr id="1197" name="Google Shape;1197;p60"/>
          <p:cNvSpPr txBox="1"/>
          <p:nvPr/>
        </p:nvSpPr>
        <p:spPr>
          <a:xfrm>
            <a:off x="179512" y="1154361"/>
            <a:ext cx="2462534" cy="523220"/>
          </a:xfrm>
          <a:prstGeom prst="rect">
            <a:avLst/>
          </a:prstGeom>
          <a:noFill/>
          <a:ln>
            <a:noFill/>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00FF"/>
                </a:solidFill>
                <a:latin typeface="Times New Roman"/>
                <a:ea typeface="Times New Roman"/>
                <a:cs typeface="Times New Roman"/>
                <a:sym typeface="Times New Roman"/>
              </a:rPr>
              <a:t>1. Nghệ thuật: </a:t>
            </a:r>
            <a:endParaRPr b="1" sz="2800">
              <a:solidFill>
                <a:srgbClr val="0000FF"/>
              </a:solidFill>
              <a:latin typeface="Times New Roman"/>
              <a:ea typeface="Times New Roman"/>
              <a:cs typeface="Times New Roman"/>
              <a:sym typeface="Times New Roman"/>
            </a:endParaRPr>
          </a:p>
        </p:txBody>
      </p:sp>
      <p:sp>
        <p:nvSpPr>
          <p:cNvPr id="1198" name="Google Shape;1198;p60"/>
          <p:cNvSpPr txBox="1"/>
          <p:nvPr/>
        </p:nvSpPr>
        <p:spPr>
          <a:xfrm>
            <a:off x="304109" y="1768426"/>
            <a:ext cx="2358338" cy="461665"/>
          </a:xfrm>
          <a:prstGeom prst="rect">
            <a:avLst/>
          </a:prstGeom>
          <a:noFill/>
          <a:ln>
            <a:noFill/>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 Cấu trúc tự sự </a:t>
            </a:r>
            <a:endParaRPr b="1" sz="2400">
              <a:solidFill>
                <a:schemeClr val="dk1"/>
              </a:solidFill>
              <a:latin typeface="Times New Roman"/>
              <a:ea typeface="Times New Roman"/>
              <a:cs typeface="Times New Roman"/>
              <a:sym typeface="Times New Roman"/>
            </a:endParaRPr>
          </a:p>
        </p:txBody>
      </p:sp>
      <p:sp>
        <p:nvSpPr>
          <p:cNvPr id="1199" name="Google Shape;1199;p60"/>
          <p:cNvSpPr txBox="1"/>
          <p:nvPr/>
        </p:nvSpPr>
        <p:spPr>
          <a:xfrm>
            <a:off x="297642" y="2276872"/>
            <a:ext cx="4674678" cy="461665"/>
          </a:xfrm>
          <a:prstGeom prst="rect">
            <a:avLst/>
          </a:prstGeom>
          <a:noFill/>
          <a:ln>
            <a:noFill/>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 Hình ảnh biểu tượng – siêu thực </a:t>
            </a:r>
            <a:endParaRPr b="1" sz="2400">
              <a:solidFill>
                <a:schemeClr val="dk1"/>
              </a:solidFill>
              <a:latin typeface="Times New Roman"/>
              <a:ea typeface="Times New Roman"/>
              <a:cs typeface="Times New Roman"/>
              <a:sym typeface="Times New Roman"/>
            </a:endParaRPr>
          </a:p>
        </p:txBody>
      </p:sp>
      <p:sp>
        <p:nvSpPr>
          <p:cNvPr id="1200" name="Google Shape;1200;p60"/>
          <p:cNvSpPr txBox="1"/>
          <p:nvPr/>
        </p:nvSpPr>
        <p:spPr>
          <a:xfrm>
            <a:off x="323528" y="2780928"/>
            <a:ext cx="3996607" cy="461665"/>
          </a:xfrm>
          <a:prstGeom prst="rect">
            <a:avLst/>
          </a:prstGeom>
          <a:noFill/>
          <a:ln>
            <a:noFill/>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 Kết hợp yếu tố thơ và nhạc </a:t>
            </a:r>
            <a:endParaRPr b="1" sz="2400">
              <a:solidFill>
                <a:schemeClr val="dk1"/>
              </a:solidFill>
              <a:latin typeface="Times New Roman"/>
              <a:ea typeface="Times New Roman"/>
              <a:cs typeface="Times New Roman"/>
              <a:sym typeface="Times New Roman"/>
            </a:endParaRPr>
          </a:p>
        </p:txBody>
      </p:sp>
      <p:pic>
        <p:nvPicPr>
          <p:cNvPr descr="D:\LỆ THANH\E leaning\05.jpg" id="1201" name="Google Shape;1201;p60"/>
          <p:cNvPicPr preferRelativeResize="0"/>
          <p:nvPr/>
        </p:nvPicPr>
        <p:blipFill rotWithShape="1">
          <a:blip r:embed="rId4">
            <a:alphaModFix/>
          </a:blip>
          <a:srcRect b="0" l="0" r="0" t="0"/>
          <a:stretch/>
        </p:blipFill>
        <p:spPr>
          <a:xfrm>
            <a:off x="5436096" y="825546"/>
            <a:ext cx="3577817" cy="285149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202" name="Google Shape;1202;p60"/>
          <p:cNvSpPr txBox="1"/>
          <p:nvPr/>
        </p:nvSpPr>
        <p:spPr>
          <a:xfrm>
            <a:off x="430170" y="3415433"/>
            <a:ext cx="2162772" cy="523220"/>
          </a:xfrm>
          <a:prstGeom prst="rect">
            <a:avLst/>
          </a:prstGeom>
          <a:noFill/>
          <a:ln>
            <a:noFill/>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00FF"/>
                </a:solidFill>
                <a:latin typeface="Times New Roman"/>
                <a:ea typeface="Times New Roman"/>
                <a:cs typeface="Times New Roman"/>
                <a:sym typeface="Times New Roman"/>
              </a:rPr>
              <a:t>2. Nội dung: </a:t>
            </a:r>
            <a:endParaRPr b="1" sz="2800">
              <a:solidFill>
                <a:srgbClr val="0000FF"/>
              </a:solidFill>
              <a:latin typeface="Times New Roman"/>
              <a:ea typeface="Times New Roman"/>
              <a:cs typeface="Times New Roman"/>
              <a:sym typeface="Times New Roman"/>
            </a:endParaRPr>
          </a:p>
        </p:txBody>
      </p:sp>
      <p:sp>
        <p:nvSpPr>
          <p:cNvPr id="1203" name="Google Shape;1203;p60"/>
          <p:cNvSpPr txBox="1"/>
          <p:nvPr/>
        </p:nvSpPr>
        <p:spPr>
          <a:xfrm>
            <a:off x="304109" y="4005064"/>
            <a:ext cx="5145191" cy="461665"/>
          </a:xfrm>
          <a:prstGeom prst="rect">
            <a:avLst/>
          </a:prstGeom>
          <a:noFill/>
          <a:ln>
            <a:noFill/>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 Khắc họa vẻ đẹp bi tráng của Lor ca</a:t>
            </a:r>
            <a:endParaRPr b="1" sz="2400">
              <a:solidFill>
                <a:schemeClr val="dk1"/>
              </a:solidFill>
              <a:latin typeface="Times New Roman"/>
              <a:ea typeface="Times New Roman"/>
              <a:cs typeface="Times New Roman"/>
              <a:sym typeface="Times New Roman"/>
            </a:endParaRPr>
          </a:p>
        </p:txBody>
      </p:sp>
      <p:sp>
        <p:nvSpPr>
          <p:cNvPr id="1204" name="Google Shape;1204;p60"/>
          <p:cNvSpPr txBox="1"/>
          <p:nvPr/>
        </p:nvSpPr>
        <p:spPr>
          <a:xfrm>
            <a:off x="290905" y="4581128"/>
            <a:ext cx="5001175" cy="830997"/>
          </a:xfrm>
          <a:prstGeom prst="rect">
            <a:avLst/>
          </a:prstGeom>
          <a:noFill/>
          <a:ln>
            <a:noFill/>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 Thể hiện lòng ngưỡng mộ, sự đồng cảm, tiếc thương của tác giả</a:t>
            </a:r>
            <a:endParaRPr b="1" sz="2400">
              <a:solidFill>
                <a:schemeClr val="dk1"/>
              </a:solidFill>
              <a:latin typeface="Times New Roman"/>
              <a:ea typeface="Times New Roman"/>
              <a:cs typeface="Times New Roman"/>
              <a:sym typeface="Times New Roman"/>
            </a:endParaRPr>
          </a:p>
        </p:txBody>
      </p:sp>
      <p:pic>
        <p:nvPicPr>
          <p:cNvPr descr="D:\LỆ THANH\E leaning\FedericoGarciaLorca-746147.jpg" id="1205" name="Google Shape;1205;p60"/>
          <p:cNvPicPr preferRelativeResize="0"/>
          <p:nvPr/>
        </p:nvPicPr>
        <p:blipFill rotWithShape="1">
          <a:blip r:embed="rId5">
            <a:alphaModFix/>
          </a:blip>
          <a:srcRect b="0" l="0" r="0" t="0"/>
          <a:stretch/>
        </p:blipFill>
        <p:spPr>
          <a:xfrm>
            <a:off x="5458679" y="3677043"/>
            <a:ext cx="3577817" cy="304939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7"/>
                                        </p:tgtEl>
                                        <p:attrNameLst>
                                          <p:attrName>style.visibility</p:attrName>
                                        </p:attrNameLst>
                                      </p:cBhvr>
                                      <p:to>
                                        <p:strVal val="visible"/>
                                      </p:to>
                                    </p:set>
                                    <p:animEffect filter="fade" transition="in">
                                      <p:cBhvr>
                                        <p:cTn dur="1000"/>
                                        <p:tgtEl>
                                          <p:spTgt spid="11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8"/>
                                        </p:tgtEl>
                                        <p:attrNameLst>
                                          <p:attrName>style.visibility</p:attrName>
                                        </p:attrNameLst>
                                      </p:cBhvr>
                                      <p:to>
                                        <p:strVal val="visible"/>
                                      </p:to>
                                    </p:set>
                                    <p:animEffect filter="fade" transition="in">
                                      <p:cBhvr>
                                        <p:cTn dur="500"/>
                                        <p:tgtEl>
                                          <p:spTgt spid="11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9"/>
                                        </p:tgtEl>
                                        <p:attrNameLst>
                                          <p:attrName>style.visibility</p:attrName>
                                        </p:attrNameLst>
                                      </p:cBhvr>
                                      <p:to>
                                        <p:strVal val="visible"/>
                                      </p:to>
                                    </p:set>
                                    <p:animEffect filter="fade" transition="in">
                                      <p:cBhvr>
                                        <p:cTn dur="500"/>
                                        <p:tgtEl>
                                          <p:spTgt spid="1199"/>
                                        </p:tgtEl>
                                      </p:cBhvr>
                                    </p:animEffect>
                                  </p:childTnLst>
                                </p:cTn>
                              </p:par>
                              <p:par>
                                <p:cTn fill="hold" nodeType="withEffect" presetClass="entr" presetID="10" presetSubtype="0">
                                  <p:stCondLst>
                                    <p:cond delay="0"/>
                                  </p:stCondLst>
                                  <p:childTnLst>
                                    <p:set>
                                      <p:cBhvr>
                                        <p:cTn dur="1" fill="hold">
                                          <p:stCondLst>
                                            <p:cond delay="0"/>
                                          </p:stCondLst>
                                        </p:cTn>
                                        <p:tgtEl>
                                          <p:spTgt spid="1201"/>
                                        </p:tgtEl>
                                        <p:attrNameLst>
                                          <p:attrName>style.visibility</p:attrName>
                                        </p:attrNameLst>
                                      </p:cBhvr>
                                      <p:to>
                                        <p:strVal val="visible"/>
                                      </p:to>
                                    </p:set>
                                    <p:animEffect filter="fade" transition="in">
                                      <p:cBhvr>
                                        <p:cTn dur="500"/>
                                        <p:tgtEl>
                                          <p:spTgt spid="12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0"/>
                                        </p:tgtEl>
                                        <p:attrNameLst>
                                          <p:attrName>style.visibility</p:attrName>
                                        </p:attrNameLst>
                                      </p:cBhvr>
                                      <p:to>
                                        <p:strVal val="visible"/>
                                      </p:to>
                                    </p:set>
                                    <p:animEffect filter="fade" transition="in">
                                      <p:cBhvr>
                                        <p:cTn dur="500"/>
                                        <p:tgtEl>
                                          <p:spTgt spid="12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02"/>
                                        </p:tgtEl>
                                        <p:attrNameLst>
                                          <p:attrName>style.visibility</p:attrName>
                                        </p:attrNameLst>
                                      </p:cBhvr>
                                      <p:to>
                                        <p:strVal val="visible"/>
                                      </p:to>
                                    </p:set>
                                    <p:anim calcmode="lin" valueType="num">
                                      <p:cBhvr additive="base">
                                        <p:cTn dur="500"/>
                                        <p:tgtEl>
                                          <p:spTgt spid="120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03"/>
                                        </p:tgtEl>
                                        <p:attrNameLst>
                                          <p:attrName>style.visibility</p:attrName>
                                        </p:attrNameLst>
                                      </p:cBhvr>
                                      <p:to>
                                        <p:strVal val="visible"/>
                                      </p:to>
                                    </p:set>
                                    <p:anim calcmode="lin" valueType="num">
                                      <p:cBhvr additive="base">
                                        <p:cTn dur="500"/>
                                        <p:tgtEl>
                                          <p:spTgt spid="120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205"/>
                                        </p:tgtEl>
                                        <p:attrNameLst>
                                          <p:attrName>style.visibility</p:attrName>
                                        </p:attrNameLst>
                                      </p:cBhvr>
                                      <p:to>
                                        <p:strVal val="visible"/>
                                      </p:to>
                                    </p:set>
                                    <p:anim calcmode="lin" valueType="num">
                                      <p:cBhvr additive="base">
                                        <p:cTn dur="500"/>
                                        <p:tgtEl>
                                          <p:spTgt spid="120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4"/>
                                        </p:tgtEl>
                                        <p:attrNameLst>
                                          <p:attrName>style.visibility</p:attrName>
                                        </p:attrNameLst>
                                      </p:cBhvr>
                                      <p:to>
                                        <p:strVal val="visible"/>
                                      </p:to>
                                    </p:set>
                                    <p:animEffect filter="fade" transition="in">
                                      <p:cBhvr>
                                        <p:cTn dur="1000"/>
                                        <p:tgtEl>
                                          <p:spTgt spid="12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9" name="Shape 1209"/>
        <p:cNvGrpSpPr/>
        <p:nvPr/>
      </p:nvGrpSpPr>
      <p:grpSpPr>
        <a:xfrm>
          <a:off x="0" y="0"/>
          <a:ext cx="0" cy="0"/>
          <a:chOff x="0" y="0"/>
          <a:chExt cx="0" cy="0"/>
        </a:xfrm>
      </p:grpSpPr>
      <p:sp>
        <p:nvSpPr>
          <p:cNvPr id="1210" name="Google Shape;1210;p6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pic>
        <p:nvPicPr>
          <p:cNvPr descr="Picture30.png" id="1211" name="Google Shape;1211;p61"/>
          <p:cNvPicPr preferRelativeResize="0"/>
          <p:nvPr/>
        </p:nvPicPr>
        <p:blipFill rotWithShape="1">
          <a:blip r:embed="rId3">
            <a:alphaModFix/>
          </a:blip>
          <a:srcRect b="0" l="0" r="0" t="0"/>
          <a:stretch/>
        </p:blipFill>
        <p:spPr>
          <a:xfrm>
            <a:off x="0" y="0"/>
            <a:ext cx="9144000" cy="685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1"/>
                                        </p:tgtEl>
                                        <p:attrNameLst>
                                          <p:attrName>style.visibility</p:attrName>
                                        </p:attrNameLst>
                                      </p:cBhvr>
                                      <p:to>
                                        <p:strVal val="visible"/>
                                      </p:to>
                                    </p:set>
                                    <p:animEffect filter="fade" transition="in">
                                      <p:cBhvr>
                                        <p:cTn dur="2000"/>
                                        <p:tgtEl>
                                          <p:spTgt spid="12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5" name="Shape 1215"/>
        <p:cNvGrpSpPr/>
        <p:nvPr/>
      </p:nvGrpSpPr>
      <p:grpSpPr>
        <a:xfrm>
          <a:off x="0" y="0"/>
          <a:ext cx="0" cy="0"/>
          <a:chOff x="0" y="0"/>
          <a:chExt cx="0" cy="0"/>
        </a:xfrm>
      </p:grpSpPr>
      <p:pic>
        <p:nvPicPr>
          <p:cNvPr id="1216" name="Google Shape;1216;p62"/>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1217" name="Google Shape;1217;p62"/>
          <p:cNvSpPr txBox="1"/>
          <p:nvPr>
            <p:ph type="title"/>
          </p:nvPr>
        </p:nvSpPr>
        <p:spPr>
          <a:xfrm>
            <a:off x="457200" y="274638"/>
            <a:ext cx="8229600" cy="1143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3200">
                <a:solidFill>
                  <a:srgbClr val="FF0000"/>
                </a:solidFill>
              </a:rPr>
              <a:t>Câu 9: Hãy chọn câu trả lời đúng điền vào chỗ trống:</a:t>
            </a:r>
            <a:endParaRPr b="1" sz="3200">
              <a:solidFill>
                <a:srgbClr val="FF0000"/>
              </a:solidFill>
              <a:latin typeface="Times New Roman"/>
              <a:ea typeface="Times New Roman"/>
              <a:cs typeface="Times New Roman"/>
              <a:sym typeface="Times New Roman"/>
            </a:endParaRPr>
          </a:p>
        </p:txBody>
      </p:sp>
      <p:sp>
        <p:nvSpPr>
          <p:cNvPr id="1218" name="Google Shape;1218;p6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
        <p:nvSpPr>
          <p:cNvPr id="1219" name="Google Shape;1219;p62"/>
          <p:cNvSpPr/>
          <p:nvPr/>
        </p:nvSpPr>
        <p:spPr>
          <a:xfrm>
            <a:off x="868680" y="4542076"/>
            <a:ext cx="3291840" cy="678894"/>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lt1"/>
                </a:solidFill>
                <a:latin typeface="Times New Roman"/>
                <a:ea typeface="Times New Roman"/>
                <a:cs typeface="Times New Roman"/>
                <a:sym typeface="Times New Roman"/>
              </a:rPr>
              <a:t>Đúng! Bất chuột vào bất kỳ chỗ nào để tiếp tục</a:t>
            </a:r>
            <a:endParaRPr sz="1800">
              <a:solidFill>
                <a:schemeClr val="lt1"/>
              </a:solidFill>
              <a:latin typeface="Times New Roman"/>
              <a:ea typeface="Times New Roman"/>
              <a:cs typeface="Times New Roman"/>
              <a:sym typeface="Times New Roman"/>
            </a:endParaRPr>
          </a:p>
        </p:txBody>
      </p:sp>
      <p:sp>
        <p:nvSpPr>
          <p:cNvPr id="1220" name="Google Shape;1220;p62"/>
          <p:cNvSpPr/>
          <p:nvPr/>
        </p:nvSpPr>
        <p:spPr>
          <a:xfrm>
            <a:off x="4983480" y="4542076"/>
            <a:ext cx="3291840" cy="678894"/>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lt1"/>
                </a:solidFill>
                <a:latin typeface="Times New Roman"/>
                <a:ea typeface="Times New Roman"/>
                <a:cs typeface="Times New Roman"/>
                <a:sym typeface="Times New Roman"/>
              </a:rPr>
              <a:t>Sai! Bất chuột vào bất kỳ chỗ nào để tiếp tục</a:t>
            </a:r>
            <a:endParaRPr sz="1800">
              <a:solidFill>
                <a:schemeClr val="lt1"/>
              </a:solidFill>
              <a:latin typeface="Times New Roman"/>
              <a:ea typeface="Times New Roman"/>
              <a:cs typeface="Times New Roman"/>
              <a:sym typeface="Times New Roman"/>
            </a:endParaRPr>
          </a:p>
        </p:txBody>
      </p:sp>
      <p:sp>
        <p:nvSpPr>
          <p:cNvPr id="1221" name="Google Shape;1221;p62"/>
          <p:cNvSpPr/>
          <p:nvPr/>
        </p:nvSpPr>
        <p:spPr>
          <a:xfrm>
            <a:off x="2514600" y="5334119"/>
            <a:ext cx="3291840" cy="678895"/>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lt1"/>
                </a:solidFill>
                <a:latin typeface="Times New Roman"/>
                <a:ea typeface="Times New Roman"/>
                <a:cs typeface="Times New Roman"/>
                <a:sym typeface="Times New Roman"/>
              </a:rPr>
              <a:t>Bạn đã trả lời đúng</a:t>
            </a:r>
            <a:endParaRPr sz="1800">
              <a:solidFill>
                <a:schemeClr val="lt1"/>
              </a:solidFill>
              <a:latin typeface="Times New Roman"/>
              <a:ea typeface="Times New Roman"/>
              <a:cs typeface="Times New Roman"/>
              <a:sym typeface="Times New Roman"/>
            </a:endParaRPr>
          </a:p>
        </p:txBody>
      </p:sp>
      <p:sp>
        <p:nvSpPr>
          <p:cNvPr id="1222" name="Google Shape;1222;p62"/>
          <p:cNvSpPr/>
          <p:nvPr/>
        </p:nvSpPr>
        <p:spPr>
          <a:xfrm>
            <a:off x="1033272" y="4766329"/>
            <a:ext cx="6583680" cy="678895"/>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t" bIns="0" lIns="0" spcFirstLastPara="1" rIns="0" wrap="square" tIns="0">
            <a:noAutofit/>
          </a:bodyPr>
          <a:lstStyle/>
          <a:p>
            <a:pPr indent="0" lvl="0" marL="0" marR="0" rtl="0" algn="l">
              <a:spcBef>
                <a:spcPts val="0"/>
              </a:spcBef>
              <a:spcAft>
                <a:spcPts val="0"/>
              </a:spcAft>
              <a:buNone/>
            </a:pPr>
            <a:r>
              <a:rPr lang="en-US" sz="1800">
                <a:solidFill>
                  <a:schemeClr val="lt1"/>
                </a:solidFill>
                <a:latin typeface="Times New Roman"/>
                <a:ea typeface="Times New Roman"/>
                <a:cs typeface="Times New Roman"/>
                <a:sym typeface="Times New Roman"/>
              </a:rPr>
              <a:t>Câu trả lời của bạn:</a:t>
            </a:r>
            <a:endParaRPr sz="1800">
              <a:solidFill>
                <a:schemeClr val="lt1"/>
              </a:solidFill>
              <a:latin typeface="Times New Roman"/>
              <a:ea typeface="Times New Roman"/>
              <a:cs typeface="Times New Roman"/>
              <a:sym typeface="Times New Roman"/>
            </a:endParaRPr>
          </a:p>
        </p:txBody>
      </p:sp>
      <p:sp>
        <p:nvSpPr>
          <p:cNvPr id="1223" name="Google Shape;1223;p62"/>
          <p:cNvSpPr/>
          <p:nvPr/>
        </p:nvSpPr>
        <p:spPr>
          <a:xfrm>
            <a:off x="2514600" y="5673566"/>
            <a:ext cx="6583680" cy="678895"/>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t" bIns="0" lIns="0" spcFirstLastPara="1" rIns="0" wrap="square" tIns="0">
            <a:noAutofit/>
          </a:bodyPr>
          <a:lstStyle/>
          <a:p>
            <a:pPr indent="0" lvl="0" marL="0" marR="0" rtl="0" algn="l">
              <a:spcBef>
                <a:spcPts val="0"/>
              </a:spcBef>
              <a:spcAft>
                <a:spcPts val="0"/>
              </a:spcAft>
              <a:buNone/>
            </a:pPr>
            <a:r>
              <a:rPr lang="en-US" sz="1800">
                <a:solidFill>
                  <a:schemeClr val="lt1"/>
                </a:solidFill>
                <a:latin typeface="Times New Roman"/>
                <a:ea typeface="Times New Roman"/>
                <a:cs typeface="Times New Roman"/>
                <a:sym typeface="Times New Roman"/>
              </a:rPr>
              <a:t>Đáp án là:</a:t>
            </a:r>
            <a:endParaRPr sz="1800">
              <a:solidFill>
                <a:schemeClr val="lt1"/>
              </a:solidFill>
              <a:latin typeface="Times New Roman"/>
              <a:ea typeface="Times New Roman"/>
              <a:cs typeface="Times New Roman"/>
              <a:sym typeface="Times New Roman"/>
            </a:endParaRPr>
          </a:p>
        </p:txBody>
      </p:sp>
      <p:sp>
        <p:nvSpPr>
          <p:cNvPr id="1224" name="Google Shape;1224;p62"/>
          <p:cNvSpPr/>
          <p:nvPr/>
        </p:nvSpPr>
        <p:spPr>
          <a:xfrm>
            <a:off x="1045475" y="5577524"/>
            <a:ext cx="3291840" cy="678895"/>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lt1"/>
                </a:solidFill>
                <a:latin typeface="Times New Roman"/>
                <a:ea typeface="Times New Roman"/>
                <a:cs typeface="Times New Roman"/>
                <a:sym typeface="Times New Roman"/>
              </a:rPr>
              <a:t>Bạn chưa trả lời đúng</a:t>
            </a:r>
            <a:endParaRPr sz="1800">
              <a:solidFill>
                <a:schemeClr val="lt1"/>
              </a:solidFill>
              <a:latin typeface="Times New Roman"/>
              <a:ea typeface="Times New Roman"/>
              <a:cs typeface="Times New Roman"/>
              <a:sym typeface="Times New Roman"/>
            </a:endParaRPr>
          </a:p>
        </p:txBody>
      </p:sp>
      <p:sp>
        <p:nvSpPr>
          <p:cNvPr id="1225" name="Google Shape;1225;p62"/>
          <p:cNvSpPr/>
          <p:nvPr/>
        </p:nvSpPr>
        <p:spPr>
          <a:xfrm>
            <a:off x="2679192" y="5663304"/>
            <a:ext cx="3291840" cy="678894"/>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lt1"/>
                </a:solidFill>
                <a:latin typeface="Times New Roman"/>
                <a:ea typeface="Times New Roman"/>
                <a:cs typeface="Times New Roman"/>
                <a:sym typeface="Times New Roman"/>
              </a:rPr>
              <a:t>Bạn phải hoàn thành câu trả lời trước khi tiếp tục</a:t>
            </a:r>
            <a:endParaRPr sz="1800">
              <a:solidFill>
                <a:schemeClr val="lt1"/>
              </a:solidFill>
              <a:latin typeface="Times New Roman"/>
              <a:ea typeface="Times New Roman"/>
              <a:cs typeface="Times New Roman"/>
              <a:sym typeface="Times New Roman"/>
            </a:endParaRPr>
          </a:p>
        </p:txBody>
      </p:sp>
      <p:grpSp>
        <p:nvGrpSpPr>
          <p:cNvPr id="1226" name="Google Shape;1226;p62"/>
          <p:cNvGrpSpPr/>
          <p:nvPr/>
        </p:nvGrpSpPr>
        <p:grpSpPr>
          <a:xfrm>
            <a:off x="6306820" y="5718826"/>
            <a:ext cx="1145540" cy="407337"/>
            <a:chOff x="6306820" y="5718826"/>
            <a:chExt cx="1145540" cy="407337"/>
          </a:xfrm>
        </p:grpSpPr>
        <p:sp>
          <p:nvSpPr>
            <p:cNvPr id="1227" name="Google Shape;1227;p62"/>
            <p:cNvSpPr/>
            <p:nvPr/>
          </p:nvSpPr>
          <p:spPr>
            <a:xfrm>
              <a:off x="6306820" y="5718826"/>
              <a:ext cx="1145540" cy="407337"/>
            </a:xfrm>
            <a:prstGeom prst="roundRect">
              <a:avLst>
                <a:gd fmla="val 16667" name="adj"/>
              </a:avLst>
            </a:prstGeom>
            <a:no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400">
                <a:solidFill>
                  <a:schemeClr val="lt1"/>
                </a:solidFill>
                <a:latin typeface="Times New Roman"/>
                <a:ea typeface="Times New Roman"/>
                <a:cs typeface="Times New Roman"/>
                <a:sym typeface="Times New Roman"/>
              </a:endParaRPr>
            </a:p>
          </p:txBody>
        </p:sp>
        <p:sp>
          <p:nvSpPr>
            <p:cNvPr id="1228" name="Google Shape;1228;p62"/>
            <p:cNvSpPr/>
            <p:nvPr/>
          </p:nvSpPr>
          <p:spPr>
            <a:xfrm>
              <a:off x="6332220" y="5744226"/>
              <a:ext cx="1094740" cy="356537"/>
            </a:xfrm>
            <a:prstGeom prst="roundRect">
              <a:avLst>
                <a:gd fmla="val 16667" name="adj"/>
              </a:avLst>
            </a:prstGeom>
            <a:no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b="1" lang="en-US" sz="1400">
                  <a:solidFill>
                    <a:srgbClr val="2B333C"/>
                  </a:solidFill>
                  <a:latin typeface="Times New Roman"/>
                  <a:ea typeface="Times New Roman"/>
                  <a:cs typeface="Times New Roman"/>
                  <a:sym typeface="Times New Roman"/>
                </a:rPr>
                <a:t>Trả lời</a:t>
              </a:r>
              <a:endParaRPr b="1" sz="1400">
                <a:solidFill>
                  <a:srgbClr val="2B333C"/>
                </a:solidFill>
                <a:latin typeface="Times New Roman"/>
                <a:ea typeface="Times New Roman"/>
                <a:cs typeface="Times New Roman"/>
                <a:sym typeface="Times New Roman"/>
              </a:endParaRPr>
            </a:p>
          </p:txBody>
        </p:sp>
      </p:grpSp>
      <p:grpSp>
        <p:nvGrpSpPr>
          <p:cNvPr id="1229" name="Google Shape;1229;p62"/>
          <p:cNvGrpSpPr/>
          <p:nvPr/>
        </p:nvGrpSpPr>
        <p:grpSpPr>
          <a:xfrm>
            <a:off x="7541260" y="5718826"/>
            <a:ext cx="1145540" cy="407337"/>
            <a:chOff x="7541260" y="5718826"/>
            <a:chExt cx="1145540" cy="407337"/>
          </a:xfrm>
        </p:grpSpPr>
        <p:sp>
          <p:nvSpPr>
            <p:cNvPr id="1230" name="Google Shape;1230;p62"/>
            <p:cNvSpPr/>
            <p:nvPr/>
          </p:nvSpPr>
          <p:spPr>
            <a:xfrm>
              <a:off x="7541260" y="5718826"/>
              <a:ext cx="1145540" cy="407337"/>
            </a:xfrm>
            <a:prstGeom prst="roundRect">
              <a:avLst>
                <a:gd fmla="val 16667" name="adj"/>
              </a:avLst>
            </a:prstGeom>
            <a:no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400">
                <a:solidFill>
                  <a:schemeClr val="lt1"/>
                </a:solidFill>
                <a:latin typeface="Times New Roman"/>
                <a:ea typeface="Times New Roman"/>
                <a:cs typeface="Times New Roman"/>
                <a:sym typeface="Times New Roman"/>
              </a:endParaRPr>
            </a:p>
          </p:txBody>
        </p:sp>
        <p:sp>
          <p:nvSpPr>
            <p:cNvPr id="1231" name="Google Shape;1231;p62"/>
            <p:cNvSpPr/>
            <p:nvPr/>
          </p:nvSpPr>
          <p:spPr>
            <a:xfrm>
              <a:off x="7566660" y="5744226"/>
              <a:ext cx="1094740" cy="356537"/>
            </a:xfrm>
            <a:prstGeom prst="roundRect">
              <a:avLst>
                <a:gd fmla="val 16667" name="adj"/>
              </a:avLst>
            </a:prstGeom>
            <a:no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b="1" lang="en-US" sz="1400">
                  <a:solidFill>
                    <a:srgbClr val="2B333C"/>
                  </a:solidFill>
                  <a:latin typeface="Times New Roman"/>
                  <a:ea typeface="Times New Roman"/>
                  <a:cs typeface="Times New Roman"/>
                  <a:sym typeface="Times New Roman"/>
                </a:rPr>
                <a:t>Làm lại</a:t>
              </a:r>
              <a:endParaRPr b="1" sz="1400">
                <a:solidFill>
                  <a:srgbClr val="2B333C"/>
                </a:solidFill>
                <a:latin typeface="Times New Roman"/>
                <a:ea typeface="Times New Roman"/>
                <a:cs typeface="Times New Roman"/>
                <a:sym typeface="Times New Roman"/>
              </a:endParaRPr>
            </a:p>
          </p:txBody>
        </p:sp>
      </p:grpSp>
      <p:grpSp>
        <p:nvGrpSpPr>
          <p:cNvPr id="1232" name="Google Shape;1232;p62"/>
          <p:cNvGrpSpPr/>
          <p:nvPr/>
        </p:nvGrpSpPr>
        <p:grpSpPr>
          <a:xfrm>
            <a:off x="251520" y="1877576"/>
            <a:ext cx="8204200" cy="975360"/>
            <a:chOff x="457200" y="1600200"/>
            <a:chExt cx="8204200" cy="975360"/>
          </a:xfrm>
        </p:grpSpPr>
        <p:sp>
          <p:nvSpPr>
            <p:cNvPr id="1233" name="Google Shape;1233;p62"/>
            <p:cNvSpPr txBox="1"/>
            <p:nvPr/>
          </p:nvSpPr>
          <p:spPr>
            <a:xfrm>
              <a:off x="457200" y="1600200"/>
              <a:ext cx="8204200" cy="48768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Qua bài thơ  “Đàn ghita của Lor-ca” ta bắt gặp sự </a:t>
              </a:r>
              <a:endParaRPr/>
            </a:p>
            <a:p>
              <a:pPr indent="0" lvl="0" marL="0" marR="0" rtl="0" algn="l">
                <a:spcBef>
                  <a:spcPts val="0"/>
                </a:spcBef>
                <a:spcAft>
                  <a:spcPts val="0"/>
                </a:spcAft>
                <a:buNone/>
              </a:pPr>
              <a:r>
                <a:t/>
              </a:r>
              <a:endParaRPr b="1" sz="2800">
                <a:solidFill>
                  <a:schemeClr val="dk1"/>
                </a:solidFill>
                <a:latin typeface="Times New Roman"/>
                <a:ea typeface="Times New Roman"/>
                <a:cs typeface="Times New Roman"/>
                <a:sym typeface="Times New Roman"/>
              </a:endParaRPr>
            </a:p>
          </p:txBody>
        </p:sp>
        <p:sp>
          <p:nvSpPr>
            <p:cNvPr id="1234" name="Google Shape;1234;p62"/>
            <p:cNvSpPr txBox="1"/>
            <p:nvPr/>
          </p:nvSpPr>
          <p:spPr>
            <a:xfrm>
              <a:off x="457200" y="2087880"/>
              <a:ext cx="8085987" cy="48768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 sâu sắc giữa nhà thơ Thanh Thảo và Lor-ca </a:t>
              </a:r>
              <a:endParaRPr b="1" sz="2800">
                <a:solidFill>
                  <a:schemeClr val="dk1"/>
                </a:solidFill>
                <a:latin typeface="Times New Roman"/>
                <a:ea typeface="Times New Roman"/>
                <a:cs typeface="Times New Roman"/>
                <a:sym typeface="Times New Roman"/>
              </a:endParaRPr>
            </a:p>
          </p:txBody>
        </p:sp>
      </p:grpSp>
      <p:pic>
        <p:nvPicPr>
          <p:cNvPr id="1235" name="Google Shape;1235;p62"/>
          <p:cNvPicPr preferRelativeResize="0"/>
          <p:nvPr/>
        </p:nvPicPr>
        <p:blipFill rotWithShape="1">
          <a:blip r:embed="rId4">
            <a:alphaModFix/>
          </a:blip>
          <a:srcRect b="0" l="0" r="0" t="0"/>
          <a:stretch/>
        </p:blipFill>
        <p:spPr>
          <a:xfrm>
            <a:off x="7946666" y="1806208"/>
            <a:ext cx="1151614" cy="61468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9" name="Shape 1239"/>
        <p:cNvGrpSpPr/>
        <p:nvPr/>
      </p:nvGrpSpPr>
      <p:grpSpPr>
        <a:xfrm>
          <a:off x="0" y="0"/>
          <a:ext cx="0" cy="0"/>
          <a:chOff x="0" y="0"/>
          <a:chExt cx="0" cy="0"/>
        </a:xfrm>
      </p:grpSpPr>
      <p:pic>
        <p:nvPicPr>
          <p:cNvPr id="1240" name="Google Shape;1240;p63"/>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1241" name="Google Shape;1241;p63"/>
          <p:cNvSpPr txBox="1"/>
          <p:nvPr>
            <p:ph type="title"/>
          </p:nvPr>
        </p:nvSpPr>
        <p:spPr>
          <a:xfrm>
            <a:off x="251520" y="116632"/>
            <a:ext cx="8846760" cy="1143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2800">
                <a:solidFill>
                  <a:srgbClr val="FF0000"/>
                </a:solidFill>
              </a:rPr>
              <a:t>Câu 10: Tiếng đàn trong bài thơ mang ý nghĩa ẩn dụ cho: </a:t>
            </a:r>
            <a:endParaRPr b="1" sz="2800">
              <a:solidFill>
                <a:srgbClr val="FF0000"/>
              </a:solidFill>
              <a:latin typeface="Times New Roman"/>
              <a:ea typeface="Times New Roman"/>
              <a:cs typeface="Times New Roman"/>
              <a:sym typeface="Times New Roman"/>
            </a:endParaRPr>
          </a:p>
        </p:txBody>
      </p:sp>
      <p:sp>
        <p:nvSpPr>
          <p:cNvPr id="1242" name="Google Shape;1242;p6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
        <p:nvSpPr>
          <p:cNvPr id="1243" name="Google Shape;1243;p63"/>
          <p:cNvSpPr/>
          <p:nvPr/>
        </p:nvSpPr>
        <p:spPr>
          <a:xfrm>
            <a:off x="868680" y="4542076"/>
            <a:ext cx="3291840" cy="678894"/>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lt1"/>
                </a:solidFill>
                <a:latin typeface="Times New Roman"/>
                <a:ea typeface="Times New Roman"/>
                <a:cs typeface="Times New Roman"/>
                <a:sym typeface="Times New Roman"/>
              </a:rPr>
              <a:t>Đúng! Bất chuột vào bất kỳ chỗ nào để tiếp tục</a:t>
            </a:r>
            <a:endParaRPr sz="1800">
              <a:solidFill>
                <a:schemeClr val="lt1"/>
              </a:solidFill>
              <a:latin typeface="Times New Roman"/>
              <a:ea typeface="Times New Roman"/>
              <a:cs typeface="Times New Roman"/>
              <a:sym typeface="Times New Roman"/>
            </a:endParaRPr>
          </a:p>
        </p:txBody>
      </p:sp>
      <p:sp>
        <p:nvSpPr>
          <p:cNvPr id="1244" name="Google Shape;1244;p63"/>
          <p:cNvSpPr/>
          <p:nvPr/>
        </p:nvSpPr>
        <p:spPr>
          <a:xfrm>
            <a:off x="4983480" y="4542076"/>
            <a:ext cx="3291840" cy="678894"/>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lt1"/>
                </a:solidFill>
                <a:latin typeface="Times New Roman"/>
                <a:ea typeface="Times New Roman"/>
                <a:cs typeface="Times New Roman"/>
                <a:sym typeface="Times New Roman"/>
              </a:rPr>
              <a:t>Sai! Bất chuột vào bất kỳ chỗ nào để tiếp tục</a:t>
            </a:r>
            <a:endParaRPr sz="1800">
              <a:solidFill>
                <a:schemeClr val="lt1"/>
              </a:solidFill>
              <a:latin typeface="Times New Roman"/>
              <a:ea typeface="Times New Roman"/>
              <a:cs typeface="Times New Roman"/>
              <a:sym typeface="Times New Roman"/>
            </a:endParaRPr>
          </a:p>
        </p:txBody>
      </p:sp>
      <p:sp>
        <p:nvSpPr>
          <p:cNvPr id="1245" name="Google Shape;1245;p63"/>
          <p:cNvSpPr/>
          <p:nvPr/>
        </p:nvSpPr>
        <p:spPr>
          <a:xfrm>
            <a:off x="2514600" y="5334119"/>
            <a:ext cx="3291840" cy="678895"/>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lt1"/>
                </a:solidFill>
                <a:latin typeface="Times New Roman"/>
                <a:ea typeface="Times New Roman"/>
                <a:cs typeface="Times New Roman"/>
                <a:sym typeface="Times New Roman"/>
              </a:rPr>
              <a:t>Bạn đã trả lời đúng</a:t>
            </a:r>
            <a:endParaRPr sz="1800">
              <a:solidFill>
                <a:schemeClr val="lt1"/>
              </a:solidFill>
              <a:latin typeface="Times New Roman"/>
              <a:ea typeface="Times New Roman"/>
              <a:cs typeface="Times New Roman"/>
              <a:sym typeface="Times New Roman"/>
            </a:endParaRPr>
          </a:p>
        </p:txBody>
      </p:sp>
      <p:sp>
        <p:nvSpPr>
          <p:cNvPr id="1246" name="Google Shape;1246;p63"/>
          <p:cNvSpPr/>
          <p:nvPr/>
        </p:nvSpPr>
        <p:spPr>
          <a:xfrm>
            <a:off x="2560320" y="4702447"/>
            <a:ext cx="6583680" cy="678895"/>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t" bIns="0" lIns="0" spcFirstLastPara="1" rIns="0" wrap="square" tIns="0">
            <a:noAutofit/>
          </a:bodyPr>
          <a:lstStyle/>
          <a:p>
            <a:pPr indent="0" lvl="0" marL="0" marR="0" rtl="0" algn="l">
              <a:spcBef>
                <a:spcPts val="0"/>
              </a:spcBef>
              <a:spcAft>
                <a:spcPts val="0"/>
              </a:spcAft>
              <a:buNone/>
            </a:pPr>
            <a:r>
              <a:rPr lang="en-US" sz="1800">
                <a:solidFill>
                  <a:schemeClr val="lt1"/>
                </a:solidFill>
                <a:latin typeface="Times New Roman"/>
                <a:ea typeface="Times New Roman"/>
                <a:cs typeface="Times New Roman"/>
                <a:sym typeface="Times New Roman"/>
              </a:rPr>
              <a:t>Câu trả lời của bạn:</a:t>
            </a:r>
            <a:endParaRPr sz="1800">
              <a:solidFill>
                <a:schemeClr val="lt1"/>
              </a:solidFill>
              <a:latin typeface="Times New Roman"/>
              <a:ea typeface="Times New Roman"/>
              <a:cs typeface="Times New Roman"/>
              <a:sym typeface="Times New Roman"/>
            </a:endParaRPr>
          </a:p>
        </p:txBody>
      </p:sp>
      <p:sp>
        <p:nvSpPr>
          <p:cNvPr id="1247" name="Google Shape;1247;p63"/>
          <p:cNvSpPr/>
          <p:nvPr/>
        </p:nvSpPr>
        <p:spPr>
          <a:xfrm>
            <a:off x="2514600" y="5641042"/>
            <a:ext cx="6583680" cy="678895"/>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t" bIns="0" lIns="0" spcFirstLastPara="1" rIns="0" wrap="square" tIns="0">
            <a:noAutofit/>
          </a:bodyPr>
          <a:lstStyle/>
          <a:p>
            <a:pPr indent="0" lvl="0" marL="0" marR="0" rtl="0" algn="l">
              <a:spcBef>
                <a:spcPts val="0"/>
              </a:spcBef>
              <a:spcAft>
                <a:spcPts val="0"/>
              </a:spcAft>
              <a:buNone/>
            </a:pPr>
            <a:r>
              <a:rPr lang="en-US" sz="1800">
                <a:solidFill>
                  <a:schemeClr val="lt1"/>
                </a:solidFill>
                <a:latin typeface="Times New Roman"/>
                <a:ea typeface="Times New Roman"/>
                <a:cs typeface="Times New Roman"/>
                <a:sym typeface="Times New Roman"/>
              </a:rPr>
              <a:t>Đáp án là:</a:t>
            </a:r>
            <a:endParaRPr sz="1800">
              <a:solidFill>
                <a:schemeClr val="lt1"/>
              </a:solidFill>
              <a:latin typeface="Times New Roman"/>
              <a:ea typeface="Times New Roman"/>
              <a:cs typeface="Times New Roman"/>
              <a:sym typeface="Times New Roman"/>
            </a:endParaRPr>
          </a:p>
        </p:txBody>
      </p:sp>
      <p:sp>
        <p:nvSpPr>
          <p:cNvPr id="1248" name="Google Shape;1248;p63"/>
          <p:cNvSpPr/>
          <p:nvPr/>
        </p:nvSpPr>
        <p:spPr>
          <a:xfrm>
            <a:off x="1032844" y="5649672"/>
            <a:ext cx="3291840" cy="678895"/>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lt1"/>
                </a:solidFill>
                <a:latin typeface="Times New Roman"/>
                <a:ea typeface="Times New Roman"/>
                <a:cs typeface="Times New Roman"/>
                <a:sym typeface="Times New Roman"/>
              </a:rPr>
              <a:t>Bạn chưa trả lời đúng</a:t>
            </a:r>
            <a:endParaRPr sz="1800">
              <a:solidFill>
                <a:schemeClr val="lt1"/>
              </a:solidFill>
              <a:latin typeface="Times New Roman"/>
              <a:ea typeface="Times New Roman"/>
              <a:cs typeface="Times New Roman"/>
              <a:sym typeface="Times New Roman"/>
            </a:endParaRPr>
          </a:p>
        </p:txBody>
      </p:sp>
      <p:sp>
        <p:nvSpPr>
          <p:cNvPr id="1249" name="Google Shape;1249;p63"/>
          <p:cNvSpPr/>
          <p:nvPr/>
        </p:nvSpPr>
        <p:spPr>
          <a:xfrm>
            <a:off x="2679192" y="5663304"/>
            <a:ext cx="3291840" cy="678894"/>
          </a:xfrm>
          <a:prstGeom prst="rect">
            <a:avLst/>
          </a:prstGeom>
          <a:gradFill>
            <a:gsLst>
              <a:gs pos="0">
                <a:srgbClr val="992D2B"/>
              </a:gs>
              <a:gs pos="80000">
                <a:srgbClr val="C93D39"/>
              </a:gs>
              <a:gs pos="100000">
                <a:srgbClr val="CD3A36"/>
              </a:gs>
            </a:gsLst>
            <a:lin ang="16200000" scaled="0"/>
          </a:gradFill>
          <a:ln>
            <a:noFill/>
          </a:ln>
          <a:effectLst>
            <a:outerShdw blurRad="40000" rotWithShape="0" dir="5400000" dist="23000">
              <a:srgbClr val="000000">
                <a:alpha val="34901"/>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lang="en-US" sz="1800">
                <a:solidFill>
                  <a:schemeClr val="lt1"/>
                </a:solidFill>
                <a:latin typeface="Times New Roman"/>
                <a:ea typeface="Times New Roman"/>
                <a:cs typeface="Times New Roman"/>
                <a:sym typeface="Times New Roman"/>
              </a:rPr>
              <a:t>Bạn phải hoàn thành câu trả lời trước khi tiếp tục</a:t>
            </a:r>
            <a:endParaRPr sz="1800">
              <a:solidFill>
                <a:schemeClr val="lt1"/>
              </a:solidFill>
              <a:latin typeface="Times New Roman"/>
              <a:ea typeface="Times New Roman"/>
              <a:cs typeface="Times New Roman"/>
              <a:sym typeface="Times New Roman"/>
            </a:endParaRPr>
          </a:p>
        </p:txBody>
      </p:sp>
      <p:grpSp>
        <p:nvGrpSpPr>
          <p:cNvPr id="1250" name="Google Shape;1250;p63"/>
          <p:cNvGrpSpPr/>
          <p:nvPr/>
        </p:nvGrpSpPr>
        <p:grpSpPr>
          <a:xfrm>
            <a:off x="6306820" y="5718826"/>
            <a:ext cx="1145540" cy="407337"/>
            <a:chOff x="6306820" y="5718826"/>
            <a:chExt cx="1145540" cy="407337"/>
          </a:xfrm>
        </p:grpSpPr>
        <p:sp>
          <p:nvSpPr>
            <p:cNvPr id="1251" name="Google Shape;1251;p63"/>
            <p:cNvSpPr/>
            <p:nvPr/>
          </p:nvSpPr>
          <p:spPr>
            <a:xfrm>
              <a:off x="6306820" y="5718826"/>
              <a:ext cx="1145540" cy="407337"/>
            </a:xfrm>
            <a:prstGeom prst="roundRect">
              <a:avLst>
                <a:gd fmla="val 16667" name="adj"/>
              </a:avLst>
            </a:prstGeom>
            <a:no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imes New Roman"/>
                <a:ea typeface="Times New Roman"/>
                <a:cs typeface="Times New Roman"/>
                <a:sym typeface="Times New Roman"/>
              </a:endParaRPr>
            </a:p>
          </p:txBody>
        </p:sp>
        <p:sp>
          <p:nvSpPr>
            <p:cNvPr id="1252" name="Google Shape;1252;p63"/>
            <p:cNvSpPr/>
            <p:nvPr/>
          </p:nvSpPr>
          <p:spPr>
            <a:xfrm>
              <a:off x="6332220" y="5744226"/>
              <a:ext cx="1094740" cy="356537"/>
            </a:xfrm>
            <a:prstGeom prst="roundRect">
              <a:avLst>
                <a:gd fmla="val 16667" name="adj"/>
              </a:avLst>
            </a:prstGeom>
            <a:no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lang="en-US" sz="1400">
                  <a:solidFill>
                    <a:srgbClr val="2B333C"/>
                  </a:solidFill>
                  <a:latin typeface="Times New Roman"/>
                  <a:ea typeface="Times New Roman"/>
                  <a:cs typeface="Times New Roman"/>
                  <a:sym typeface="Times New Roman"/>
                </a:rPr>
                <a:t>Trả lời</a:t>
              </a:r>
              <a:endParaRPr sz="1400">
                <a:solidFill>
                  <a:srgbClr val="2B333C"/>
                </a:solidFill>
                <a:latin typeface="Times New Roman"/>
                <a:ea typeface="Times New Roman"/>
                <a:cs typeface="Times New Roman"/>
                <a:sym typeface="Times New Roman"/>
              </a:endParaRPr>
            </a:p>
          </p:txBody>
        </p:sp>
      </p:grpSp>
      <p:grpSp>
        <p:nvGrpSpPr>
          <p:cNvPr id="1253" name="Google Shape;1253;p63"/>
          <p:cNvGrpSpPr/>
          <p:nvPr/>
        </p:nvGrpSpPr>
        <p:grpSpPr>
          <a:xfrm>
            <a:off x="7541260" y="5718826"/>
            <a:ext cx="1145540" cy="407337"/>
            <a:chOff x="7541260" y="5718826"/>
            <a:chExt cx="1145540" cy="407337"/>
          </a:xfrm>
        </p:grpSpPr>
        <p:sp>
          <p:nvSpPr>
            <p:cNvPr id="1254" name="Google Shape;1254;p63"/>
            <p:cNvSpPr/>
            <p:nvPr/>
          </p:nvSpPr>
          <p:spPr>
            <a:xfrm>
              <a:off x="7541260" y="5718826"/>
              <a:ext cx="1145540" cy="407337"/>
            </a:xfrm>
            <a:prstGeom prst="roundRect">
              <a:avLst>
                <a:gd fmla="val 16667" name="adj"/>
              </a:avLst>
            </a:prstGeom>
            <a:no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chemeClr val="lt1"/>
                </a:solidFill>
                <a:latin typeface="Times New Roman"/>
                <a:ea typeface="Times New Roman"/>
                <a:cs typeface="Times New Roman"/>
                <a:sym typeface="Times New Roman"/>
              </a:endParaRPr>
            </a:p>
          </p:txBody>
        </p:sp>
        <p:sp>
          <p:nvSpPr>
            <p:cNvPr id="1255" name="Google Shape;1255;p63"/>
            <p:cNvSpPr/>
            <p:nvPr/>
          </p:nvSpPr>
          <p:spPr>
            <a:xfrm>
              <a:off x="7566660" y="5744226"/>
              <a:ext cx="1094740" cy="356537"/>
            </a:xfrm>
            <a:prstGeom prst="roundRect">
              <a:avLst>
                <a:gd fmla="val 16667" name="adj"/>
              </a:avLst>
            </a:prstGeom>
            <a:no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lang="en-US" sz="1400">
                  <a:solidFill>
                    <a:srgbClr val="2B333C"/>
                  </a:solidFill>
                  <a:latin typeface="Times New Roman"/>
                  <a:ea typeface="Times New Roman"/>
                  <a:cs typeface="Times New Roman"/>
                  <a:sym typeface="Times New Roman"/>
                </a:rPr>
                <a:t>Làm lại</a:t>
              </a:r>
              <a:endParaRPr sz="1400">
                <a:solidFill>
                  <a:srgbClr val="2B333C"/>
                </a:solidFill>
                <a:latin typeface="Times New Roman"/>
                <a:ea typeface="Times New Roman"/>
                <a:cs typeface="Times New Roman"/>
                <a:sym typeface="Times New Roman"/>
              </a:endParaRPr>
            </a:p>
          </p:txBody>
        </p:sp>
      </p:grpSp>
      <p:grpSp>
        <p:nvGrpSpPr>
          <p:cNvPr id="1256" name="Google Shape;1256;p63"/>
          <p:cNvGrpSpPr/>
          <p:nvPr/>
        </p:nvGrpSpPr>
        <p:grpSpPr>
          <a:xfrm>
            <a:off x="672450" y="1268760"/>
            <a:ext cx="5756290" cy="426720"/>
            <a:chOff x="672450" y="1645921"/>
            <a:chExt cx="5756290" cy="426720"/>
          </a:xfrm>
        </p:grpSpPr>
        <p:sp>
          <p:nvSpPr>
            <p:cNvPr id="1257" name="Google Shape;1257;p63"/>
            <p:cNvSpPr txBox="1"/>
            <p:nvPr/>
          </p:nvSpPr>
          <p:spPr>
            <a:xfrm>
              <a:off x="1079500" y="1645921"/>
              <a:ext cx="554038" cy="42672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A) </a:t>
              </a:r>
              <a:endParaRPr b="1" sz="2800">
                <a:solidFill>
                  <a:schemeClr val="dk1"/>
                </a:solidFill>
                <a:latin typeface="Times New Roman"/>
                <a:ea typeface="Times New Roman"/>
                <a:cs typeface="Times New Roman"/>
                <a:sym typeface="Times New Roman"/>
              </a:endParaRPr>
            </a:p>
          </p:txBody>
        </p:sp>
        <p:sp>
          <p:nvSpPr>
            <p:cNvPr id="1258" name="Google Shape;1258;p63"/>
            <p:cNvSpPr txBox="1"/>
            <p:nvPr/>
          </p:nvSpPr>
          <p:spPr>
            <a:xfrm>
              <a:off x="1638300" y="1645921"/>
              <a:ext cx="4790440" cy="42672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Nghệ thuật của Lorca</a:t>
              </a:r>
              <a:endParaRPr b="1" sz="2800">
                <a:solidFill>
                  <a:schemeClr val="dk1"/>
                </a:solidFill>
                <a:latin typeface="Times New Roman"/>
                <a:ea typeface="Times New Roman"/>
                <a:cs typeface="Times New Roman"/>
                <a:sym typeface="Times New Roman"/>
              </a:endParaRPr>
            </a:p>
          </p:txBody>
        </p:sp>
        <p:pic>
          <p:nvPicPr>
            <p:cNvPr id="1259" name="Google Shape;1259;p63"/>
            <p:cNvPicPr preferRelativeResize="0"/>
            <p:nvPr/>
          </p:nvPicPr>
          <p:blipFill rotWithShape="1">
            <a:blip r:embed="rId4">
              <a:alphaModFix/>
            </a:blip>
            <a:srcRect b="0" l="0" r="0" t="0"/>
            <a:stretch/>
          </p:blipFill>
          <p:spPr>
            <a:xfrm>
              <a:off x="672450" y="1755672"/>
              <a:ext cx="205646" cy="204522"/>
            </a:xfrm>
            <a:prstGeom prst="rect">
              <a:avLst/>
            </a:prstGeom>
            <a:noFill/>
            <a:ln>
              <a:noFill/>
            </a:ln>
          </p:spPr>
        </p:pic>
      </p:grpSp>
      <p:grpSp>
        <p:nvGrpSpPr>
          <p:cNvPr id="1260" name="Google Shape;1260;p63"/>
          <p:cNvGrpSpPr/>
          <p:nvPr/>
        </p:nvGrpSpPr>
        <p:grpSpPr>
          <a:xfrm>
            <a:off x="672450" y="1772816"/>
            <a:ext cx="8220030" cy="853440"/>
            <a:chOff x="672450" y="1927488"/>
            <a:chExt cx="8220030" cy="853440"/>
          </a:xfrm>
        </p:grpSpPr>
        <p:sp>
          <p:nvSpPr>
            <p:cNvPr id="1261" name="Google Shape;1261;p63"/>
            <p:cNvSpPr txBox="1"/>
            <p:nvPr/>
          </p:nvSpPr>
          <p:spPr>
            <a:xfrm>
              <a:off x="1079500" y="2114548"/>
              <a:ext cx="533400" cy="42672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B) </a:t>
              </a:r>
              <a:endParaRPr b="1" sz="2800">
                <a:solidFill>
                  <a:schemeClr val="dk1"/>
                </a:solidFill>
                <a:latin typeface="Times New Roman"/>
                <a:ea typeface="Times New Roman"/>
                <a:cs typeface="Times New Roman"/>
                <a:sym typeface="Times New Roman"/>
              </a:endParaRPr>
            </a:p>
          </p:txBody>
        </p:sp>
        <p:sp>
          <p:nvSpPr>
            <p:cNvPr id="1262" name="Google Shape;1262;p63"/>
            <p:cNvSpPr txBox="1"/>
            <p:nvPr/>
          </p:nvSpPr>
          <p:spPr>
            <a:xfrm>
              <a:off x="1612900" y="1927488"/>
              <a:ext cx="7279580" cy="85344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Tình yêu con người và khát vọng ông đang theo đuổi</a:t>
              </a:r>
              <a:endParaRPr b="1" sz="2800">
                <a:solidFill>
                  <a:schemeClr val="dk1"/>
                </a:solidFill>
                <a:latin typeface="Times New Roman"/>
                <a:ea typeface="Times New Roman"/>
                <a:cs typeface="Times New Roman"/>
                <a:sym typeface="Times New Roman"/>
              </a:endParaRPr>
            </a:p>
          </p:txBody>
        </p:sp>
        <p:pic>
          <p:nvPicPr>
            <p:cNvPr id="1263" name="Google Shape;1263;p63"/>
            <p:cNvPicPr preferRelativeResize="0"/>
            <p:nvPr/>
          </p:nvPicPr>
          <p:blipFill rotWithShape="1">
            <a:blip r:embed="rId4">
              <a:alphaModFix/>
            </a:blip>
            <a:srcRect b="0" l="0" r="0" t="0"/>
            <a:stretch/>
          </p:blipFill>
          <p:spPr>
            <a:xfrm>
              <a:off x="672450" y="2224299"/>
              <a:ext cx="205646" cy="204522"/>
            </a:xfrm>
            <a:prstGeom prst="rect">
              <a:avLst/>
            </a:prstGeom>
            <a:noFill/>
            <a:ln>
              <a:noFill/>
            </a:ln>
          </p:spPr>
        </p:pic>
      </p:grpSp>
      <p:grpSp>
        <p:nvGrpSpPr>
          <p:cNvPr id="1264" name="Google Shape;1264;p63"/>
          <p:cNvGrpSpPr/>
          <p:nvPr/>
        </p:nvGrpSpPr>
        <p:grpSpPr>
          <a:xfrm>
            <a:off x="672450" y="2708920"/>
            <a:ext cx="8014350" cy="853440"/>
            <a:chOff x="672450" y="3009895"/>
            <a:chExt cx="8014350" cy="853440"/>
          </a:xfrm>
        </p:grpSpPr>
        <p:sp>
          <p:nvSpPr>
            <p:cNvPr id="1265" name="Google Shape;1265;p63"/>
            <p:cNvSpPr txBox="1"/>
            <p:nvPr/>
          </p:nvSpPr>
          <p:spPr>
            <a:xfrm>
              <a:off x="1079500" y="3009895"/>
              <a:ext cx="533400" cy="42672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C) </a:t>
              </a:r>
              <a:endParaRPr b="1" sz="2800">
                <a:solidFill>
                  <a:schemeClr val="dk1"/>
                </a:solidFill>
                <a:latin typeface="Times New Roman"/>
                <a:ea typeface="Times New Roman"/>
                <a:cs typeface="Times New Roman"/>
                <a:sym typeface="Times New Roman"/>
              </a:endParaRPr>
            </a:p>
          </p:txBody>
        </p:sp>
        <p:sp>
          <p:nvSpPr>
            <p:cNvPr id="1266" name="Google Shape;1266;p63"/>
            <p:cNvSpPr txBox="1"/>
            <p:nvPr/>
          </p:nvSpPr>
          <p:spPr>
            <a:xfrm>
              <a:off x="1612900" y="3009895"/>
              <a:ext cx="7073900" cy="85344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Nỗi xót thương của mọi người dành cho thiên tài Lorca</a:t>
              </a:r>
              <a:endParaRPr b="1" sz="2800">
                <a:solidFill>
                  <a:schemeClr val="dk1"/>
                </a:solidFill>
                <a:latin typeface="Times New Roman"/>
                <a:ea typeface="Times New Roman"/>
                <a:cs typeface="Times New Roman"/>
                <a:sym typeface="Times New Roman"/>
              </a:endParaRPr>
            </a:p>
          </p:txBody>
        </p:sp>
        <p:pic>
          <p:nvPicPr>
            <p:cNvPr id="1267" name="Google Shape;1267;p63"/>
            <p:cNvPicPr preferRelativeResize="0"/>
            <p:nvPr/>
          </p:nvPicPr>
          <p:blipFill rotWithShape="1">
            <a:blip r:embed="rId4">
              <a:alphaModFix/>
            </a:blip>
            <a:srcRect b="0" l="0" r="0" t="0"/>
            <a:stretch/>
          </p:blipFill>
          <p:spPr>
            <a:xfrm>
              <a:off x="672450" y="3119646"/>
              <a:ext cx="205646" cy="204522"/>
            </a:xfrm>
            <a:prstGeom prst="rect">
              <a:avLst/>
            </a:prstGeom>
            <a:noFill/>
            <a:ln>
              <a:noFill/>
            </a:ln>
          </p:spPr>
        </p:pic>
      </p:grpSp>
      <p:grpSp>
        <p:nvGrpSpPr>
          <p:cNvPr id="1268" name="Google Shape;1268;p63"/>
          <p:cNvGrpSpPr/>
          <p:nvPr/>
        </p:nvGrpSpPr>
        <p:grpSpPr>
          <a:xfrm>
            <a:off x="672450" y="3789040"/>
            <a:ext cx="5756290" cy="426720"/>
            <a:chOff x="672450" y="3905242"/>
            <a:chExt cx="5756290" cy="426720"/>
          </a:xfrm>
        </p:grpSpPr>
        <p:sp>
          <p:nvSpPr>
            <p:cNvPr id="1269" name="Google Shape;1269;p63"/>
            <p:cNvSpPr txBox="1"/>
            <p:nvPr/>
          </p:nvSpPr>
          <p:spPr>
            <a:xfrm>
              <a:off x="1079500" y="3905242"/>
              <a:ext cx="554038" cy="42672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D) </a:t>
              </a:r>
              <a:endParaRPr b="1" sz="2800">
                <a:solidFill>
                  <a:schemeClr val="dk1"/>
                </a:solidFill>
                <a:latin typeface="Times New Roman"/>
                <a:ea typeface="Times New Roman"/>
                <a:cs typeface="Times New Roman"/>
                <a:sym typeface="Times New Roman"/>
              </a:endParaRPr>
            </a:p>
          </p:txBody>
        </p:sp>
        <p:sp>
          <p:nvSpPr>
            <p:cNvPr id="1270" name="Google Shape;1270;p63"/>
            <p:cNvSpPr txBox="1"/>
            <p:nvPr/>
          </p:nvSpPr>
          <p:spPr>
            <a:xfrm>
              <a:off x="1638300" y="3905242"/>
              <a:ext cx="4790440" cy="42672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Cả 3 phương án trên</a:t>
              </a:r>
              <a:endParaRPr b="1" sz="2800">
                <a:solidFill>
                  <a:schemeClr val="dk1"/>
                </a:solidFill>
                <a:latin typeface="Times New Roman"/>
                <a:ea typeface="Times New Roman"/>
                <a:cs typeface="Times New Roman"/>
                <a:sym typeface="Times New Roman"/>
              </a:endParaRPr>
            </a:p>
          </p:txBody>
        </p:sp>
        <p:pic>
          <p:nvPicPr>
            <p:cNvPr id="1271" name="Google Shape;1271;p63"/>
            <p:cNvPicPr preferRelativeResize="0"/>
            <p:nvPr/>
          </p:nvPicPr>
          <p:blipFill rotWithShape="1">
            <a:blip r:embed="rId5">
              <a:alphaModFix/>
            </a:blip>
            <a:srcRect b="0" l="0" r="0" t="0"/>
            <a:stretch/>
          </p:blipFill>
          <p:spPr>
            <a:xfrm>
              <a:off x="672450" y="4014993"/>
              <a:ext cx="205646" cy="204522"/>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5" name="Shape 1275"/>
        <p:cNvGrpSpPr/>
        <p:nvPr/>
      </p:nvGrpSpPr>
      <p:grpSpPr>
        <a:xfrm>
          <a:off x="0" y="0"/>
          <a:ext cx="0" cy="0"/>
          <a:chOff x="0" y="0"/>
          <a:chExt cx="0" cy="0"/>
        </a:xfrm>
      </p:grpSpPr>
      <p:pic>
        <p:nvPicPr>
          <p:cNvPr id="1276" name="Google Shape;1276;p64"/>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1277" name="Google Shape;1277;p64"/>
          <p:cNvSpPr/>
          <p:nvPr>
            <p:ph type="title"/>
          </p:nvPr>
        </p:nvSpPr>
        <p:spPr>
          <a:xfrm>
            <a:off x="2483768" y="274638"/>
            <a:ext cx="4464496" cy="922114"/>
          </a:xfrm>
          <a:prstGeom prst="roundRect">
            <a:avLst>
              <a:gd fmla="val 16667" name="adj"/>
            </a:avLst>
          </a:prstGeom>
          <a:blipFill rotWithShape="1">
            <a:blip r:embed="rId4">
              <a:alphaModFix/>
            </a:blip>
            <a:tile algn="tl" flip="none" tx="0" sx="100000" ty="0" sy="100000"/>
          </a:blipFill>
          <a:ln>
            <a:noFill/>
          </a:ln>
          <a:effectLst>
            <a:outerShdw blurRad="40000" rotWithShape="0" dir="5400000" dist="23000">
              <a:srgbClr val="000000">
                <a:alpha val="34901"/>
              </a:srgbClr>
            </a:outerShdw>
          </a:effectLst>
        </p:spPr>
        <p:txBody>
          <a:bodyPr anchorCtr="0" anchor="ctr" bIns="0" lIns="0" spcFirstLastPara="1" rIns="0" wrap="square" tIns="0">
            <a:noAutofit/>
          </a:bodyPr>
          <a:lstStyle/>
          <a:p>
            <a:pPr indent="0" lvl="0" marL="0" rtl="0" algn="ctr">
              <a:spcBef>
                <a:spcPts val="0"/>
              </a:spcBef>
              <a:spcAft>
                <a:spcPts val="0"/>
              </a:spcAft>
              <a:buNone/>
            </a:pPr>
            <a:r>
              <a:rPr b="1" lang="en-US" sz="3200">
                <a:solidFill>
                  <a:schemeClr val="dk1"/>
                </a:solidFill>
                <a:latin typeface="Calibri"/>
                <a:ea typeface="Calibri"/>
                <a:cs typeface="Calibri"/>
                <a:sym typeface="Calibri"/>
              </a:rPr>
              <a:t>KẾT QUẢ HỌC TẬP</a:t>
            </a:r>
            <a:endParaRPr/>
          </a:p>
        </p:txBody>
      </p:sp>
      <p:sp>
        <p:nvSpPr>
          <p:cNvPr id="1278" name="Google Shape;1278;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graphicFrame>
        <p:nvGraphicFramePr>
          <p:cNvPr id="1279" name="Google Shape;1279;p64"/>
          <p:cNvGraphicFramePr/>
          <p:nvPr/>
        </p:nvGraphicFramePr>
        <p:xfrm>
          <a:off x="1115616" y="1816224"/>
          <a:ext cx="3000000" cy="3000000"/>
        </p:xfrm>
        <a:graphic>
          <a:graphicData uri="http://schemas.openxmlformats.org/drawingml/2006/table">
            <a:tbl>
              <a:tblPr bandRow="1" firstRow="1">
                <a:noFill/>
                <a:tableStyleId>{DAD61118-1272-4FE3-94A8-AC1D03410DD0}</a:tableStyleId>
              </a:tblPr>
              <a:tblGrid>
                <a:gridCol w="3168350"/>
                <a:gridCol w="3785600"/>
              </a:tblGrid>
              <a:tr h="806400">
                <a:tc>
                  <a:txBody>
                    <a:bodyPr/>
                    <a:lstStyle/>
                    <a:p>
                      <a:pPr indent="0" lvl="0" marL="0" marR="0" rtl="0" algn="ctr">
                        <a:spcBef>
                          <a:spcPts val="0"/>
                        </a:spcBef>
                        <a:spcAft>
                          <a:spcPts val="0"/>
                        </a:spcAft>
                        <a:buNone/>
                      </a:pPr>
                      <a:r>
                        <a:rPr b="1" lang="en-US" sz="2800" u="none" cap="none" strike="noStrike">
                          <a:solidFill>
                            <a:schemeClr val="dk1"/>
                          </a:solidFill>
                          <a:latin typeface="Calibri"/>
                          <a:ea typeface="Calibri"/>
                          <a:cs typeface="Calibri"/>
                          <a:sym typeface="Calibri"/>
                        </a:rPr>
                        <a:t>ĐIỂM CỦA BẠN</a:t>
                      </a:r>
                      <a:endParaRPr b="1" sz="2800" u="none" cap="none" strike="noStrike">
                        <a:solidFill>
                          <a:schemeClr val="dk1"/>
                        </a:solidFill>
                        <a:latin typeface="Calibri"/>
                        <a:ea typeface="Calibri"/>
                        <a:cs typeface="Calibri"/>
                        <a:sym typeface="Calibri"/>
                      </a:endParaRPr>
                    </a:p>
                  </a:txBody>
                  <a:tcPr marT="45725" marB="45725" marR="91450" marL="91450"/>
                </a:tc>
                <a:tc>
                  <a:txBody>
                    <a:bodyPr/>
                    <a:lstStyle/>
                    <a:p>
                      <a:pPr indent="0" lvl="0" marL="0" marR="0" rtl="0" algn="ctr">
                        <a:spcBef>
                          <a:spcPts val="0"/>
                        </a:spcBef>
                        <a:spcAft>
                          <a:spcPts val="0"/>
                        </a:spcAft>
                        <a:buNone/>
                      </a:pPr>
                      <a:r>
                        <a:rPr b="1" lang="en-US" sz="2800" u="none" cap="none" strike="noStrike">
                          <a:solidFill>
                            <a:schemeClr val="dk1"/>
                          </a:solidFill>
                          <a:latin typeface="Calibri"/>
                          <a:ea typeface="Calibri"/>
                          <a:cs typeface="Calibri"/>
                          <a:sym typeface="Calibri"/>
                        </a:rPr>
                        <a:t>{score}</a:t>
                      </a:r>
                      <a:endParaRPr b="1" sz="2800" u="none" cap="none" strike="noStrike">
                        <a:solidFill>
                          <a:schemeClr val="dk1"/>
                        </a:solidFill>
                        <a:latin typeface="Calibri"/>
                        <a:ea typeface="Calibri"/>
                        <a:cs typeface="Calibri"/>
                        <a:sym typeface="Calibri"/>
                      </a:endParaRPr>
                    </a:p>
                  </a:txBody>
                  <a:tcPr marT="45725" marB="45725" marR="91450" marL="91450"/>
                </a:tc>
              </a:tr>
              <a:tr h="806400">
                <a:tc>
                  <a:txBody>
                    <a:bodyPr/>
                    <a:lstStyle/>
                    <a:p>
                      <a:pPr indent="0" lvl="0" marL="0" marR="0" rtl="0" algn="ctr">
                        <a:spcBef>
                          <a:spcPts val="0"/>
                        </a:spcBef>
                        <a:spcAft>
                          <a:spcPts val="0"/>
                        </a:spcAft>
                        <a:buNone/>
                      </a:pPr>
                      <a:r>
                        <a:rPr b="1" lang="en-US" sz="2800" u="none" cap="none" strike="noStrike">
                          <a:latin typeface="Calibri"/>
                          <a:ea typeface="Calibri"/>
                          <a:cs typeface="Calibri"/>
                          <a:sym typeface="Calibri"/>
                        </a:rPr>
                        <a:t>ĐIỂM TỐI ĐA</a:t>
                      </a:r>
                      <a:endParaRPr b="1" sz="2800" u="none" cap="none" strike="noStrike">
                        <a:latin typeface="Calibri"/>
                        <a:ea typeface="Calibri"/>
                        <a:cs typeface="Calibri"/>
                        <a:sym typeface="Calibri"/>
                      </a:endParaRPr>
                    </a:p>
                  </a:txBody>
                  <a:tcPr marT="45725" marB="45725" marR="91450" marL="91450"/>
                </a:tc>
                <a:tc>
                  <a:txBody>
                    <a:bodyPr/>
                    <a:lstStyle/>
                    <a:p>
                      <a:pPr indent="0" lvl="0" marL="0" marR="0" rtl="0" algn="ctr">
                        <a:spcBef>
                          <a:spcPts val="0"/>
                        </a:spcBef>
                        <a:spcAft>
                          <a:spcPts val="0"/>
                        </a:spcAft>
                        <a:buNone/>
                      </a:pPr>
                      <a:r>
                        <a:rPr b="1" lang="en-US" sz="2800" u="none" cap="none" strike="noStrike">
                          <a:solidFill>
                            <a:schemeClr val="dk1"/>
                          </a:solidFill>
                          <a:latin typeface="Calibri"/>
                          <a:ea typeface="Calibri"/>
                          <a:cs typeface="Calibri"/>
                          <a:sym typeface="Calibri"/>
                        </a:rPr>
                        <a:t>{max-score}</a:t>
                      </a:r>
                      <a:endParaRPr b="1" sz="2800" u="none" cap="none" strike="noStrike">
                        <a:solidFill>
                          <a:schemeClr val="dk1"/>
                        </a:solidFill>
                        <a:latin typeface="Calibri"/>
                        <a:ea typeface="Calibri"/>
                        <a:cs typeface="Calibri"/>
                        <a:sym typeface="Calibri"/>
                      </a:endParaRPr>
                    </a:p>
                  </a:txBody>
                  <a:tcPr marT="45725" marB="45725" marR="91450" marL="91450"/>
                </a:tc>
              </a:tr>
            </a:tbl>
          </a:graphicData>
        </a:graphic>
      </p:graphicFrame>
      <p:sp>
        <p:nvSpPr>
          <p:cNvPr id="1280" name="Google Shape;1280;p64"/>
          <p:cNvSpPr/>
          <p:nvPr/>
        </p:nvSpPr>
        <p:spPr>
          <a:xfrm>
            <a:off x="2154520" y="4542076"/>
            <a:ext cx="4937760" cy="1018341"/>
          </a:xfrm>
          <a:prstGeom prst="rect">
            <a:avLst/>
          </a:prstGeom>
          <a:blipFill rotWithShape="1">
            <a:blip r:embed="rId5">
              <a:alphaModFix/>
            </a:blip>
            <a:tile algn="tl" flip="none" tx="0" sx="100000" ty="0" sy="100000"/>
          </a:blipFill>
          <a:ln cap="flat" cmpd="sng" w="38100">
            <a:solidFill>
              <a:srgbClr val="000000"/>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b="1" lang="en-US" sz="1800">
                <a:solidFill>
                  <a:schemeClr val="dk1"/>
                </a:solidFill>
                <a:latin typeface="Times New Roman"/>
                <a:ea typeface="Times New Roman"/>
                <a:cs typeface="Times New Roman"/>
                <a:sym typeface="Times New Roman"/>
              </a:rPr>
              <a:t>Question Feedback/Review Information Will Appear Here</a:t>
            </a:r>
            <a:endParaRPr b="1" sz="1800">
              <a:solidFill>
                <a:schemeClr val="dk1"/>
              </a:solidFill>
              <a:latin typeface="Times New Roman"/>
              <a:ea typeface="Times New Roman"/>
              <a:cs typeface="Times New Roman"/>
              <a:sym typeface="Times New Roman"/>
            </a:endParaRPr>
          </a:p>
        </p:txBody>
      </p:sp>
      <p:grpSp>
        <p:nvGrpSpPr>
          <p:cNvPr id="1281" name="Google Shape;1281;p64"/>
          <p:cNvGrpSpPr/>
          <p:nvPr/>
        </p:nvGrpSpPr>
        <p:grpSpPr>
          <a:xfrm>
            <a:off x="7452360" y="5718826"/>
            <a:ext cx="1234440" cy="407337"/>
            <a:chOff x="7452360" y="5718826"/>
            <a:chExt cx="1234440" cy="407337"/>
          </a:xfrm>
        </p:grpSpPr>
        <p:sp>
          <p:nvSpPr>
            <p:cNvPr id="1282" name="Google Shape;1282;p64"/>
            <p:cNvSpPr/>
            <p:nvPr/>
          </p:nvSpPr>
          <p:spPr>
            <a:xfrm>
              <a:off x="7452360" y="5718826"/>
              <a:ext cx="1234440" cy="407337"/>
            </a:xfrm>
            <a:prstGeom prst="roundRect">
              <a:avLst>
                <a:gd fmla="val 16667" name="adj"/>
              </a:avLst>
            </a:prstGeom>
            <a:solidFill>
              <a:schemeClr val="accent2"/>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400">
                <a:solidFill>
                  <a:schemeClr val="lt1"/>
                </a:solidFill>
                <a:latin typeface="Times New Roman"/>
                <a:ea typeface="Times New Roman"/>
                <a:cs typeface="Times New Roman"/>
                <a:sym typeface="Times New Roman"/>
              </a:endParaRPr>
            </a:p>
          </p:txBody>
        </p:sp>
        <p:sp>
          <p:nvSpPr>
            <p:cNvPr id="1283" name="Google Shape;1283;p64"/>
            <p:cNvSpPr/>
            <p:nvPr/>
          </p:nvSpPr>
          <p:spPr>
            <a:xfrm>
              <a:off x="7477760" y="5744226"/>
              <a:ext cx="1183640" cy="356537"/>
            </a:xfrm>
            <a:prstGeom prst="roundRect">
              <a:avLst>
                <a:gd fmla="val 16667" name="adj"/>
              </a:avLst>
            </a:prstGeom>
            <a:solidFill>
              <a:schemeClr val="accent2"/>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b="1" lang="en-US" sz="1400">
                  <a:solidFill>
                    <a:srgbClr val="2B333C"/>
                  </a:solidFill>
                  <a:latin typeface="Times New Roman"/>
                  <a:ea typeface="Times New Roman"/>
                  <a:cs typeface="Times New Roman"/>
                  <a:sym typeface="Times New Roman"/>
                </a:rPr>
                <a:t>Làm lại</a:t>
              </a:r>
              <a:endParaRPr/>
            </a:p>
          </p:txBody>
        </p:sp>
      </p:grpSp>
      <p:grpSp>
        <p:nvGrpSpPr>
          <p:cNvPr id="1284" name="Google Shape;1284;p64"/>
          <p:cNvGrpSpPr/>
          <p:nvPr/>
        </p:nvGrpSpPr>
        <p:grpSpPr>
          <a:xfrm>
            <a:off x="6129020" y="5718826"/>
            <a:ext cx="1234440" cy="407337"/>
            <a:chOff x="6129020" y="5718826"/>
            <a:chExt cx="1234440" cy="407337"/>
          </a:xfrm>
        </p:grpSpPr>
        <p:sp>
          <p:nvSpPr>
            <p:cNvPr id="1285" name="Google Shape;1285;p64"/>
            <p:cNvSpPr/>
            <p:nvPr/>
          </p:nvSpPr>
          <p:spPr>
            <a:xfrm>
              <a:off x="6129020" y="5718826"/>
              <a:ext cx="1234440" cy="407337"/>
            </a:xfrm>
            <a:prstGeom prst="roundRect">
              <a:avLst>
                <a:gd fmla="val 16667" name="adj"/>
              </a:avLst>
            </a:prstGeom>
            <a:solidFill>
              <a:schemeClr val="accent2"/>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400">
                <a:solidFill>
                  <a:schemeClr val="lt1"/>
                </a:solidFill>
                <a:latin typeface="Times New Roman"/>
                <a:ea typeface="Times New Roman"/>
                <a:cs typeface="Times New Roman"/>
                <a:sym typeface="Times New Roman"/>
              </a:endParaRPr>
            </a:p>
          </p:txBody>
        </p:sp>
        <p:sp>
          <p:nvSpPr>
            <p:cNvPr id="1286" name="Google Shape;1286;p64"/>
            <p:cNvSpPr/>
            <p:nvPr/>
          </p:nvSpPr>
          <p:spPr>
            <a:xfrm>
              <a:off x="6154420" y="5744226"/>
              <a:ext cx="1183640" cy="356537"/>
            </a:xfrm>
            <a:prstGeom prst="roundRect">
              <a:avLst>
                <a:gd fmla="val 16667" name="adj"/>
              </a:avLst>
            </a:prstGeom>
            <a:solidFill>
              <a:schemeClr val="accent2"/>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0" lIns="0" spcFirstLastPara="1" rIns="0" wrap="square" tIns="0">
              <a:noAutofit/>
            </a:bodyPr>
            <a:lstStyle/>
            <a:p>
              <a:pPr indent="0" lvl="0" marL="0" marR="0" rtl="0" algn="ctr">
                <a:spcBef>
                  <a:spcPts val="0"/>
                </a:spcBef>
                <a:spcAft>
                  <a:spcPts val="0"/>
                </a:spcAft>
                <a:buNone/>
              </a:pPr>
              <a:r>
                <a:rPr b="1" lang="en-US" sz="1400">
                  <a:solidFill>
                    <a:srgbClr val="2B333C"/>
                  </a:solidFill>
                  <a:latin typeface="Times New Roman"/>
                  <a:ea typeface="Times New Roman"/>
                  <a:cs typeface="Times New Roman"/>
                  <a:sym typeface="Times New Roman"/>
                </a:rPr>
                <a:t>Tiếp tục</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0" name="Shape 1290"/>
        <p:cNvGrpSpPr/>
        <p:nvPr/>
      </p:nvGrpSpPr>
      <p:grpSpPr>
        <a:xfrm>
          <a:off x="0" y="0"/>
          <a:ext cx="0" cy="0"/>
          <a:chOff x="0" y="0"/>
          <a:chExt cx="0" cy="0"/>
        </a:xfrm>
      </p:grpSpPr>
      <p:sp>
        <p:nvSpPr>
          <p:cNvPr id="1291" name="Google Shape;1291;p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pic>
        <p:nvPicPr>
          <p:cNvPr descr="D:\LỆ THANH\E leaning\hinhnenpp\hinhnenpp\hinh-nen-powerpoint-dep-hd-65.jpg" id="1292" name="Google Shape;1292;p65"/>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1293" name="Google Shape;1293;p65"/>
          <p:cNvSpPr/>
          <p:nvPr/>
        </p:nvSpPr>
        <p:spPr>
          <a:xfrm>
            <a:off x="2195736" y="375082"/>
            <a:ext cx="4896544" cy="578882"/>
          </a:xfrm>
          <a:prstGeom prst="flowChartAlternateProcess">
            <a:avLst/>
          </a:prstGeom>
          <a:gradFill>
            <a:gsLst>
              <a:gs pos="0">
                <a:srgbClr val="9BE9FF"/>
              </a:gs>
              <a:gs pos="35000">
                <a:srgbClr val="B8F1FF"/>
              </a:gs>
              <a:gs pos="100000">
                <a:srgbClr val="E2FBFF"/>
              </a:gs>
            </a:gsLst>
            <a:lin ang="16200000" scaled="0"/>
          </a:gradFill>
          <a:ln cap="flat" cmpd="sng" w="9525">
            <a:solidFill>
              <a:srgbClr val="45A9C4"/>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Calibri"/>
                <a:ea typeface="Calibri"/>
                <a:cs typeface="Calibri"/>
                <a:sym typeface="Calibri"/>
              </a:rPr>
              <a:t>TÀI LIỆU THAM KHẢO</a:t>
            </a:r>
            <a:endParaRPr/>
          </a:p>
        </p:txBody>
      </p:sp>
      <p:sp>
        <p:nvSpPr>
          <p:cNvPr id="1294" name="Google Shape;1294;p65"/>
          <p:cNvSpPr txBox="1"/>
          <p:nvPr/>
        </p:nvSpPr>
        <p:spPr>
          <a:xfrm>
            <a:off x="503548" y="1106304"/>
            <a:ext cx="8388932" cy="5078313"/>
          </a:xfrm>
          <a:prstGeom prst="rect">
            <a:avLst/>
          </a:prstGeom>
          <a:solidFill>
            <a:schemeClr val="lt1">
              <a:alpha val="42745"/>
            </a:schemeClr>
          </a:solidFill>
          <a:ln>
            <a:noFill/>
          </a:ln>
        </p:spPr>
        <p:txBody>
          <a:bodyPr anchorCtr="0" anchor="t" bIns="45700" lIns="91425" spcFirstLastPara="1" rIns="91425" wrap="square" tIns="45700">
            <a:spAutoFit/>
          </a:bodyPr>
          <a:lstStyle/>
          <a:p>
            <a:pPr indent="-285750" lvl="0" marL="285750" marR="0" rtl="0" algn="just">
              <a:lnSpc>
                <a:spcPct val="150000"/>
              </a:lnSpc>
              <a:spcBef>
                <a:spcPts val="0"/>
              </a:spcBef>
              <a:spcAft>
                <a:spcPts val="0"/>
              </a:spcAft>
              <a:buClr>
                <a:schemeClr val="dk1"/>
              </a:buClr>
              <a:buSzPts val="2400"/>
              <a:buFont typeface="Times New Roman"/>
              <a:buChar char="-"/>
            </a:pPr>
            <a:r>
              <a:rPr b="1" lang="en-US" sz="2400">
                <a:solidFill>
                  <a:schemeClr val="dk1"/>
                </a:solidFill>
                <a:latin typeface="Times New Roman"/>
                <a:ea typeface="Times New Roman"/>
                <a:cs typeface="Times New Roman"/>
                <a:sym typeface="Times New Roman"/>
              </a:rPr>
              <a:t>Phan Trọng Luận (chủ biên), </a:t>
            </a:r>
            <a:r>
              <a:rPr b="1" i="1" lang="en-US" sz="2400">
                <a:solidFill>
                  <a:schemeClr val="dk1"/>
                </a:solidFill>
                <a:latin typeface="Times New Roman"/>
                <a:ea typeface="Times New Roman"/>
                <a:cs typeface="Times New Roman"/>
                <a:sym typeface="Times New Roman"/>
              </a:rPr>
              <a:t>Ngữ văn 12, tập 1</a:t>
            </a:r>
            <a:r>
              <a:rPr b="1" lang="en-US" sz="2400">
                <a:solidFill>
                  <a:schemeClr val="dk1"/>
                </a:solidFill>
                <a:latin typeface="Times New Roman"/>
                <a:ea typeface="Times New Roman"/>
                <a:cs typeface="Times New Roman"/>
                <a:sym typeface="Times New Roman"/>
              </a:rPr>
              <a:t>, NXB Giáo dục, Hà Nội,  2011</a:t>
            </a:r>
            <a:endParaRPr/>
          </a:p>
          <a:p>
            <a:pPr indent="-285750" lvl="0" marL="285750" marR="0" rtl="0" algn="just">
              <a:lnSpc>
                <a:spcPct val="150000"/>
              </a:lnSpc>
              <a:spcBef>
                <a:spcPts val="0"/>
              </a:spcBef>
              <a:spcAft>
                <a:spcPts val="0"/>
              </a:spcAft>
              <a:buClr>
                <a:schemeClr val="dk1"/>
              </a:buClr>
              <a:buSzPts val="2400"/>
              <a:buFont typeface="Times New Roman"/>
              <a:buChar char="-"/>
            </a:pPr>
            <a:r>
              <a:rPr b="1" lang="en-US" sz="2400">
                <a:solidFill>
                  <a:schemeClr val="dk1"/>
                </a:solidFill>
                <a:latin typeface="Times New Roman"/>
                <a:ea typeface="Times New Roman"/>
                <a:cs typeface="Times New Roman"/>
                <a:sym typeface="Times New Roman"/>
              </a:rPr>
              <a:t>Phan Trọng Luận, </a:t>
            </a:r>
            <a:r>
              <a:rPr b="1" i="1" lang="en-US" sz="2400">
                <a:solidFill>
                  <a:schemeClr val="dk1"/>
                </a:solidFill>
                <a:latin typeface="Times New Roman"/>
                <a:ea typeface="Times New Roman"/>
                <a:cs typeface="Times New Roman"/>
                <a:sym typeface="Times New Roman"/>
              </a:rPr>
              <a:t>Hướng dẫn thực hiện chuẩn kiến thức, kỹ năng môn Ngữ văn 12</a:t>
            </a:r>
            <a:r>
              <a:rPr b="1" lang="en-US" sz="2400">
                <a:solidFill>
                  <a:schemeClr val="dk1"/>
                </a:solidFill>
                <a:latin typeface="Times New Roman"/>
                <a:ea typeface="Times New Roman"/>
                <a:cs typeface="Times New Roman"/>
                <a:sym typeface="Times New Roman"/>
              </a:rPr>
              <a:t>, NXB Giáo dục, Hà Nội 2010</a:t>
            </a:r>
            <a:endParaRPr/>
          </a:p>
          <a:p>
            <a:pPr indent="-285750" lvl="0" marL="285750" marR="0" rtl="0" algn="just">
              <a:lnSpc>
                <a:spcPct val="150000"/>
              </a:lnSpc>
              <a:spcBef>
                <a:spcPts val="0"/>
              </a:spcBef>
              <a:spcAft>
                <a:spcPts val="0"/>
              </a:spcAft>
              <a:buClr>
                <a:schemeClr val="dk1"/>
              </a:buClr>
              <a:buSzPts val="2400"/>
              <a:buFont typeface="Times New Roman"/>
              <a:buChar char="-"/>
            </a:pPr>
            <a:r>
              <a:rPr b="1" lang="en-US" sz="2400">
                <a:solidFill>
                  <a:schemeClr val="dk1"/>
                </a:solidFill>
                <a:latin typeface="Times New Roman"/>
                <a:ea typeface="Times New Roman"/>
                <a:cs typeface="Times New Roman"/>
                <a:sym typeface="Times New Roman"/>
              </a:rPr>
              <a:t>Một số video về cuộc đời và sự nghiệp của G.Lorca, bài hát «Cây đàn ghita của Lorca» (Thanh Tùng), nguồn: YouTobe</a:t>
            </a:r>
            <a:endParaRPr/>
          </a:p>
          <a:p>
            <a:pPr indent="-285750" lvl="0" marL="285750" marR="0" rtl="0" algn="just">
              <a:lnSpc>
                <a:spcPct val="150000"/>
              </a:lnSpc>
              <a:spcBef>
                <a:spcPts val="0"/>
              </a:spcBef>
              <a:spcAft>
                <a:spcPts val="0"/>
              </a:spcAft>
              <a:buClr>
                <a:schemeClr val="dk1"/>
              </a:buClr>
              <a:buSzPts val="2400"/>
              <a:buFont typeface="Times New Roman"/>
              <a:buChar char="-"/>
            </a:pPr>
            <a:r>
              <a:rPr b="1" lang="en-US" sz="2400">
                <a:solidFill>
                  <a:schemeClr val="dk1"/>
                </a:solidFill>
                <a:latin typeface="Times New Roman"/>
                <a:ea typeface="Times New Roman"/>
                <a:cs typeface="Times New Roman"/>
                <a:sym typeface="Times New Roman"/>
              </a:rPr>
              <a:t>Một hình ảnh về Lorca và đất nước Tây Ban Nha, nguồn: Internet</a:t>
            </a:r>
            <a:endParaRPr/>
          </a:p>
          <a:p>
            <a:pPr indent="-285750" lvl="0" marL="285750" marR="0" rtl="0" algn="just">
              <a:lnSpc>
                <a:spcPct val="150000"/>
              </a:lnSpc>
              <a:spcBef>
                <a:spcPts val="0"/>
              </a:spcBef>
              <a:spcAft>
                <a:spcPts val="0"/>
              </a:spcAft>
              <a:buClr>
                <a:schemeClr val="dk1"/>
              </a:buClr>
              <a:buSzPts val="2400"/>
              <a:buFont typeface="Times New Roman"/>
              <a:buChar char="-"/>
            </a:pPr>
            <a:r>
              <a:rPr b="1" lang="en-US" sz="2400">
                <a:solidFill>
                  <a:schemeClr val="dk1"/>
                </a:solidFill>
                <a:latin typeface="Times New Roman"/>
                <a:ea typeface="Times New Roman"/>
                <a:cs typeface="Times New Roman"/>
                <a:sym typeface="Times New Roman"/>
              </a:rPr>
              <a:t>Một số bản nhạc không lời cổ điển, nguồn: ZingMp3</a:t>
            </a:r>
            <a:endParaRPr/>
          </a:p>
          <a:p>
            <a:pPr indent="-285750" lvl="0" marL="285750" marR="0" rtl="0" algn="just">
              <a:lnSpc>
                <a:spcPct val="150000"/>
              </a:lnSpc>
              <a:spcBef>
                <a:spcPts val="0"/>
              </a:spcBef>
              <a:spcAft>
                <a:spcPts val="0"/>
              </a:spcAft>
              <a:buClr>
                <a:schemeClr val="dk1"/>
              </a:buClr>
              <a:buSzPts val="2400"/>
              <a:buFont typeface="Times New Roman"/>
              <a:buChar char="-"/>
            </a:pPr>
            <a:r>
              <a:rPr b="1" lang="en-US" sz="2400">
                <a:solidFill>
                  <a:schemeClr val="dk1"/>
                </a:solidFill>
                <a:latin typeface="Times New Roman"/>
                <a:ea typeface="Times New Roman"/>
                <a:cs typeface="Times New Roman"/>
                <a:sym typeface="Times New Roman"/>
              </a:rPr>
              <a:t>Phần mềm Adobe Prensenter 10</a:t>
            </a:r>
            <a:endParaRPr b="1" sz="2400">
              <a:solidFill>
                <a:schemeClr val="dk1"/>
              </a:solidFill>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descr="D:\EGDownloads\hinhnenpp\hinhnenpp\hinh-nen-powerpoint-dep-hd-27.jpg" id="208" name="Google Shape;208;p7"/>
          <p:cNvPicPr preferRelativeResize="0"/>
          <p:nvPr/>
        </p:nvPicPr>
        <p:blipFill rotWithShape="1">
          <a:blip r:embed="rId3">
            <a:alphaModFix/>
          </a:blip>
          <a:srcRect b="0" l="0" r="0" t="0"/>
          <a:stretch/>
        </p:blipFill>
        <p:spPr>
          <a:xfrm>
            <a:off x="-36512" y="0"/>
            <a:ext cx="9180512" cy="6858000"/>
          </a:xfrm>
          <a:prstGeom prst="rect">
            <a:avLst/>
          </a:prstGeom>
          <a:noFill/>
          <a:ln>
            <a:noFill/>
          </a:ln>
        </p:spPr>
      </p:pic>
      <p:sp>
        <p:nvSpPr>
          <p:cNvPr id="209" name="Google Shape;209;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
        <p:nvSpPr>
          <p:cNvPr id="210" name="Google Shape;210;p7"/>
          <p:cNvSpPr/>
          <p:nvPr/>
        </p:nvSpPr>
        <p:spPr>
          <a:xfrm>
            <a:off x="-36512" y="44624"/>
            <a:ext cx="9180512" cy="646986"/>
          </a:xfrm>
          <a:prstGeom prst="roundRect">
            <a:avLst>
              <a:gd fmla="val 16667" name="adj"/>
            </a:avLst>
          </a:prstGeom>
          <a:solidFill>
            <a:schemeClr val="lt1">
              <a:alpha val="32941"/>
            </a:scheme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FF0000"/>
                </a:solidFill>
                <a:latin typeface="Cambria"/>
                <a:ea typeface="Cambria"/>
                <a:cs typeface="Cambria"/>
                <a:sym typeface="Cambria"/>
              </a:rPr>
              <a:t>ĐÀN GHITA CỦA LOR - CA</a:t>
            </a:r>
            <a:endParaRPr b="1" sz="3200">
              <a:solidFill>
                <a:srgbClr val="FF0000"/>
              </a:solidFill>
              <a:latin typeface="Cambria"/>
              <a:ea typeface="Cambria"/>
              <a:cs typeface="Cambria"/>
              <a:sym typeface="Cambria"/>
            </a:endParaRPr>
          </a:p>
        </p:txBody>
      </p:sp>
      <p:sp>
        <p:nvSpPr>
          <p:cNvPr id="211" name="Google Shape;211;p7"/>
          <p:cNvSpPr txBox="1"/>
          <p:nvPr/>
        </p:nvSpPr>
        <p:spPr>
          <a:xfrm>
            <a:off x="467544" y="980728"/>
            <a:ext cx="417646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FFF00"/>
                </a:solidFill>
                <a:latin typeface="Times New Roman"/>
                <a:ea typeface="Times New Roman"/>
                <a:cs typeface="Times New Roman"/>
                <a:sym typeface="Times New Roman"/>
              </a:rPr>
              <a:t>I – TÌM HIỂU CHUNG</a:t>
            </a:r>
            <a:endParaRPr b="1" sz="2800">
              <a:solidFill>
                <a:srgbClr val="FFFF00"/>
              </a:solidFill>
              <a:latin typeface="Times New Roman"/>
              <a:ea typeface="Times New Roman"/>
              <a:cs typeface="Times New Roman"/>
              <a:sym typeface="Times New Roman"/>
            </a:endParaRPr>
          </a:p>
        </p:txBody>
      </p:sp>
      <p:sp>
        <p:nvSpPr>
          <p:cNvPr id="212" name="Google Shape;212;p7"/>
          <p:cNvSpPr txBox="1"/>
          <p:nvPr/>
        </p:nvSpPr>
        <p:spPr>
          <a:xfrm>
            <a:off x="395536" y="1484784"/>
            <a:ext cx="266429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FFF00"/>
                </a:solidFill>
                <a:latin typeface="Times New Roman"/>
                <a:ea typeface="Times New Roman"/>
                <a:cs typeface="Times New Roman"/>
                <a:sym typeface="Times New Roman"/>
              </a:rPr>
              <a:t>2. Tác phẩm</a:t>
            </a:r>
            <a:endParaRPr b="1" sz="2800">
              <a:solidFill>
                <a:srgbClr val="FFFF00"/>
              </a:solidFill>
              <a:latin typeface="Times New Roman"/>
              <a:ea typeface="Times New Roman"/>
              <a:cs typeface="Times New Roman"/>
              <a:sym typeface="Times New Roman"/>
            </a:endParaRPr>
          </a:p>
        </p:txBody>
      </p:sp>
      <p:sp>
        <p:nvSpPr>
          <p:cNvPr id="213" name="Google Shape;213;p7"/>
          <p:cNvSpPr txBox="1"/>
          <p:nvPr/>
        </p:nvSpPr>
        <p:spPr>
          <a:xfrm>
            <a:off x="467544" y="1988840"/>
            <a:ext cx="345638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a:solidFill>
                  <a:srgbClr val="FFFF00"/>
                </a:solidFill>
                <a:latin typeface="Times New Roman"/>
                <a:ea typeface="Times New Roman"/>
                <a:cs typeface="Times New Roman"/>
                <a:sym typeface="Times New Roman"/>
              </a:rPr>
              <a:t>a. Cảm hứng sáng tác: </a:t>
            </a:r>
            <a:endParaRPr b="1" i="1" sz="2400">
              <a:solidFill>
                <a:srgbClr val="FFFF00"/>
              </a:solidFill>
              <a:latin typeface="Times New Roman"/>
              <a:ea typeface="Times New Roman"/>
              <a:cs typeface="Times New Roman"/>
              <a:sym typeface="Times New Roman"/>
            </a:endParaRPr>
          </a:p>
        </p:txBody>
      </p:sp>
      <p:pic>
        <p:nvPicPr>
          <p:cNvPr descr="D:\LỆ THANH\E leaning\FedericoGarciaLorca-746147.jpg" id="214" name="Google Shape;214;p7"/>
          <p:cNvPicPr preferRelativeResize="0"/>
          <p:nvPr/>
        </p:nvPicPr>
        <p:blipFill rotWithShape="1">
          <a:blip r:embed="rId4">
            <a:alphaModFix/>
          </a:blip>
          <a:srcRect b="0" l="0" r="0" t="0"/>
          <a:stretch/>
        </p:blipFill>
        <p:spPr>
          <a:xfrm>
            <a:off x="3923928" y="1484784"/>
            <a:ext cx="4968552" cy="4998169"/>
          </a:xfrm>
          <a:prstGeom prst="roundRect">
            <a:avLst>
              <a:gd fmla="val 16667" name="adj"/>
            </a:avLst>
          </a:prstGeom>
          <a:noFill/>
          <a:ln>
            <a:noFill/>
          </a:ln>
          <a:effectLst>
            <a:outerShdw blurRad="152400" kx="110000" rotWithShape="0" algn="tl" dir="900000" dist="12000" sy="98000" ky="200000">
              <a:srgbClr val="000000">
                <a:alpha val="29803"/>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
                                        </p:tgtEl>
                                        <p:attrNameLst>
                                          <p:attrName>style.visibility</p:attrName>
                                        </p:attrNameLst>
                                      </p:cBhvr>
                                      <p:to>
                                        <p:strVal val="visible"/>
                                      </p:to>
                                    </p:set>
                                    <p:animEffect filter="fade" transition="in">
                                      <p:cBhvr>
                                        <p:cTn dur="2000"/>
                                        <p:tgtEl>
                                          <p:spTgt spid="2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2000"/>
                                        <p:tgtEl>
                                          <p:spTgt spid="2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18" name="Shape 218"/>
        <p:cNvGrpSpPr/>
        <p:nvPr/>
      </p:nvGrpSpPr>
      <p:grpSpPr>
        <a:xfrm>
          <a:off x="0" y="0"/>
          <a:ext cx="0" cy="0"/>
          <a:chOff x="0" y="0"/>
          <a:chExt cx="0" cy="0"/>
        </a:xfrm>
      </p:grpSpPr>
      <p:sp>
        <p:nvSpPr>
          <p:cNvPr id="219" name="Google Shape;219;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pic>
        <p:nvPicPr>
          <p:cNvPr descr="D:\LỆ THANH\E leaning\tải xuống.jpg" id="220" name="Google Shape;220;p8"/>
          <p:cNvPicPr preferRelativeResize="0"/>
          <p:nvPr/>
        </p:nvPicPr>
        <p:blipFill rotWithShape="1">
          <a:blip r:embed="rId3">
            <a:alphaModFix/>
          </a:blip>
          <a:srcRect b="0" l="0" r="0" t="0"/>
          <a:stretch/>
        </p:blipFill>
        <p:spPr>
          <a:xfrm>
            <a:off x="827584" y="1052736"/>
            <a:ext cx="3672408" cy="4896544"/>
          </a:xfrm>
          <a:prstGeom prst="rect">
            <a:avLst/>
          </a:prstGeom>
          <a:solidFill>
            <a:srgbClr val="ECECEC"/>
          </a:solidFill>
          <a:ln cap="rnd" cmpd="sng" w="190500">
            <a:solidFill>
              <a:srgbClr val="FFFFFF"/>
            </a:solidFill>
            <a:prstDash val="solid"/>
            <a:round/>
            <a:headEnd len="sm" w="sm" type="none"/>
            <a:tailEnd len="sm" w="sm" type="none"/>
          </a:ln>
          <a:effectLst>
            <a:outerShdw blurRad="50000" rotWithShape="0" algn="tl">
              <a:srgbClr val="000000">
                <a:alpha val="40784"/>
              </a:srgbClr>
            </a:outerShdw>
          </a:effectLst>
        </p:spPr>
      </p:pic>
      <p:sp>
        <p:nvSpPr>
          <p:cNvPr id="221" name="Google Shape;221;p8"/>
          <p:cNvSpPr txBox="1"/>
          <p:nvPr/>
        </p:nvSpPr>
        <p:spPr>
          <a:xfrm>
            <a:off x="5220072" y="1424965"/>
            <a:ext cx="3672408" cy="341632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600">
                <a:solidFill>
                  <a:schemeClr val="lt1"/>
                </a:solidFill>
                <a:latin typeface="Cambria"/>
                <a:ea typeface="Cambria"/>
                <a:cs typeface="Cambria"/>
                <a:sym typeface="Cambria"/>
              </a:rPr>
              <a:t>Nghệ sĩ tài hoa, có đôi mắt sáng như sao trời, có mái tóc mướt xanh cỏ thảo nguyên...</a:t>
            </a:r>
            <a:endParaRPr b="1" sz="3600">
              <a:solidFill>
                <a:schemeClr val="lt1"/>
              </a:solidFill>
              <a:latin typeface="Cambria"/>
              <a:ea typeface="Cambria"/>
              <a:cs typeface="Cambria"/>
              <a:sym typeface="Cambria"/>
            </a:endParaRPr>
          </a:p>
        </p:txBody>
      </p:sp>
      <p:pic>
        <p:nvPicPr>
          <p:cNvPr descr="D:\LỆ THANH\E leaning\2cc7342652e4d964f904f6420ab46f66.jpg" id="222" name="Google Shape;222;p8"/>
          <p:cNvPicPr preferRelativeResize="0"/>
          <p:nvPr/>
        </p:nvPicPr>
        <p:blipFill rotWithShape="1">
          <a:blip r:embed="rId4">
            <a:alphaModFix/>
          </a:blip>
          <a:srcRect b="0" l="0" r="0" t="0"/>
          <a:stretch/>
        </p:blipFill>
        <p:spPr>
          <a:xfrm>
            <a:off x="5004049" y="980728"/>
            <a:ext cx="3888432" cy="5043915"/>
          </a:xfrm>
          <a:prstGeom prst="rect">
            <a:avLst/>
          </a:prstGeom>
          <a:noFill/>
          <a:ln cap="sq" cmpd="sng" w="190500">
            <a:solidFill>
              <a:srgbClr val="C8C6BD"/>
            </a:solidFill>
            <a:prstDash val="solid"/>
            <a:miter lim="800000"/>
            <a:headEnd len="sm" w="sm" type="none"/>
            <a:tailEnd len="sm" w="sm" type="none"/>
          </a:ln>
          <a:effectLst>
            <a:outerShdw blurRad="254000" rotWithShape="0" algn="bl">
              <a:srgbClr val="000000">
                <a:alpha val="42745"/>
              </a:srgbClr>
            </a:outerShdw>
          </a:effectLst>
        </p:spPr>
      </p:pic>
      <p:pic>
        <p:nvPicPr>
          <p:cNvPr descr="D:\LỆ THANH\E leaning\14730c6d91792b6d855218db76e51a5c.jpg" id="223" name="Google Shape;223;p8"/>
          <p:cNvPicPr preferRelativeResize="0"/>
          <p:nvPr/>
        </p:nvPicPr>
        <p:blipFill rotWithShape="1">
          <a:blip r:embed="rId5">
            <a:alphaModFix/>
          </a:blip>
          <a:srcRect b="0" l="0" r="0" t="0"/>
          <a:stretch/>
        </p:blipFill>
        <p:spPr>
          <a:xfrm>
            <a:off x="4932040" y="980728"/>
            <a:ext cx="4032449" cy="5043915"/>
          </a:xfrm>
          <a:prstGeom prst="rect">
            <a:avLst/>
          </a:prstGeom>
          <a:noFill/>
          <a:ln cap="sq" cmpd="sng" w="190500">
            <a:solidFill>
              <a:srgbClr val="C8C6BD"/>
            </a:solidFill>
            <a:prstDash val="solid"/>
            <a:miter lim="800000"/>
            <a:headEnd len="sm" w="sm" type="none"/>
            <a:tailEnd len="sm" w="sm" type="none"/>
          </a:ln>
          <a:effectLst>
            <a:outerShdw blurRad="254000" rotWithShape="0" algn="bl">
              <a:srgbClr val="000000">
                <a:alpha val="42745"/>
              </a:srgbClr>
            </a:outerShdw>
          </a:effectLst>
        </p:spPr>
      </p:pic>
      <p:pic>
        <p:nvPicPr>
          <p:cNvPr descr="D:\LỆ THANH\E leaning\images (9).jpg" id="224" name="Google Shape;224;p8"/>
          <p:cNvPicPr preferRelativeResize="0"/>
          <p:nvPr/>
        </p:nvPicPr>
        <p:blipFill rotWithShape="1">
          <a:blip r:embed="rId6">
            <a:alphaModFix/>
          </a:blip>
          <a:srcRect b="0" l="0" r="0" t="0"/>
          <a:stretch/>
        </p:blipFill>
        <p:spPr>
          <a:xfrm>
            <a:off x="4932040" y="979413"/>
            <a:ext cx="4032449" cy="5045230"/>
          </a:xfrm>
          <a:prstGeom prst="rect">
            <a:avLst/>
          </a:prstGeom>
          <a:noFill/>
          <a:ln cap="sq" cmpd="sng" w="190500">
            <a:solidFill>
              <a:srgbClr val="C8C6BD"/>
            </a:solidFill>
            <a:prstDash val="solid"/>
            <a:miter lim="800000"/>
            <a:headEnd len="sm" w="sm" type="none"/>
            <a:tailEnd len="sm" w="sm" type="none"/>
          </a:ln>
          <a:effectLst>
            <a:outerShdw blurRad="254000" rotWithShape="0" algn="bl">
              <a:srgbClr val="000000">
                <a:alpha val="42745"/>
              </a:srgbClr>
            </a:outerShdw>
          </a:effectLst>
        </p:spPr>
      </p:pic>
      <p:pic>
        <p:nvPicPr>
          <p:cNvPr descr="D:\LỆ THANH\E leaning\images (10).jpg" id="225" name="Google Shape;225;p8"/>
          <p:cNvPicPr preferRelativeResize="0"/>
          <p:nvPr/>
        </p:nvPicPr>
        <p:blipFill rotWithShape="1">
          <a:blip r:embed="rId7">
            <a:alphaModFix/>
          </a:blip>
          <a:srcRect b="0" l="0" r="0" t="0"/>
          <a:stretch/>
        </p:blipFill>
        <p:spPr>
          <a:xfrm>
            <a:off x="4932038" y="965980"/>
            <a:ext cx="4104458" cy="5121923"/>
          </a:xfrm>
          <a:prstGeom prst="rect">
            <a:avLst/>
          </a:prstGeom>
          <a:noFill/>
          <a:ln cap="sq" cmpd="sng" w="190500">
            <a:solidFill>
              <a:srgbClr val="C8C6BD"/>
            </a:solidFill>
            <a:prstDash val="solid"/>
            <a:miter lim="800000"/>
            <a:headEnd len="sm" w="sm" type="none"/>
            <a:tailEnd len="sm" w="sm" type="none"/>
          </a:ln>
          <a:effectLst>
            <a:outerShdw blurRad="254000" rotWithShape="0" algn="bl">
              <a:srgbClr val="000000">
                <a:alpha val="42745"/>
              </a:srgbClr>
            </a:outerShdw>
          </a:effectLst>
        </p:spPr>
      </p:pic>
      <p:pic>
        <p:nvPicPr>
          <p:cNvPr descr="D:\LỆ THANH\E leaning\images (2)(4).jpg" id="226" name="Google Shape;226;p8"/>
          <p:cNvPicPr preferRelativeResize="0"/>
          <p:nvPr/>
        </p:nvPicPr>
        <p:blipFill rotWithShape="1">
          <a:blip r:embed="rId8">
            <a:alphaModFix/>
          </a:blip>
          <a:srcRect b="0" l="0" r="0" t="0"/>
          <a:stretch/>
        </p:blipFill>
        <p:spPr>
          <a:xfrm>
            <a:off x="4932038" y="952169"/>
            <a:ext cx="4104458" cy="5141127"/>
          </a:xfrm>
          <a:prstGeom prst="rect">
            <a:avLst/>
          </a:prstGeom>
          <a:noFill/>
          <a:ln cap="sq" cmpd="sng" w="190500">
            <a:solidFill>
              <a:srgbClr val="C8C6BD"/>
            </a:solidFill>
            <a:prstDash val="solid"/>
            <a:miter lim="800000"/>
            <a:headEnd len="sm" w="sm" type="none"/>
            <a:tailEnd len="sm" w="sm" type="none"/>
          </a:ln>
          <a:effectLst>
            <a:outerShdw blurRad="254000" rotWithShape="0" algn="bl">
              <a:srgbClr val="000000">
                <a:alpha val="42745"/>
              </a:srgbClr>
            </a:outerShdw>
          </a:effectLst>
        </p:spPr>
      </p:pic>
      <p:pic>
        <p:nvPicPr>
          <p:cNvPr descr="D:\EGDownloads\hinhnenpp\hinhnenpp\hinh-nen-powerpoint-dep-hd-40.jpg" id="227" name="Google Shape;227;p8"/>
          <p:cNvPicPr preferRelativeResize="0"/>
          <p:nvPr/>
        </p:nvPicPr>
        <p:blipFill rotWithShape="1">
          <a:blip r:embed="rId9">
            <a:alphaModFix/>
          </a:blip>
          <a:srcRect b="0" l="0" r="0" t="0"/>
          <a:stretch/>
        </p:blipFill>
        <p:spPr>
          <a:xfrm>
            <a:off x="7833" y="0"/>
            <a:ext cx="9144000" cy="6858000"/>
          </a:xfrm>
          <a:prstGeom prst="rect">
            <a:avLst/>
          </a:prstGeom>
          <a:noFill/>
          <a:ln>
            <a:noFill/>
          </a:ln>
        </p:spPr>
      </p:pic>
      <p:pic>
        <p:nvPicPr>
          <p:cNvPr descr="D:\LỆ THANH\E leaning\800px-Casa_de_federico.jpg" id="228" name="Google Shape;228;p8"/>
          <p:cNvPicPr preferRelativeResize="0"/>
          <p:nvPr/>
        </p:nvPicPr>
        <p:blipFill rotWithShape="1">
          <a:blip r:embed="rId10">
            <a:alphaModFix/>
          </a:blip>
          <a:srcRect b="0" l="0" r="0" t="0"/>
          <a:stretch/>
        </p:blipFill>
        <p:spPr>
          <a:xfrm>
            <a:off x="259353" y="260648"/>
            <a:ext cx="4752528" cy="3960440"/>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9803"/>
              </a:srgbClr>
            </a:outerShdw>
          </a:effectLst>
        </p:spPr>
      </p:pic>
      <p:pic>
        <p:nvPicPr>
          <p:cNvPr descr="D:\LỆ THANH\E leaning\a2f24b8.jpeg" id="229" name="Google Shape;229;p8"/>
          <p:cNvPicPr preferRelativeResize="0"/>
          <p:nvPr/>
        </p:nvPicPr>
        <p:blipFill rotWithShape="1">
          <a:blip r:embed="rId11">
            <a:alphaModFix/>
          </a:blip>
          <a:srcRect b="0" l="0" r="0" t="0"/>
          <a:stretch/>
        </p:blipFill>
        <p:spPr>
          <a:xfrm>
            <a:off x="403369" y="2482552"/>
            <a:ext cx="5943600" cy="4114800"/>
          </a:xfrm>
          <a:prstGeom prst="rect">
            <a:avLst/>
          </a:prstGeom>
          <a:solidFill>
            <a:srgbClr val="ECECEC"/>
          </a:solidFill>
          <a:ln cap="sq" cmpd="sng" w="101600">
            <a:solidFill>
              <a:srgbClr val="FDFDFD"/>
            </a:solidFill>
            <a:prstDash val="solid"/>
            <a:miter lim="800000"/>
            <a:headEnd len="sm" w="sm" type="none"/>
            <a:tailEnd len="sm" w="sm" type="none"/>
          </a:ln>
          <a:effectLst>
            <a:outerShdw blurRad="57150" kx="110000" rotWithShape="0" algn="tl" dir="7560000" dist="37500" sy="98000" ky="200000">
              <a:srgbClr val="000000">
                <a:alpha val="20000"/>
              </a:srgbClr>
            </a:outerShdw>
          </a:effectLst>
        </p:spPr>
      </p:pic>
      <p:grpSp>
        <p:nvGrpSpPr>
          <p:cNvPr id="230" name="Google Shape;230;p8"/>
          <p:cNvGrpSpPr/>
          <p:nvPr/>
        </p:nvGrpSpPr>
        <p:grpSpPr>
          <a:xfrm>
            <a:off x="5083889" y="1052736"/>
            <a:ext cx="3995936" cy="2376264"/>
            <a:chOff x="5076056" y="1052736"/>
            <a:chExt cx="3995936" cy="2376264"/>
          </a:xfrm>
        </p:grpSpPr>
        <p:sp>
          <p:nvSpPr>
            <p:cNvPr id="231" name="Google Shape;231;p8"/>
            <p:cNvSpPr/>
            <p:nvPr/>
          </p:nvSpPr>
          <p:spPr>
            <a:xfrm>
              <a:off x="5220072" y="1087765"/>
              <a:ext cx="3851920" cy="224676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F00FF"/>
                  </a:solidFill>
                  <a:latin typeface="Cambria"/>
                  <a:ea typeface="Cambria"/>
                  <a:cs typeface="Cambria"/>
                  <a:sym typeface="Cambria"/>
                </a:rPr>
                <a:t>Gaxia Lorca sinh ra ở quê hương Granada, Tây Ban Nha trong một gia đình có 4 người con</a:t>
              </a:r>
              <a:endParaRPr b="1" sz="2800">
                <a:solidFill>
                  <a:srgbClr val="FF00FF"/>
                </a:solidFill>
                <a:latin typeface="Cambria"/>
                <a:ea typeface="Cambria"/>
                <a:cs typeface="Cambria"/>
                <a:sym typeface="Cambria"/>
              </a:endParaRPr>
            </a:p>
          </p:txBody>
        </p:sp>
        <p:cxnSp>
          <p:nvCxnSpPr>
            <p:cNvPr id="232" name="Google Shape;232;p8"/>
            <p:cNvCxnSpPr/>
            <p:nvPr/>
          </p:nvCxnSpPr>
          <p:spPr>
            <a:xfrm>
              <a:off x="5148064" y="1052736"/>
              <a:ext cx="3816424" cy="0"/>
            </a:xfrm>
            <a:prstGeom prst="straightConnector1">
              <a:avLst/>
            </a:prstGeom>
            <a:noFill/>
            <a:ln cap="flat" cmpd="sng" w="38100">
              <a:solidFill>
                <a:schemeClr val="accent2"/>
              </a:solidFill>
              <a:prstDash val="solid"/>
              <a:round/>
              <a:headEnd len="sm" w="sm" type="none"/>
              <a:tailEnd len="sm" w="sm" type="none"/>
            </a:ln>
            <a:effectLst>
              <a:outerShdw blurRad="40000" rotWithShape="0" dir="5400000" dist="23000">
                <a:srgbClr val="000000">
                  <a:alpha val="34901"/>
                </a:srgbClr>
              </a:outerShdw>
            </a:effectLst>
          </p:spPr>
        </p:cxnSp>
        <p:cxnSp>
          <p:nvCxnSpPr>
            <p:cNvPr id="233" name="Google Shape;233;p8"/>
            <p:cNvCxnSpPr/>
            <p:nvPr/>
          </p:nvCxnSpPr>
          <p:spPr>
            <a:xfrm>
              <a:off x="5076056" y="3429000"/>
              <a:ext cx="3816424" cy="0"/>
            </a:xfrm>
            <a:prstGeom prst="straightConnector1">
              <a:avLst/>
            </a:prstGeom>
            <a:noFill/>
            <a:ln cap="flat" cmpd="sng" w="38100">
              <a:solidFill>
                <a:schemeClr val="accent2"/>
              </a:solidFill>
              <a:prstDash val="solid"/>
              <a:round/>
              <a:headEnd len="sm" w="sm" type="none"/>
              <a:tailEnd len="sm" w="sm" type="none"/>
            </a:ln>
            <a:effectLst>
              <a:outerShdw blurRad="40000" rotWithShape="0" dir="5400000" dist="23000">
                <a:srgbClr val="000000">
                  <a:alpha val="34901"/>
                </a:srgbClr>
              </a:outerShdw>
            </a:effectLst>
          </p:spPr>
        </p:cxnSp>
      </p:grpSp>
      <p:pic>
        <p:nvPicPr>
          <p:cNvPr descr="D:\LỆ THANH\E leaning\Playing_guitar.jpg" id="234" name="Google Shape;234;p8"/>
          <p:cNvPicPr preferRelativeResize="0"/>
          <p:nvPr/>
        </p:nvPicPr>
        <p:blipFill rotWithShape="1">
          <a:blip r:embed="rId12">
            <a:alphaModFix/>
          </a:blip>
          <a:srcRect b="0" l="0" r="0" t="0"/>
          <a:stretch/>
        </p:blipFill>
        <p:spPr>
          <a:xfrm>
            <a:off x="1754" y="0"/>
            <a:ext cx="9144000" cy="6858000"/>
          </a:xfrm>
          <a:prstGeom prst="rect">
            <a:avLst/>
          </a:prstGeom>
          <a:noFill/>
          <a:ln>
            <a:noFill/>
          </a:ln>
        </p:spPr>
      </p:pic>
      <p:pic>
        <p:nvPicPr>
          <p:cNvPr descr="D:\LỆ THANH\E leaning\c124799c1ed44d05de7495964d876e49.jpg" id="235" name="Google Shape;235;p8"/>
          <p:cNvPicPr preferRelativeResize="0"/>
          <p:nvPr/>
        </p:nvPicPr>
        <p:blipFill rotWithShape="1">
          <a:blip r:embed="rId13">
            <a:alphaModFix/>
          </a:blip>
          <a:srcRect b="0" l="0" r="0" t="0"/>
          <a:stretch/>
        </p:blipFill>
        <p:spPr>
          <a:xfrm>
            <a:off x="295943" y="548681"/>
            <a:ext cx="3643630" cy="5904656"/>
          </a:xfrm>
          <a:prstGeom prst="rect">
            <a:avLst/>
          </a:prstGeom>
          <a:noFill/>
          <a:ln cap="sq" cmpd="sng" w="190500">
            <a:solidFill>
              <a:srgbClr val="C8C6BD"/>
            </a:solidFill>
            <a:prstDash val="solid"/>
            <a:miter lim="800000"/>
            <a:headEnd len="sm" w="sm" type="none"/>
            <a:tailEnd len="sm" w="sm" type="none"/>
          </a:ln>
          <a:effectLst>
            <a:outerShdw blurRad="254000" rotWithShape="0" algn="bl">
              <a:srgbClr val="000000">
                <a:alpha val="42745"/>
              </a:srgbClr>
            </a:outerShdw>
          </a:effectLst>
        </p:spPr>
      </p:pic>
      <p:grpSp>
        <p:nvGrpSpPr>
          <p:cNvPr id="236" name="Google Shape;236;p8"/>
          <p:cNvGrpSpPr/>
          <p:nvPr/>
        </p:nvGrpSpPr>
        <p:grpSpPr>
          <a:xfrm>
            <a:off x="4299613" y="4725144"/>
            <a:ext cx="4325602" cy="1872208"/>
            <a:chOff x="4299613" y="4725144"/>
            <a:chExt cx="4325602" cy="1872208"/>
          </a:xfrm>
        </p:grpSpPr>
        <p:sp>
          <p:nvSpPr>
            <p:cNvPr id="237" name="Google Shape;237;p8"/>
            <p:cNvSpPr/>
            <p:nvPr/>
          </p:nvSpPr>
          <p:spPr>
            <a:xfrm>
              <a:off x="4299613" y="4725144"/>
              <a:ext cx="4320480"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Cambria"/>
                  <a:ea typeface="Cambria"/>
                  <a:cs typeface="Cambria"/>
                  <a:sym typeface="Cambria"/>
                </a:rPr>
                <a:t>Từ nhỏ ông đã đam mê văn chương và âm nhạc</a:t>
              </a:r>
              <a:endParaRPr b="1" sz="3600">
                <a:solidFill>
                  <a:schemeClr val="lt1"/>
                </a:solidFill>
                <a:latin typeface="Cambria"/>
                <a:ea typeface="Cambria"/>
                <a:cs typeface="Cambria"/>
                <a:sym typeface="Cambria"/>
              </a:endParaRPr>
            </a:p>
          </p:txBody>
        </p:sp>
        <p:cxnSp>
          <p:nvCxnSpPr>
            <p:cNvPr id="238" name="Google Shape;238;p8"/>
            <p:cNvCxnSpPr/>
            <p:nvPr/>
          </p:nvCxnSpPr>
          <p:spPr>
            <a:xfrm>
              <a:off x="4376743" y="4725144"/>
              <a:ext cx="4248472" cy="0"/>
            </a:xfrm>
            <a:prstGeom prst="straightConnector1">
              <a:avLst/>
            </a:prstGeom>
            <a:noFill/>
            <a:ln cap="flat" cmpd="sng" w="28575">
              <a:solidFill>
                <a:schemeClr val="lt1"/>
              </a:solidFill>
              <a:prstDash val="solid"/>
              <a:round/>
              <a:headEnd len="sm" w="sm" type="none"/>
              <a:tailEnd len="sm" w="sm" type="none"/>
            </a:ln>
          </p:spPr>
        </p:cxnSp>
        <p:cxnSp>
          <p:nvCxnSpPr>
            <p:cNvPr id="239" name="Google Shape;239;p8"/>
            <p:cNvCxnSpPr/>
            <p:nvPr/>
          </p:nvCxnSpPr>
          <p:spPr>
            <a:xfrm>
              <a:off x="4376743" y="6597352"/>
              <a:ext cx="4248472" cy="0"/>
            </a:xfrm>
            <a:prstGeom prst="straightConnector1">
              <a:avLst/>
            </a:prstGeom>
            <a:noFill/>
            <a:ln cap="flat" cmpd="sng" w="28575">
              <a:solidFill>
                <a:schemeClr val="lt1"/>
              </a:solidFill>
              <a:prstDash val="solid"/>
              <a:round/>
              <a:headEnd len="sm" w="sm" type="none"/>
              <a:tailEnd len="sm" w="sm" type="none"/>
            </a:ln>
          </p:spPr>
        </p:cxnSp>
      </p:grpSp>
      <p:pic>
        <p:nvPicPr>
          <p:cNvPr descr="D:\LỆ THANH\E leaning\dan-ghi-ta-cua-lorca-e.jpg" id="240" name="Google Shape;240;p8"/>
          <p:cNvPicPr preferRelativeResize="0"/>
          <p:nvPr/>
        </p:nvPicPr>
        <p:blipFill rotWithShape="1">
          <a:blip r:embed="rId14">
            <a:alphaModFix/>
          </a:blip>
          <a:srcRect b="0" l="0" r="0" t="0"/>
          <a:stretch/>
        </p:blipFill>
        <p:spPr>
          <a:xfrm>
            <a:off x="-72516" y="0"/>
            <a:ext cx="9216516" cy="6858000"/>
          </a:xfrm>
          <a:prstGeom prst="rect">
            <a:avLst/>
          </a:prstGeom>
          <a:noFill/>
          <a:ln>
            <a:noFill/>
          </a:ln>
        </p:spPr>
      </p:pic>
      <p:pic>
        <p:nvPicPr>
          <p:cNvPr descr="D:\LỆ THANH\E leaning\085941_LorcaGarcia.jpg" id="241" name="Google Shape;241;p8"/>
          <p:cNvPicPr preferRelativeResize="0"/>
          <p:nvPr/>
        </p:nvPicPr>
        <p:blipFill rotWithShape="1">
          <a:blip r:embed="rId15">
            <a:alphaModFix/>
          </a:blip>
          <a:srcRect b="0" l="0" r="0" t="0"/>
          <a:stretch/>
        </p:blipFill>
        <p:spPr>
          <a:xfrm>
            <a:off x="356817" y="329355"/>
            <a:ext cx="4562475" cy="3419475"/>
          </a:xfrm>
          <a:prstGeom prst="rect">
            <a:avLst/>
          </a:prstGeom>
          <a:noFill/>
          <a:ln cap="sq" cmpd="sng" w="190500">
            <a:solidFill>
              <a:srgbClr val="C8C6BD"/>
            </a:solidFill>
            <a:prstDash val="solid"/>
            <a:miter lim="800000"/>
            <a:headEnd len="sm" w="sm" type="none"/>
            <a:tailEnd len="sm" w="sm" type="none"/>
          </a:ln>
          <a:effectLst>
            <a:outerShdw blurRad="254000" rotWithShape="0" algn="bl">
              <a:srgbClr val="000000">
                <a:alpha val="42745"/>
              </a:srgbClr>
            </a:outerShdw>
          </a:effectLst>
        </p:spPr>
      </p:pic>
      <p:pic>
        <p:nvPicPr>
          <p:cNvPr descr="D:\LỆ THANH\E leaning\caec67b.jpeg" id="242" name="Google Shape;242;p8"/>
          <p:cNvPicPr preferRelativeResize="0"/>
          <p:nvPr/>
        </p:nvPicPr>
        <p:blipFill rotWithShape="1">
          <a:blip r:embed="rId16">
            <a:alphaModFix/>
          </a:blip>
          <a:srcRect b="0" l="0" r="0" t="0"/>
          <a:stretch/>
        </p:blipFill>
        <p:spPr>
          <a:xfrm>
            <a:off x="4932040" y="329355"/>
            <a:ext cx="3960440" cy="6127282"/>
          </a:xfrm>
          <a:prstGeom prst="rect">
            <a:avLst/>
          </a:prstGeom>
          <a:solidFill>
            <a:srgbClr val="ECECEC"/>
          </a:solidFill>
          <a:ln cap="rnd" cmpd="sng" w="190500">
            <a:solidFill>
              <a:srgbClr val="FFFFFF"/>
            </a:solidFill>
            <a:prstDash val="solid"/>
            <a:round/>
            <a:headEnd len="sm" w="sm" type="none"/>
            <a:tailEnd len="sm" w="sm" type="none"/>
          </a:ln>
          <a:effectLst>
            <a:outerShdw blurRad="36195" rotWithShape="0" algn="tl" dir="11400000" dist="12700">
              <a:srgbClr val="000000">
                <a:alpha val="32941"/>
              </a:srgbClr>
            </a:outerShdw>
          </a:effectLst>
        </p:spPr>
      </p:pic>
      <p:grpSp>
        <p:nvGrpSpPr>
          <p:cNvPr id="243" name="Google Shape;243;p8"/>
          <p:cNvGrpSpPr/>
          <p:nvPr/>
        </p:nvGrpSpPr>
        <p:grpSpPr>
          <a:xfrm>
            <a:off x="539552" y="4437112"/>
            <a:ext cx="4379740" cy="1872208"/>
            <a:chOff x="539552" y="4437112"/>
            <a:chExt cx="4379740" cy="1872208"/>
          </a:xfrm>
        </p:grpSpPr>
        <p:sp>
          <p:nvSpPr>
            <p:cNvPr id="244" name="Google Shape;244;p8"/>
            <p:cNvSpPr/>
            <p:nvPr/>
          </p:nvSpPr>
          <p:spPr>
            <a:xfrm>
              <a:off x="611560" y="4437112"/>
              <a:ext cx="4307732" cy="181588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800">
                  <a:solidFill>
                    <a:schemeClr val="lt1"/>
                  </a:solidFill>
                  <a:latin typeface="Cambria"/>
                  <a:ea typeface="Cambria"/>
                  <a:cs typeface="Cambria"/>
                  <a:sym typeface="Cambria"/>
                </a:rPr>
                <a:t>+ Năm 1915 Lorca vào đại học, bắt đầu nghiên cứu triết học, văn học và pháp quyền</a:t>
              </a:r>
              <a:endParaRPr b="1" sz="2800">
                <a:solidFill>
                  <a:schemeClr val="lt1"/>
                </a:solidFill>
                <a:latin typeface="Cambria"/>
                <a:ea typeface="Cambria"/>
                <a:cs typeface="Cambria"/>
                <a:sym typeface="Cambria"/>
              </a:endParaRPr>
            </a:p>
          </p:txBody>
        </p:sp>
        <p:cxnSp>
          <p:nvCxnSpPr>
            <p:cNvPr id="245" name="Google Shape;245;p8"/>
            <p:cNvCxnSpPr/>
            <p:nvPr/>
          </p:nvCxnSpPr>
          <p:spPr>
            <a:xfrm>
              <a:off x="539552" y="4437112"/>
              <a:ext cx="4248472" cy="0"/>
            </a:xfrm>
            <a:prstGeom prst="straightConnector1">
              <a:avLst/>
            </a:prstGeom>
            <a:noFill/>
            <a:ln cap="flat" cmpd="sng" w="38100">
              <a:solidFill>
                <a:schemeClr val="lt1"/>
              </a:solidFill>
              <a:prstDash val="solid"/>
              <a:round/>
              <a:headEnd len="sm" w="sm" type="none"/>
              <a:tailEnd len="sm" w="sm" type="none"/>
            </a:ln>
          </p:spPr>
        </p:cxnSp>
        <p:cxnSp>
          <p:nvCxnSpPr>
            <p:cNvPr id="246" name="Google Shape;246;p8"/>
            <p:cNvCxnSpPr/>
            <p:nvPr/>
          </p:nvCxnSpPr>
          <p:spPr>
            <a:xfrm>
              <a:off x="539552" y="6309320"/>
              <a:ext cx="4248472" cy="0"/>
            </a:xfrm>
            <a:prstGeom prst="straightConnector1">
              <a:avLst/>
            </a:prstGeom>
            <a:noFill/>
            <a:ln cap="flat" cmpd="sng" w="38100">
              <a:solidFill>
                <a:schemeClr val="lt1"/>
              </a:solidFill>
              <a:prstDash val="solid"/>
              <a:round/>
              <a:headEnd len="sm" w="sm" type="none"/>
              <a:tailEnd len="sm" w="sm" type="none"/>
            </a:ln>
          </p:spPr>
        </p:cxnSp>
      </p:grpSp>
      <p:pic>
        <p:nvPicPr>
          <p:cNvPr descr="C:\Users\home\Documents\EGDownloads\pp2007\pp2007\nen-powerpoint-2007-16.jpg" id="247" name="Google Shape;247;p8"/>
          <p:cNvPicPr preferRelativeResize="0"/>
          <p:nvPr/>
        </p:nvPicPr>
        <p:blipFill rotWithShape="1">
          <a:blip r:embed="rId17">
            <a:alphaModFix/>
          </a:blip>
          <a:srcRect b="0" l="0" r="0" t="0"/>
          <a:stretch/>
        </p:blipFill>
        <p:spPr>
          <a:xfrm>
            <a:off x="-108521" y="0"/>
            <a:ext cx="9260353" cy="6858000"/>
          </a:xfrm>
          <a:prstGeom prst="rect">
            <a:avLst/>
          </a:prstGeom>
          <a:noFill/>
          <a:ln>
            <a:noFill/>
          </a:ln>
        </p:spPr>
      </p:pic>
      <p:pic>
        <p:nvPicPr>
          <p:cNvPr descr="D:\LỆ THANH\E leaning\9c5785763e06d21e1255787301af9656.jpg" id="248" name="Google Shape;248;p8"/>
          <p:cNvPicPr preferRelativeResize="0"/>
          <p:nvPr/>
        </p:nvPicPr>
        <p:blipFill rotWithShape="1">
          <a:blip r:embed="rId18">
            <a:alphaModFix/>
          </a:blip>
          <a:srcRect b="0" l="0" r="0" t="0"/>
          <a:stretch/>
        </p:blipFill>
        <p:spPr>
          <a:xfrm>
            <a:off x="215008" y="260648"/>
            <a:ext cx="4054290" cy="4858296"/>
          </a:xfrm>
          <a:prstGeom prst="rect">
            <a:avLst/>
          </a:prstGeom>
          <a:noFill/>
          <a:ln cap="rnd" cmpd="sng" w="127000">
            <a:solidFill>
              <a:srgbClr val="FFFFFF"/>
            </a:solidFill>
            <a:prstDash val="solid"/>
            <a:round/>
            <a:headEnd len="sm" w="sm" type="none"/>
            <a:tailEnd len="sm" w="sm" type="none"/>
          </a:ln>
          <a:effectLst>
            <a:outerShdw blurRad="76200" sx="97000" kx="900000" rotWithShape="0" algn="br" dir="10500000" dist="95250" sy="23000">
              <a:srgbClr val="000000">
                <a:alpha val="20000"/>
              </a:srgbClr>
            </a:outerShdw>
          </a:effectLst>
        </p:spPr>
      </p:pic>
      <p:pic>
        <p:nvPicPr>
          <p:cNvPr descr="D:\LỆ THANH\E leaning\Federico_Garcia_Lorca_Columbia1929.jpg" id="249" name="Google Shape;249;p8"/>
          <p:cNvPicPr preferRelativeResize="0"/>
          <p:nvPr/>
        </p:nvPicPr>
        <p:blipFill rotWithShape="1">
          <a:blip r:embed="rId19">
            <a:alphaModFix/>
          </a:blip>
          <a:srcRect b="0" l="0" r="0" t="0"/>
          <a:stretch/>
        </p:blipFill>
        <p:spPr>
          <a:xfrm>
            <a:off x="4642176" y="260648"/>
            <a:ext cx="4019422" cy="4858296"/>
          </a:xfrm>
          <a:prstGeom prst="rect">
            <a:avLst/>
          </a:prstGeom>
          <a:noFill/>
          <a:ln cap="rnd" cmpd="sng" w="127000">
            <a:solidFill>
              <a:srgbClr val="FFFFFF"/>
            </a:solidFill>
            <a:prstDash val="solid"/>
            <a:round/>
            <a:headEnd len="sm" w="sm" type="none"/>
            <a:tailEnd len="sm" w="sm" type="none"/>
          </a:ln>
          <a:effectLst>
            <a:outerShdw blurRad="76200" sx="97000" kx="900000" rotWithShape="0" algn="br" dir="10500000" dist="95250" sy="23000">
              <a:srgbClr val="000000">
                <a:alpha val="20000"/>
              </a:srgbClr>
            </a:outerShdw>
          </a:effectLst>
        </p:spPr>
      </p:pic>
      <p:grpSp>
        <p:nvGrpSpPr>
          <p:cNvPr id="250" name="Google Shape;250;p8"/>
          <p:cNvGrpSpPr/>
          <p:nvPr/>
        </p:nvGrpSpPr>
        <p:grpSpPr>
          <a:xfrm>
            <a:off x="719063" y="5445224"/>
            <a:ext cx="8036181" cy="954107"/>
            <a:chOff x="827584" y="5445224"/>
            <a:chExt cx="7992888" cy="954107"/>
          </a:xfrm>
        </p:grpSpPr>
        <p:sp>
          <p:nvSpPr>
            <p:cNvPr id="251" name="Google Shape;251;p8"/>
            <p:cNvSpPr/>
            <p:nvPr/>
          </p:nvSpPr>
          <p:spPr>
            <a:xfrm>
              <a:off x="971600" y="5445224"/>
              <a:ext cx="7776864" cy="95410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800">
                  <a:solidFill>
                    <a:srgbClr val="FF0000"/>
                  </a:solidFill>
                  <a:latin typeface="Cambria"/>
                  <a:ea typeface="Cambria"/>
                  <a:cs typeface="Cambria"/>
                  <a:sym typeface="Cambria"/>
                </a:rPr>
                <a:t>Năm 1936, ông và một số người cùng chí hướng lập ra Liên đoàn trí thức chống phát xít</a:t>
              </a:r>
              <a:endParaRPr b="1" sz="2800">
                <a:solidFill>
                  <a:srgbClr val="FF0000"/>
                </a:solidFill>
                <a:latin typeface="Cambria"/>
                <a:ea typeface="Cambria"/>
                <a:cs typeface="Cambria"/>
                <a:sym typeface="Cambria"/>
              </a:endParaRPr>
            </a:p>
          </p:txBody>
        </p:sp>
        <p:cxnSp>
          <p:nvCxnSpPr>
            <p:cNvPr id="252" name="Google Shape;252;p8"/>
            <p:cNvCxnSpPr/>
            <p:nvPr/>
          </p:nvCxnSpPr>
          <p:spPr>
            <a:xfrm>
              <a:off x="827584" y="5445224"/>
              <a:ext cx="7920880" cy="0"/>
            </a:xfrm>
            <a:prstGeom prst="straightConnector1">
              <a:avLst/>
            </a:prstGeom>
            <a:noFill/>
            <a:ln cap="flat" cmpd="sng" w="38100">
              <a:solidFill>
                <a:srgbClr val="FF0000"/>
              </a:solidFill>
              <a:prstDash val="solid"/>
              <a:round/>
              <a:headEnd len="sm" w="sm" type="none"/>
              <a:tailEnd len="sm" w="sm" type="none"/>
            </a:ln>
          </p:spPr>
        </p:cxnSp>
        <p:cxnSp>
          <p:nvCxnSpPr>
            <p:cNvPr id="253" name="Google Shape;253;p8"/>
            <p:cNvCxnSpPr/>
            <p:nvPr/>
          </p:nvCxnSpPr>
          <p:spPr>
            <a:xfrm>
              <a:off x="899592" y="6399331"/>
              <a:ext cx="7920880" cy="0"/>
            </a:xfrm>
            <a:prstGeom prst="straightConnector1">
              <a:avLst/>
            </a:prstGeom>
            <a:noFill/>
            <a:ln cap="flat" cmpd="sng" w="38100">
              <a:solidFill>
                <a:srgbClr val="FF0000"/>
              </a:solidFill>
              <a:prstDash val="solid"/>
              <a:round/>
              <a:headEnd len="sm" w="sm" type="none"/>
              <a:tailEnd len="sm" w="sm" type="none"/>
            </a:ln>
          </p:spPr>
        </p:cxnSp>
      </p:grpSp>
      <p:pic>
        <p:nvPicPr>
          <p:cNvPr descr="C:\Users\home\Documents\EGDownloads\hinh-nen-powerpoint-sang-tao-4.jpeg" id="254" name="Google Shape;254;p8"/>
          <p:cNvPicPr preferRelativeResize="0"/>
          <p:nvPr/>
        </p:nvPicPr>
        <p:blipFill rotWithShape="1">
          <a:blip r:embed="rId20">
            <a:alphaModFix/>
          </a:blip>
          <a:srcRect b="0" l="0" r="0" t="0"/>
          <a:stretch/>
        </p:blipFill>
        <p:spPr>
          <a:xfrm>
            <a:off x="-72516" y="0"/>
            <a:ext cx="9216516" cy="6858000"/>
          </a:xfrm>
          <a:prstGeom prst="rect">
            <a:avLst/>
          </a:prstGeom>
          <a:noFill/>
          <a:ln>
            <a:noFill/>
          </a:ln>
        </p:spPr>
      </p:pic>
      <p:pic>
        <p:nvPicPr>
          <p:cNvPr descr="D:\LỆ THANH\E leaning\7f193cbe60eae4b67fafe5b8d9d332dc.jpg" id="255" name="Google Shape;255;p8"/>
          <p:cNvPicPr preferRelativeResize="0"/>
          <p:nvPr/>
        </p:nvPicPr>
        <p:blipFill rotWithShape="1">
          <a:blip r:embed="rId21">
            <a:alphaModFix/>
          </a:blip>
          <a:srcRect b="0" l="0" r="0" t="0"/>
          <a:stretch/>
        </p:blipFill>
        <p:spPr>
          <a:xfrm>
            <a:off x="251520" y="2996952"/>
            <a:ext cx="4976930" cy="3672408"/>
          </a:xfrm>
          <a:prstGeom prst="rect">
            <a:avLst/>
          </a:prstGeom>
          <a:noFill/>
          <a:ln cap="sq" cmpd="sng" w="190500">
            <a:solidFill>
              <a:srgbClr val="C8C6BD"/>
            </a:solidFill>
            <a:prstDash val="solid"/>
            <a:miter lim="800000"/>
            <a:headEnd len="sm" w="sm" type="none"/>
            <a:tailEnd len="sm" w="sm" type="none"/>
          </a:ln>
          <a:effectLst>
            <a:outerShdw blurRad="254000" rotWithShape="0" algn="bl">
              <a:srgbClr val="000000">
                <a:alpha val="42745"/>
              </a:srgbClr>
            </a:outerShdw>
          </a:effectLst>
        </p:spPr>
      </p:pic>
      <p:grpSp>
        <p:nvGrpSpPr>
          <p:cNvPr id="256" name="Google Shape;256;p8"/>
          <p:cNvGrpSpPr/>
          <p:nvPr/>
        </p:nvGrpSpPr>
        <p:grpSpPr>
          <a:xfrm>
            <a:off x="395536" y="476672"/>
            <a:ext cx="4572000" cy="1800200"/>
            <a:chOff x="395536" y="476672"/>
            <a:chExt cx="4572000" cy="1800200"/>
          </a:xfrm>
        </p:grpSpPr>
        <p:sp>
          <p:nvSpPr>
            <p:cNvPr id="257" name="Google Shape;257;p8"/>
            <p:cNvSpPr/>
            <p:nvPr/>
          </p:nvSpPr>
          <p:spPr>
            <a:xfrm>
              <a:off x="395536" y="620688"/>
              <a:ext cx="4572000" cy="156966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400">
                  <a:solidFill>
                    <a:srgbClr val="FF00FF"/>
                  </a:solidFill>
                  <a:latin typeface="Cambria"/>
                  <a:ea typeface="Cambria"/>
                  <a:cs typeface="Cambria"/>
                  <a:sym typeface="Cambria"/>
                </a:rPr>
                <a:t>Ngày 16.7.1936 ông trở về Granada để dự hội thánh Federico, trên đường đi ông đã bị bọn dân vệ Fanco chặn bắt.</a:t>
              </a:r>
              <a:endParaRPr b="1" sz="2400">
                <a:solidFill>
                  <a:srgbClr val="FF00FF"/>
                </a:solidFill>
                <a:latin typeface="Cambria"/>
                <a:ea typeface="Cambria"/>
                <a:cs typeface="Cambria"/>
                <a:sym typeface="Cambria"/>
              </a:endParaRPr>
            </a:p>
          </p:txBody>
        </p:sp>
        <p:cxnSp>
          <p:nvCxnSpPr>
            <p:cNvPr id="258" name="Google Shape;258;p8"/>
            <p:cNvCxnSpPr/>
            <p:nvPr/>
          </p:nvCxnSpPr>
          <p:spPr>
            <a:xfrm>
              <a:off x="467544" y="476672"/>
              <a:ext cx="4427984" cy="0"/>
            </a:xfrm>
            <a:prstGeom prst="straightConnector1">
              <a:avLst/>
            </a:prstGeom>
            <a:noFill/>
            <a:ln cap="flat" cmpd="sng" w="28575">
              <a:solidFill>
                <a:srgbClr val="FF00FF"/>
              </a:solidFill>
              <a:prstDash val="solid"/>
              <a:round/>
              <a:headEnd len="sm" w="sm" type="none"/>
              <a:tailEnd len="sm" w="sm" type="none"/>
            </a:ln>
          </p:spPr>
        </p:cxnSp>
        <p:cxnSp>
          <p:nvCxnSpPr>
            <p:cNvPr id="259" name="Google Shape;259;p8"/>
            <p:cNvCxnSpPr/>
            <p:nvPr/>
          </p:nvCxnSpPr>
          <p:spPr>
            <a:xfrm>
              <a:off x="467544" y="2276872"/>
              <a:ext cx="4427984" cy="0"/>
            </a:xfrm>
            <a:prstGeom prst="straightConnector1">
              <a:avLst/>
            </a:prstGeom>
            <a:noFill/>
            <a:ln cap="flat" cmpd="sng" w="28575">
              <a:solidFill>
                <a:srgbClr val="FF00FF"/>
              </a:solidFill>
              <a:prstDash val="solid"/>
              <a:round/>
              <a:headEnd len="sm" w="sm" type="none"/>
              <a:tailEnd len="sm" w="sm" type="none"/>
            </a:ln>
          </p:spPr>
        </p:cxnSp>
      </p:grpSp>
      <p:pic>
        <p:nvPicPr>
          <p:cNvPr descr="D:\LỆ THANH\E leaning\a943dd9e5009cb7931617d7d76a45fd8.jpg" id="260" name="Google Shape;260;p8"/>
          <p:cNvPicPr preferRelativeResize="0"/>
          <p:nvPr/>
        </p:nvPicPr>
        <p:blipFill rotWithShape="1">
          <a:blip r:embed="rId22">
            <a:alphaModFix/>
          </a:blip>
          <a:srcRect b="0" l="0" r="0" t="0"/>
          <a:stretch/>
        </p:blipFill>
        <p:spPr>
          <a:xfrm>
            <a:off x="5364088" y="455290"/>
            <a:ext cx="3650760" cy="6214070"/>
          </a:xfrm>
          <a:prstGeom prst="rect">
            <a:avLst/>
          </a:prstGeom>
          <a:noFill/>
          <a:ln cap="sq" cmpd="sng" w="190500">
            <a:solidFill>
              <a:srgbClr val="C8C6BD"/>
            </a:solidFill>
            <a:prstDash val="solid"/>
            <a:miter lim="800000"/>
            <a:headEnd len="sm" w="sm" type="none"/>
            <a:tailEnd len="sm" w="sm" type="none"/>
          </a:ln>
          <a:effectLst>
            <a:outerShdw blurRad="254000" rotWithShape="0" algn="bl">
              <a:srgbClr val="000000">
                <a:alpha val="42745"/>
              </a:srgbClr>
            </a:outerShdw>
          </a:effectLst>
        </p:spPr>
      </p:pic>
      <p:pic>
        <p:nvPicPr>
          <p:cNvPr id="261" name="Google Shape;261;p8"/>
          <p:cNvPicPr preferRelativeResize="0"/>
          <p:nvPr/>
        </p:nvPicPr>
        <p:blipFill rotWithShape="1">
          <a:blip r:embed="rId23">
            <a:alphaModFix/>
          </a:blip>
          <a:srcRect b="0" l="0" r="0" t="0"/>
          <a:stretch/>
        </p:blipFill>
        <p:spPr>
          <a:xfrm>
            <a:off x="-72516" y="0"/>
            <a:ext cx="9216516" cy="6858000"/>
          </a:xfrm>
          <a:prstGeom prst="rect">
            <a:avLst/>
          </a:prstGeom>
          <a:noFill/>
          <a:ln>
            <a:noFill/>
          </a:ln>
        </p:spPr>
      </p:pic>
      <p:pic>
        <p:nvPicPr>
          <p:cNvPr descr="D:\LỆ THANH\E leaning\472a98919f90f4c46e6b15093264ed65.jpg" id="262" name="Google Shape;262;p8"/>
          <p:cNvPicPr preferRelativeResize="0"/>
          <p:nvPr/>
        </p:nvPicPr>
        <p:blipFill rotWithShape="1">
          <a:blip r:embed="rId24">
            <a:alphaModFix/>
          </a:blip>
          <a:srcRect b="0" l="0" r="0" t="0"/>
          <a:stretch/>
        </p:blipFill>
        <p:spPr>
          <a:xfrm>
            <a:off x="4843888" y="548680"/>
            <a:ext cx="3888432" cy="5249962"/>
          </a:xfrm>
          <a:prstGeom prst="rect">
            <a:avLst/>
          </a:prstGeom>
          <a:solidFill>
            <a:srgbClr val="ECECEC"/>
          </a:solidFill>
          <a:ln cap="rnd" cmpd="sng" w="190500">
            <a:solidFill>
              <a:srgbClr val="FFFFFF"/>
            </a:solidFill>
            <a:prstDash val="solid"/>
            <a:round/>
            <a:headEnd len="sm" w="sm" type="none"/>
            <a:tailEnd len="sm" w="sm" type="none"/>
          </a:ln>
          <a:effectLst>
            <a:outerShdw blurRad="36195" rotWithShape="0" algn="tl" dir="11400000" dist="12700">
              <a:srgbClr val="000000">
                <a:alpha val="32941"/>
              </a:srgbClr>
            </a:outerShdw>
          </a:effectLst>
        </p:spPr>
      </p:pic>
      <p:grpSp>
        <p:nvGrpSpPr>
          <p:cNvPr id="263" name="Google Shape;263;p8"/>
          <p:cNvGrpSpPr/>
          <p:nvPr/>
        </p:nvGrpSpPr>
        <p:grpSpPr>
          <a:xfrm>
            <a:off x="323528" y="4941167"/>
            <a:ext cx="7560840" cy="1314547"/>
            <a:chOff x="323528" y="4941167"/>
            <a:chExt cx="7560840" cy="1314547"/>
          </a:xfrm>
        </p:grpSpPr>
        <p:sp>
          <p:nvSpPr>
            <p:cNvPr id="264" name="Google Shape;264;p8"/>
            <p:cNvSpPr/>
            <p:nvPr/>
          </p:nvSpPr>
          <p:spPr>
            <a:xfrm>
              <a:off x="323528" y="4941167"/>
              <a:ext cx="7560840" cy="1314547"/>
            </a:xfrm>
            <a:prstGeom prst="rect">
              <a:avLst/>
            </a:prstGeom>
            <a:solidFill>
              <a:schemeClr val="lt1">
                <a:alpha val="6196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5" name="Google Shape;265;p8"/>
            <p:cNvSpPr/>
            <p:nvPr/>
          </p:nvSpPr>
          <p:spPr>
            <a:xfrm>
              <a:off x="530990" y="5275274"/>
              <a:ext cx="718722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rgbClr val="FF0000"/>
                  </a:solidFill>
                  <a:latin typeface="Cambria"/>
                  <a:ea typeface="Cambria"/>
                  <a:cs typeface="Cambria"/>
                  <a:sym typeface="Cambria"/>
                </a:rPr>
                <a:t>Lorca bị xử bắn vào tháng 8.1936</a:t>
              </a:r>
              <a:endParaRPr/>
            </a:p>
          </p:txBody>
        </p:sp>
      </p:grpSp>
      <p:pic>
        <p:nvPicPr>
          <p:cNvPr descr="D:\LỆ THANH\E leaning\FedericoGarciaLorca-746147.jpg" id="266" name="Google Shape;266;p8"/>
          <p:cNvPicPr preferRelativeResize="0"/>
          <p:nvPr/>
        </p:nvPicPr>
        <p:blipFill rotWithShape="1">
          <a:blip r:embed="rId25">
            <a:alphaModFix/>
          </a:blip>
          <a:srcRect b="0" l="0" r="0" t="0"/>
          <a:stretch/>
        </p:blipFill>
        <p:spPr>
          <a:xfrm>
            <a:off x="539552" y="513606"/>
            <a:ext cx="4097668" cy="4097668"/>
          </a:xfrm>
          <a:prstGeom prst="rect">
            <a:avLst/>
          </a:prstGeom>
          <a:noFill/>
          <a:ln cap="rnd" cmpd="sng" w="127000">
            <a:solidFill>
              <a:srgbClr val="FFFFFF"/>
            </a:solidFill>
            <a:prstDash val="solid"/>
            <a:round/>
            <a:headEnd len="sm" w="sm" type="none"/>
            <a:tailEnd len="sm" w="sm" type="none"/>
          </a:ln>
          <a:effectLst>
            <a:outerShdw blurRad="76200" sx="97000" kx="900000" rotWithShape="0" algn="br" dir="10500000" dist="95250" sy="23000">
              <a:srgbClr val="000000">
                <a:alpha val="20000"/>
              </a:srgbClr>
            </a:outerShdw>
          </a:effectLst>
        </p:spPr>
      </p:pic>
      <p:grpSp>
        <p:nvGrpSpPr>
          <p:cNvPr id="267" name="Google Shape;267;p8"/>
          <p:cNvGrpSpPr/>
          <p:nvPr/>
        </p:nvGrpSpPr>
        <p:grpSpPr>
          <a:xfrm>
            <a:off x="-180528" y="0"/>
            <a:ext cx="9324529" cy="7046640"/>
            <a:chOff x="0" y="0"/>
            <a:chExt cx="9154344" cy="7046640"/>
          </a:xfrm>
        </p:grpSpPr>
        <p:pic>
          <p:nvPicPr>
            <p:cNvPr descr="E:\PICTURES\anh nen\_background.jpg" id="268" name="Google Shape;268;p8"/>
            <p:cNvPicPr preferRelativeResize="0"/>
            <p:nvPr/>
          </p:nvPicPr>
          <p:blipFill rotWithShape="1">
            <a:blip r:embed="rId26">
              <a:alphaModFix/>
            </a:blip>
            <a:srcRect b="0" l="0" r="0" t="0"/>
            <a:stretch/>
          </p:blipFill>
          <p:spPr>
            <a:xfrm>
              <a:off x="0" y="0"/>
              <a:ext cx="9144000" cy="6858000"/>
            </a:xfrm>
            <a:prstGeom prst="rect">
              <a:avLst/>
            </a:prstGeom>
            <a:noFill/>
            <a:ln>
              <a:noFill/>
            </a:ln>
          </p:spPr>
        </p:pic>
        <p:sp>
          <p:nvSpPr>
            <p:cNvPr id="269" name="Google Shape;269;p8"/>
            <p:cNvSpPr/>
            <p:nvPr/>
          </p:nvSpPr>
          <p:spPr>
            <a:xfrm>
              <a:off x="10344" y="0"/>
              <a:ext cx="9144000" cy="7046640"/>
            </a:xfrm>
            <a:prstGeom prst="rect">
              <a:avLst/>
            </a:prstGeom>
            <a:solidFill>
              <a:schemeClr val="lt1">
                <a:alpha val="30980"/>
              </a:schemeClr>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pic>
        <p:nvPicPr>
          <p:cNvPr descr="D:\LỆ THANH\E leaning\3b0852757c20164483e92e5d9aa5e0cc.jpg" id="270" name="Google Shape;270;p8"/>
          <p:cNvPicPr preferRelativeResize="0"/>
          <p:nvPr/>
        </p:nvPicPr>
        <p:blipFill rotWithShape="1">
          <a:blip r:embed="rId27">
            <a:alphaModFix/>
          </a:blip>
          <a:srcRect b="0" l="0" r="0" t="0"/>
          <a:stretch/>
        </p:blipFill>
        <p:spPr>
          <a:xfrm>
            <a:off x="-1017" y="188640"/>
            <a:ext cx="4392489" cy="6336704"/>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pic>
        <p:nvPicPr>
          <p:cNvPr descr="D:\LỆ THANH\E leaning\Mo GLorca.jpg" id="271" name="Google Shape;271;p8"/>
          <p:cNvPicPr preferRelativeResize="0"/>
          <p:nvPr/>
        </p:nvPicPr>
        <p:blipFill rotWithShape="1">
          <a:blip r:embed="rId28">
            <a:alphaModFix/>
          </a:blip>
          <a:srcRect b="0" l="0" r="0" t="0"/>
          <a:stretch/>
        </p:blipFill>
        <p:spPr>
          <a:xfrm>
            <a:off x="4649835" y="188640"/>
            <a:ext cx="4143375" cy="4320480"/>
          </a:xfrm>
          <a:prstGeom prst="roundRect">
            <a:avLst>
              <a:gd fmla="val 8594" name="adj"/>
            </a:avLst>
          </a:prstGeom>
          <a:solidFill>
            <a:srgbClr val="ECECEC"/>
          </a:solidFill>
          <a:ln>
            <a:noFill/>
          </a:ln>
          <a:effectLst>
            <a:reflection blurRad="0" dir="5400000" dist="5000" endA="0" endPos="28000" fadeDir="5400000" kx="0" rotWithShape="0" algn="bl" stA="38000" stPos="0" sy="-100000" ky="0"/>
          </a:effectLst>
        </p:spPr>
      </p:pic>
      <p:pic>
        <p:nvPicPr>
          <p:cNvPr descr="D:\LỆ THANH\E leaning\800px-Huerta_de_San_Vicente.jpg" id="272" name="Google Shape;272;p8"/>
          <p:cNvPicPr preferRelativeResize="0"/>
          <p:nvPr/>
        </p:nvPicPr>
        <p:blipFill rotWithShape="1">
          <a:blip r:embed="rId29">
            <a:alphaModFix/>
          </a:blip>
          <a:srcRect b="0" l="0" r="0" t="0"/>
          <a:stretch/>
        </p:blipFill>
        <p:spPr>
          <a:xfrm>
            <a:off x="4649834" y="3573016"/>
            <a:ext cx="4143375" cy="2963834"/>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9803"/>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1000"/>
                                        <p:tgtEl>
                                          <p:spTgt spid="2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2000"/>
                                        <p:tgtEl>
                                          <p:spTgt spid="2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2000"/>
                                        <p:tgtEl>
                                          <p:spTgt spid="2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
                                        </p:tgtEl>
                                        <p:attrNameLst>
                                          <p:attrName>style.visibility</p:attrName>
                                        </p:attrNameLst>
                                      </p:cBhvr>
                                      <p:to>
                                        <p:strVal val="visible"/>
                                      </p:to>
                                    </p:set>
                                    <p:animEffect filter="fade" transition="in">
                                      <p:cBhvr>
                                        <p:cTn dur="2000"/>
                                        <p:tgtEl>
                                          <p:spTgt spid="2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
                                        </p:tgtEl>
                                        <p:attrNameLst>
                                          <p:attrName>style.visibility</p:attrName>
                                        </p:attrNameLst>
                                      </p:cBhvr>
                                      <p:to>
                                        <p:strVal val="visible"/>
                                      </p:to>
                                    </p:set>
                                    <p:animEffect filter="fade" transition="in">
                                      <p:cBhvr>
                                        <p:cTn dur="2000"/>
                                        <p:tgtEl>
                                          <p:spTgt spid="2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2000"/>
                                        <p:tgtEl>
                                          <p:spTgt spid="2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2000"/>
                                        <p:tgtEl>
                                          <p:spTgt spid="2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2000"/>
                                        <p:tgtEl>
                                          <p:spTgt spid="2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2000"/>
                                        <p:tgtEl>
                                          <p:spTgt spid="229"/>
                                        </p:tgtEl>
                                      </p:cBhvr>
                                    </p:animEffect>
                                  </p:childTnLst>
                                </p:cTn>
                              </p:par>
                              <p:par>
                                <p:cTn fill="hold" nodeType="withEffect" presetClass="entr" presetID="10" presetSubtype="0">
                                  <p:stCondLst>
                                    <p:cond delay="0"/>
                                  </p:stCondLst>
                                  <p:childTnLst>
                                    <p:set>
                                      <p:cBhvr>
                                        <p:cTn dur="1" fill="hold">
                                          <p:stCondLst>
                                            <p:cond delay="0"/>
                                          </p:stCondLst>
                                        </p:cTn>
                                        <p:tgtEl>
                                          <p:spTgt spid="230"/>
                                        </p:tgtEl>
                                        <p:attrNameLst>
                                          <p:attrName>style.visibility</p:attrName>
                                        </p:attrNameLst>
                                      </p:cBhvr>
                                      <p:to>
                                        <p:strVal val="visible"/>
                                      </p:to>
                                    </p:set>
                                    <p:animEffect filter="fade" transition="in">
                                      <p:cBhvr>
                                        <p:cTn dur="2000"/>
                                        <p:tgtEl>
                                          <p:spTgt spid="2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2000"/>
                                        <p:tgtEl>
                                          <p:spTgt spid="235"/>
                                        </p:tgtEl>
                                      </p:cBhvr>
                                    </p:animEffect>
                                  </p:childTnLst>
                                </p:cTn>
                              </p:par>
                              <p:par>
                                <p:cTn fill="hold" nodeType="with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2000"/>
                                        <p:tgtEl>
                                          <p:spTgt spid="2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2000"/>
                                        <p:tgtEl>
                                          <p:spTgt spid="2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2000"/>
                                        <p:tgtEl>
                                          <p:spTgt spid="2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2000"/>
                                        <p:tgtEl>
                                          <p:spTgt spid="241"/>
                                        </p:tgtEl>
                                      </p:cBhvr>
                                    </p:animEffect>
                                  </p:childTnLst>
                                </p:cTn>
                              </p:par>
                              <p:par>
                                <p:cTn fill="hold" nodeType="withEffect" presetClass="entr" presetID="10" presetSubtype="0">
                                  <p:stCondLst>
                                    <p:cond delay="0"/>
                                  </p:stCondLst>
                                  <p:childTnLst>
                                    <p:set>
                                      <p:cBhvr>
                                        <p:cTn dur="1" fill="hold">
                                          <p:stCondLst>
                                            <p:cond delay="0"/>
                                          </p:stCondLst>
                                        </p:cTn>
                                        <p:tgtEl>
                                          <p:spTgt spid="243"/>
                                        </p:tgtEl>
                                        <p:attrNameLst>
                                          <p:attrName>style.visibility</p:attrName>
                                        </p:attrNameLst>
                                      </p:cBhvr>
                                      <p:to>
                                        <p:strVal val="visible"/>
                                      </p:to>
                                    </p:set>
                                    <p:animEffect filter="fade" transition="in">
                                      <p:cBhvr>
                                        <p:cTn dur="2000"/>
                                        <p:tgtEl>
                                          <p:spTgt spid="2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2000"/>
                                        <p:tgtEl>
                                          <p:spTgt spid="2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
                                        </p:tgtEl>
                                        <p:attrNameLst>
                                          <p:attrName>style.visibility</p:attrName>
                                        </p:attrNameLst>
                                      </p:cBhvr>
                                      <p:to>
                                        <p:strVal val="visible"/>
                                      </p:to>
                                    </p:set>
                                    <p:animEffect filter="fade" transition="in">
                                      <p:cBhvr>
                                        <p:cTn dur="500"/>
                                        <p:tgtEl>
                                          <p:spTgt spid="2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
                                        </p:tgtEl>
                                        <p:attrNameLst>
                                          <p:attrName>style.visibility</p:attrName>
                                        </p:attrNameLst>
                                      </p:cBhvr>
                                      <p:to>
                                        <p:strVal val="visible"/>
                                      </p:to>
                                    </p:set>
                                    <p:animEffect filter="fade" transition="in">
                                      <p:cBhvr>
                                        <p:cTn dur="2000"/>
                                        <p:tgtEl>
                                          <p:spTgt spid="248"/>
                                        </p:tgtEl>
                                      </p:cBhvr>
                                    </p:animEffect>
                                  </p:childTnLst>
                                </p:cTn>
                              </p:par>
                              <p:par>
                                <p:cTn fill="hold" nodeType="withEffect" presetClass="entr" presetID="10" presetSubtype="0">
                                  <p:stCondLst>
                                    <p:cond delay="0"/>
                                  </p:stCondLst>
                                  <p:childTnLst>
                                    <p:set>
                                      <p:cBhvr>
                                        <p:cTn dur="1" fill="hold">
                                          <p:stCondLst>
                                            <p:cond delay="0"/>
                                          </p:stCondLst>
                                        </p:cTn>
                                        <p:tgtEl>
                                          <p:spTgt spid="249"/>
                                        </p:tgtEl>
                                        <p:attrNameLst>
                                          <p:attrName>style.visibility</p:attrName>
                                        </p:attrNameLst>
                                      </p:cBhvr>
                                      <p:to>
                                        <p:strVal val="visible"/>
                                      </p:to>
                                    </p:set>
                                    <p:animEffect filter="fade" transition="in">
                                      <p:cBhvr>
                                        <p:cTn dur="2000"/>
                                        <p:tgtEl>
                                          <p:spTgt spid="249"/>
                                        </p:tgtEl>
                                      </p:cBhvr>
                                    </p:animEffect>
                                  </p:childTnLst>
                                </p:cTn>
                              </p:par>
                              <p:par>
                                <p:cTn fill="hold" nodeType="with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2000"/>
                                        <p:tgtEl>
                                          <p:spTgt spid="2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2000"/>
                                        <p:tgtEl>
                                          <p:spTgt spid="2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
                                        </p:tgtEl>
                                        <p:attrNameLst>
                                          <p:attrName>style.visibility</p:attrName>
                                        </p:attrNameLst>
                                      </p:cBhvr>
                                      <p:to>
                                        <p:strVal val="visible"/>
                                      </p:to>
                                    </p:set>
                                    <p:animEffect filter="fade" transition="in">
                                      <p:cBhvr>
                                        <p:cTn dur="1000"/>
                                        <p:tgtEl>
                                          <p:spTgt spid="2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0"/>
                                        </p:tgtEl>
                                        <p:attrNameLst>
                                          <p:attrName>style.visibility</p:attrName>
                                        </p:attrNameLst>
                                      </p:cBhvr>
                                      <p:to>
                                        <p:strVal val="visible"/>
                                      </p:to>
                                    </p:set>
                                    <p:animEffect filter="fade" transition="in">
                                      <p:cBhvr>
                                        <p:cTn dur="500"/>
                                        <p:tgtEl>
                                          <p:spTgt spid="2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500"/>
                                        <p:tgtEl>
                                          <p:spTgt spid="2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1"/>
                                        </p:tgtEl>
                                        <p:attrNameLst>
                                          <p:attrName>style.visibility</p:attrName>
                                        </p:attrNameLst>
                                      </p:cBhvr>
                                      <p:to>
                                        <p:strVal val="visible"/>
                                      </p:to>
                                    </p:set>
                                    <p:animEffect filter="fade" transition="in">
                                      <p:cBhvr>
                                        <p:cTn dur="2000"/>
                                        <p:tgtEl>
                                          <p:spTgt spid="2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66"/>
                                        </p:tgtEl>
                                        <p:attrNameLst>
                                          <p:attrName>style.visibility</p:attrName>
                                        </p:attrNameLst>
                                      </p:cBhvr>
                                      <p:to>
                                        <p:strVal val="visible"/>
                                      </p:to>
                                    </p:set>
                                    <p:anim calcmode="lin" valueType="num">
                                      <p:cBhvr additive="base">
                                        <p:cTn dur="500"/>
                                        <p:tgtEl>
                                          <p:spTgt spid="266"/>
                                        </p:tgtEl>
                                        <p:attrNameLst>
                                          <p:attrName>ppt_w</p:attrName>
                                        </p:attrNameLst>
                                      </p:cBhvr>
                                      <p:tavLst>
                                        <p:tav fmla="" tm="0">
                                          <p:val>
                                            <p:strVal val="0"/>
                                          </p:val>
                                        </p:tav>
                                        <p:tav fmla="" tm="100000">
                                          <p:val>
                                            <p:strVal val="#ppt_w"/>
                                          </p:val>
                                        </p:tav>
                                      </p:tavLst>
                                    </p:anim>
                                    <p:anim calcmode="lin" valueType="num">
                                      <p:cBhvr additive="base">
                                        <p:cTn dur="500"/>
                                        <p:tgtEl>
                                          <p:spTgt spid="266"/>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500"/>
                                        <p:tgtEl>
                                          <p:spTgt spid="2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
                                        </p:tgtEl>
                                        <p:attrNameLst>
                                          <p:attrName>style.visibility</p:attrName>
                                        </p:attrNameLst>
                                      </p:cBhvr>
                                      <p:to>
                                        <p:strVal val="visible"/>
                                      </p:to>
                                    </p:set>
                                    <p:animEffect filter="fade" transition="in">
                                      <p:cBhvr>
                                        <p:cTn dur="2000"/>
                                        <p:tgtEl>
                                          <p:spTgt spid="2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2000"/>
                                        <p:tgtEl>
                                          <p:spTgt spid="2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500"/>
                                        <p:tgtEl>
                                          <p:spTgt spid="2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1"/>
                                        </p:tgtEl>
                                        <p:attrNameLst>
                                          <p:attrName>style.visibility</p:attrName>
                                        </p:attrNameLst>
                                      </p:cBhvr>
                                      <p:to>
                                        <p:strVal val="visible"/>
                                      </p:to>
                                    </p:set>
                                    <p:animEffect filter="fade" transition="in">
                                      <p:cBhvr>
                                        <p:cTn dur="1000"/>
                                        <p:tgtEl>
                                          <p:spTgt spid="2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72"/>
                                        </p:tgtEl>
                                        <p:attrNameLst>
                                          <p:attrName>style.visibility</p:attrName>
                                        </p:attrNameLst>
                                      </p:cBhvr>
                                      <p:to>
                                        <p:strVal val="visible"/>
                                      </p:to>
                                    </p:set>
                                    <p:anim calcmode="lin" valueType="num">
                                      <p:cBhvr additive="base">
                                        <p:cTn dur="3000"/>
                                        <p:tgtEl>
                                          <p:spTgt spid="272"/>
                                        </p:tgtEl>
                                        <p:attrNameLst>
                                          <p:attrName>ppt_w</p:attrName>
                                        </p:attrNameLst>
                                      </p:cBhvr>
                                      <p:tavLst>
                                        <p:tav fmla="" tm="0">
                                          <p:val>
                                            <p:strVal val="0"/>
                                          </p:val>
                                        </p:tav>
                                        <p:tav fmla="" tm="100000">
                                          <p:val>
                                            <p:strVal val="#ppt_w"/>
                                          </p:val>
                                        </p:tav>
                                      </p:tavLst>
                                    </p:anim>
                                    <p:anim calcmode="lin" valueType="num">
                                      <p:cBhvr additive="base">
                                        <p:cTn dur="3000"/>
                                        <p:tgtEl>
                                          <p:spTgt spid="27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pic>
        <p:nvPicPr>
          <p:cNvPr descr="Picture30.png" id="278" name="Google Shape;278;p9"/>
          <p:cNvPicPr preferRelativeResize="0"/>
          <p:nvPr/>
        </p:nvPicPr>
        <p:blipFill rotWithShape="1">
          <a:blip r:embed="rId3">
            <a:alphaModFix/>
          </a:blip>
          <a:srcRect b="0" l="0" r="0" t="0"/>
          <a:stretch/>
        </p:blipFill>
        <p:spPr>
          <a:xfrm>
            <a:off x="0" y="0"/>
            <a:ext cx="9144000" cy="6858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2016-08-17T13:58:44Z</dcterms:created>
  <dc:creator>home</dc:creator>
</cp:coreProperties>
</file>