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embeddings/oleObject1.bin" ContentType="application/vnd.openxmlformats-officedocument.oleObjec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2" r:id="rId2"/>
    <p:sldId id="277" r:id="rId3"/>
    <p:sldId id="296" r:id="rId4"/>
    <p:sldId id="281" r:id="rId5"/>
    <p:sldId id="282" r:id="rId6"/>
    <p:sldId id="269" r:id="rId7"/>
    <p:sldId id="283" r:id="rId8"/>
    <p:sldId id="295" r:id="rId9"/>
    <p:sldId id="287" r:id="rId10"/>
    <p:sldId id="297" r:id="rId11"/>
    <p:sldId id="267" r:id="rId12"/>
    <p:sldId id="299" r:id="rId13"/>
    <p:sldId id="272" r:id="rId14"/>
    <p:sldId id="271" r:id="rId15"/>
    <p:sldId id="273" r:id="rId16"/>
    <p:sldId id="274" r:id="rId17"/>
    <p:sldId id="278" r:id="rId18"/>
    <p:sldId id="29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99"/>
    <a:srgbClr val="D83642"/>
    <a:srgbClr val="000000"/>
    <a:srgbClr val="FFEDB3"/>
    <a:srgbClr val="680000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 standalone="no"?>
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FCAD4-A227-4D8E-88D6-07628C8279C2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5E324-89B0-41F2-8156-936B36AF7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5E324-89B0-41F2-8156-936B36AF779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233E-84C7-4276-BD5F-F9FAC425145C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F306-FBE9-40D5-8379-312176471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233E-84C7-4276-BD5F-F9FAC425145C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F306-FBE9-40D5-8379-312176471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233E-84C7-4276-BD5F-F9FAC425145C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F306-FBE9-40D5-8379-312176471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C67473-3942-401B-9763-AA4AEDCF02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6002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40005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40005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A807C-F9A5-4BF6-ADAC-76208A2F4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233E-84C7-4276-BD5F-F9FAC425145C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F306-FBE9-40D5-8379-312176471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233E-84C7-4276-BD5F-F9FAC425145C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F306-FBE9-40D5-8379-312176471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233E-84C7-4276-BD5F-F9FAC425145C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F306-FBE9-40D5-8379-312176471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233E-84C7-4276-BD5F-F9FAC425145C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F306-FBE9-40D5-8379-312176471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233E-84C7-4276-BD5F-F9FAC425145C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F306-FBE9-40D5-8379-312176471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233E-84C7-4276-BD5F-F9FAC425145C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F306-FBE9-40D5-8379-312176471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233E-84C7-4276-BD5F-F9FAC425145C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F306-FBE9-40D5-8379-312176471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233E-84C7-4276-BD5F-F9FAC425145C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F306-FBE9-40D5-8379-312176471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5233E-84C7-4276-BD5F-F9FAC425145C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9F306-FBE9-40D5-8379-312176471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0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wmf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wmf"/><Relationship Id="rId4" Type="http://schemas.openxmlformats.org/officeDocument/2006/relationships/image" Target="../media/image4.wmf"/><Relationship Id="rId9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slide" Target="slide7.x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ảnh chụp may\02012011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990600" y="3886200"/>
            <a:ext cx="7191375" cy="29718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KÍNH CHÀO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QUÝ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THẦY CÔ GIÁO</a:t>
            </a:r>
          </a:p>
          <a:p>
            <a:pPr algn="ctr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VÀ CÁC EM HỌC SINH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ong nuoc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-7924800" y="3230562"/>
            <a:ext cx="21429663" cy="3627438"/>
          </a:xfrm>
          <a:prstGeom prst="rect">
            <a:avLst/>
          </a:prstGeom>
          <a:noFill/>
        </p:spPr>
      </p:pic>
      <p:pic>
        <p:nvPicPr>
          <p:cNvPr id="44035" name="Picture 3" descr="Khung canh"/>
          <p:cNvPicPr>
            <a:picLocks noChangeAspect="1" noChangeArrowheads="1"/>
          </p:cNvPicPr>
          <p:nvPr/>
        </p:nvPicPr>
        <p:blipFill>
          <a:blip r:embed="rId3">
            <a:lum bright="-42000"/>
          </a:blip>
          <a:srcRect/>
          <a:stretch>
            <a:fillRect/>
          </a:stretch>
        </p:blipFill>
        <p:spPr bwMode="auto">
          <a:xfrm>
            <a:off x="63500" y="1173162"/>
            <a:ext cx="9080500" cy="2716213"/>
          </a:xfrm>
          <a:prstGeom prst="rect">
            <a:avLst/>
          </a:prstGeom>
          <a:noFill/>
        </p:spPr>
      </p:pic>
      <p:sp>
        <p:nvSpPr>
          <p:cNvPr id="44039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Người</a:t>
            </a:r>
            <a:r>
              <a:rPr lang="en-US" sz="3600" dirty="0" smtClean="0"/>
              <a:t> </a:t>
            </a:r>
            <a:r>
              <a:rPr lang="en-US" sz="3600" dirty="0" err="1" smtClean="0"/>
              <a:t>đi</a:t>
            </a:r>
            <a:r>
              <a:rPr lang="en-US" sz="3600" dirty="0" smtClean="0"/>
              <a:t> </a:t>
            </a:r>
            <a:r>
              <a:rPr lang="en-US" sz="3600" dirty="0" err="1" smtClean="0"/>
              <a:t>ngược</a:t>
            </a:r>
            <a:r>
              <a:rPr lang="en-US" sz="3600" dirty="0" smtClean="0"/>
              <a:t> </a:t>
            </a:r>
            <a:r>
              <a:rPr lang="en-US" sz="3600" dirty="0" err="1" smtClean="0"/>
              <a:t>chiều</a:t>
            </a:r>
            <a:r>
              <a:rPr lang="en-US" sz="3600" dirty="0" smtClean="0"/>
              <a:t> </a:t>
            </a:r>
            <a:r>
              <a:rPr lang="en-US" sz="3600" dirty="0" err="1" smtClean="0"/>
              <a:t>chuyển</a:t>
            </a:r>
            <a:r>
              <a:rPr lang="en-US" sz="3600" dirty="0" smtClean="0"/>
              <a:t> </a:t>
            </a:r>
            <a:r>
              <a:rPr lang="en-US" sz="3600" dirty="0" err="1" smtClean="0"/>
              <a:t>động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</a:t>
            </a:r>
            <a:r>
              <a:rPr lang="en-US" sz="3600" dirty="0" err="1" smtClean="0"/>
              <a:t>bè</a:t>
            </a:r>
            <a:endParaRPr lang="en-US" sz="36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524874" y="5465187"/>
            <a:ext cx="695326" cy="584775"/>
          </a:xfrm>
          <a:prstGeom prst="rect">
            <a:avLst/>
          </a:prstGeom>
          <a:noFill/>
          <a:ln w="762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FFFF"/>
                </a:solidFill>
                <a:latin typeface="VNI-Helve" pitchFamily="2" charset="0"/>
              </a:rPr>
              <a:t>B</a:t>
            </a:r>
            <a:endParaRPr lang="en-US" sz="3200" dirty="0">
              <a:solidFill>
                <a:srgbClr val="00FFFF"/>
              </a:solidFill>
              <a:latin typeface="VNI-Helve" pitchFamily="2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477001" y="5440362"/>
            <a:ext cx="761999" cy="579437"/>
          </a:xfrm>
          <a:prstGeom prst="rect">
            <a:avLst/>
          </a:prstGeom>
          <a:noFill/>
          <a:ln w="762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FFFF"/>
                </a:solidFill>
                <a:latin typeface="VNI-Helve" pitchFamily="2" charset="0"/>
              </a:rPr>
              <a:t>A</a:t>
            </a:r>
            <a:endParaRPr lang="en-US" sz="3200" dirty="0">
              <a:solidFill>
                <a:srgbClr val="00FFFF"/>
              </a:solidFill>
              <a:latin typeface="VNI-Helve" pitchFamily="2" charset="0"/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6616700" y="4678362"/>
            <a:ext cx="165100" cy="314325"/>
          </a:xfrm>
          <a:prstGeom prst="can">
            <a:avLst>
              <a:gd name="adj" fmla="val 33282"/>
            </a:avLst>
          </a:prstGeom>
          <a:gradFill rotWithShape="1">
            <a:gsLst>
              <a:gs pos="0">
                <a:srgbClr val="76002F"/>
              </a:gs>
              <a:gs pos="50000">
                <a:srgbClr val="FF0066"/>
              </a:gs>
              <a:gs pos="100000">
                <a:srgbClr val="76002F"/>
              </a:gs>
            </a:gsLst>
            <a:lin ang="0" scaled="1"/>
          </a:gradFill>
          <a:ln w="76200">
            <a:noFill/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 sz="3200">
              <a:latin typeface="VNI-Helve" pitchFamily="2" charset="0"/>
            </a:endParaRPr>
          </a:p>
        </p:txBody>
      </p:sp>
      <p:sp>
        <p:nvSpPr>
          <p:cNvPr id="16" name="AutoShape 4" descr="Medium wood"/>
          <p:cNvSpPr>
            <a:spLocks noChangeArrowheads="1"/>
          </p:cNvSpPr>
          <p:nvPr/>
        </p:nvSpPr>
        <p:spPr bwMode="auto">
          <a:xfrm>
            <a:off x="1219200" y="5059362"/>
            <a:ext cx="5638800" cy="533399"/>
          </a:xfrm>
          <a:prstGeom prst="cube">
            <a:avLst>
              <a:gd name="adj" fmla="val 62222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175">
            <a:noFill/>
            <a:miter lim="800000"/>
            <a:headEnd type="none" w="sm" len="sm"/>
            <a:tailEnd/>
          </a:ln>
        </p:spPr>
        <p:txBody>
          <a:bodyPr wrap="none" anchor="ctr"/>
          <a:lstStyle/>
          <a:p>
            <a:endParaRPr lang="en-US" sz="3200">
              <a:latin typeface="VNI-Helve" pitchFamily="2" charset="0"/>
            </a:endParaRPr>
          </a:p>
        </p:txBody>
      </p:sp>
      <p:pic>
        <p:nvPicPr>
          <p:cNvPr id="17" name="Picture 18" descr="man_walking_somewher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21976" flipH="1">
            <a:off x="5381918" y="3435186"/>
            <a:ext cx="2067170" cy="1905000"/>
          </a:xfrm>
          <a:prstGeom prst="rect">
            <a:avLst/>
          </a:prstGeom>
          <a:noFill/>
        </p:spPr>
      </p:pic>
      <p:pic>
        <p:nvPicPr>
          <p:cNvPr id="18" name="Picture 19" descr="Picture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2895600" y="3535362"/>
            <a:ext cx="1676400" cy="1905000"/>
          </a:xfrm>
          <a:prstGeom prst="rect">
            <a:avLst/>
          </a:prstGeom>
          <a:noFill/>
        </p:spPr>
      </p:pic>
      <p:cxnSp>
        <p:nvCxnSpPr>
          <p:cNvPr id="23" name="Straight Arrow Connector 22"/>
          <p:cNvCxnSpPr/>
          <p:nvPr/>
        </p:nvCxnSpPr>
        <p:spPr>
          <a:xfrm>
            <a:off x="3276600" y="6202362"/>
            <a:ext cx="5486400" cy="1588"/>
          </a:xfrm>
          <a:prstGeom prst="straightConnector1">
            <a:avLst/>
          </a:prstGeom>
          <a:ln w="6032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705600" y="5972174"/>
            <a:ext cx="2057400" cy="1588"/>
          </a:xfrm>
          <a:prstGeom prst="straightConnector1">
            <a:avLst/>
          </a:prstGeom>
          <a:ln w="6032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352800" y="5972174"/>
            <a:ext cx="3352800" cy="1588"/>
          </a:xfrm>
          <a:prstGeom prst="straightConnector1">
            <a:avLst/>
          </a:prstGeom>
          <a:ln w="60325">
            <a:solidFill>
              <a:srgbClr val="00FF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124200" y="5465187"/>
            <a:ext cx="685800" cy="584775"/>
          </a:xfrm>
          <a:prstGeom prst="rect">
            <a:avLst/>
          </a:prstGeom>
          <a:noFill/>
          <a:ln w="762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FFFF"/>
                </a:solidFill>
                <a:latin typeface="VNI-Helve" pitchFamily="2" charset="0"/>
              </a:rPr>
              <a:t>C</a:t>
            </a:r>
            <a:endParaRPr lang="en-US" sz="3200" dirty="0">
              <a:solidFill>
                <a:srgbClr val="00FFFF"/>
              </a:solidFill>
              <a:latin typeface="VNI-Helve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00555 L 0.82153 0.0007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30989 0.00903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3048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4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5009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905000"/>
            <a:ext cx="4866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81000" y="2590800"/>
            <a:ext cx="8458200" cy="3539430"/>
            <a:chOff x="381000" y="2590800"/>
            <a:chExt cx="8458200" cy="3539430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2590800"/>
              <a:ext cx="8458200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quy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ta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1: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động</a:t>
              </a:r>
              <a:endParaRPr lang="en-US" sz="32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2: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quy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gắn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động</a:t>
              </a:r>
              <a:endParaRPr lang="en-US" sz="32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3: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quy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đứng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yên</a:t>
              </a:r>
              <a:endParaRPr lang="en-US" sz="32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</a:p>
            <a:p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28800" y="4953000"/>
              <a:ext cx="2362200" cy="7810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3200400"/>
            <a:ext cx="2209800" cy="914400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 8 ĐIỂM</a:t>
            </a:r>
          </a:p>
          <a:p>
            <a:pPr algn="ctr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3200400"/>
            <a:ext cx="220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9 ĐIỂM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3200400"/>
            <a:ext cx="23622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10 ĐIỂM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685800"/>
            <a:ext cx="37312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 dirty="0" smtClean="0">
                <a:solidFill>
                  <a:srgbClr val="002060"/>
                </a:solidFill>
              </a:rPr>
              <a:t>VẬN DỤNG</a:t>
            </a:r>
            <a:endParaRPr lang="en-US" sz="6000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457200"/>
            <a:ext cx="6207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CHỌN CÂU KHẲNG ĐỊNH ĐÚNG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1295400"/>
            <a:ext cx="500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 Ở TRÁI ĐẤT, TA SẼ THẤY: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1336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lphaUcPeriod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0" indent="-457200" algn="just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276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267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334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4800" y="53340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 flipV="1">
            <a:off x="8382000" y="6580632"/>
            <a:ext cx="762000" cy="27736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3716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3km so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30km/h.</a:t>
            </a:r>
          </a:p>
          <a:p>
            <a:pPr algn="just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AutoNum type="alphaLcPeriod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lphaLcPeriod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457200"/>
            <a:ext cx="373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458200" y="6477000"/>
            <a:ext cx="685800" cy="381000"/>
          </a:xfrm>
          <a:prstGeom prst="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DẶN DÒ VỀ NHÀ</a:t>
            </a:r>
            <a:endParaRPr lang="en-US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8022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362200"/>
            <a:ext cx="7032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6.7; 6.8; 6.9; 6.10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sbt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may-bay-my-thung-lo-lon-vi-bi-chim-tan-cong-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3962400"/>
            <a:ext cx="3265488" cy="2247900"/>
          </a:xfrm>
          <a:noFill/>
        </p:spPr>
      </p:pic>
      <p:pic>
        <p:nvPicPr>
          <p:cNvPr id="14347" name="Picture 11" descr="iberia_a343_ec-gup_madrid_120513_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1066800"/>
            <a:ext cx="2895600" cy="2628900"/>
          </a:xfrm>
          <a:noFill/>
        </p:spPr>
      </p:pic>
      <p:pic>
        <p:nvPicPr>
          <p:cNvPr id="14348" name="Picture 12" descr="delta-birdstrike-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971550" y="4000500"/>
            <a:ext cx="3524250" cy="2247900"/>
          </a:xfrm>
          <a:noFill/>
        </p:spPr>
      </p:pic>
      <p:pic>
        <p:nvPicPr>
          <p:cNvPr id="14349" name="Picture 13" descr="VietGiaiTr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1143000" y="990600"/>
            <a:ext cx="3657600" cy="2857500"/>
          </a:xfrm>
          <a:noFill/>
        </p:spPr>
      </p:pic>
      <p:sp>
        <p:nvSpPr>
          <p:cNvPr id="6" name="Down Arrow 5">
            <a:hlinkClick r:id="rId6" action="ppaction://hlinksldjump"/>
          </p:cNvPr>
          <p:cNvSpPr/>
          <p:nvPr/>
        </p:nvSpPr>
        <p:spPr>
          <a:xfrm>
            <a:off x="7315200" y="304800"/>
            <a:ext cx="685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38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384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4876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276600"/>
            <a:ext cx="49760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mốc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Mốc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14478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" y="563880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5" descr="ABOVE_THE_CLOUDS__MT_SHASTA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0" y="-1035050"/>
            <a:ext cx="9144000" cy="789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-396875" y="1582738"/>
            <a:ext cx="10699750" cy="4484687"/>
            <a:chOff x="158" y="997"/>
            <a:chExt cx="6740" cy="2825"/>
          </a:xfrm>
        </p:grpSpPr>
        <p:pic>
          <p:nvPicPr>
            <p:cNvPr id="18436" name="Picture 48" descr="TREEC021"/>
            <p:cNvPicPr>
              <a:picLocks noChangeAspect="1" noChangeArrowheads="1"/>
            </p:cNvPicPr>
            <p:nvPr/>
          </p:nvPicPr>
          <p:blipFill>
            <a:blip r:embed="rId4">
              <a:lum bright="-12000"/>
            </a:blip>
            <a:srcRect/>
            <a:stretch>
              <a:fillRect/>
            </a:stretch>
          </p:blipFill>
          <p:spPr bwMode="auto">
            <a:xfrm>
              <a:off x="3063" y="997"/>
              <a:ext cx="3835" cy="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7" name="Picture 49" descr="TREEC021"/>
            <p:cNvPicPr>
              <a:picLocks noChangeAspect="1" noChangeArrowheads="1"/>
            </p:cNvPicPr>
            <p:nvPr/>
          </p:nvPicPr>
          <p:blipFill>
            <a:blip r:embed="rId4">
              <a:lum bright="-12000"/>
            </a:blip>
            <a:srcRect/>
            <a:stretch>
              <a:fillRect/>
            </a:stretch>
          </p:blipFill>
          <p:spPr bwMode="auto">
            <a:xfrm>
              <a:off x="158" y="1434"/>
              <a:ext cx="3835" cy="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38" name="Picture 42" descr="TREEC021"/>
          <p:cNvPicPr>
            <a:picLocks noChangeAspect="1" noChangeArrowheads="1"/>
          </p:cNvPicPr>
          <p:nvPr/>
        </p:nvPicPr>
        <p:blipFill>
          <a:blip r:embed="rId4">
            <a:lum bright="-12000"/>
          </a:blip>
          <a:srcRect/>
          <a:stretch>
            <a:fillRect/>
          </a:stretch>
        </p:blipFill>
        <p:spPr bwMode="auto">
          <a:xfrm>
            <a:off x="18635663" y="2276475"/>
            <a:ext cx="6088062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9739313" y="2289175"/>
            <a:ext cx="9439275" cy="3790950"/>
            <a:chOff x="6135" y="1442"/>
            <a:chExt cx="5946" cy="2388"/>
          </a:xfrm>
        </p:grpSpPr>
        <p:pic>
          <p:nvPicPr>
            <p:cNvPr id="18440" name="Picture 43" descr="TREEC021"/>
            <p:cNvPicPr>
              <a:picLocks noChangeAspect="1" noChangeArrowheads="1"/>
            </p:cNvPicPr>
            <p:nvPr/>
          </p:nvPicPr>
          <p:blipFill>
            <a:blip r:embed="rId4">
              <a:lum bright="-12000"/>
            </a:blip>
            <a:srcRect/>
            <a:stretch>
              <a:fillRect/>
            </a:stretch>
          </p:blipFill>
          <p:spPr bwMode="auto">
            <a:xfrm>
              <a:off x="6135" y="1442"/>
              <a:ext cx="3835" cy="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Picture 45" descr="Camp002"/>
            <p:cNvPicPr>
              <a:picLocks noChangeAspect="1" noChangeArrowheads="1"/>
            </p:cNvPicPr>
            <p:nvPr/>
          </p:nvPicPr>
          <p:blipFill>
            <a:blip r:embed="rId5">
              <a:lum bright="-66000"/>
            </a:blip>
            <a:srcRect/>
            <a:stretch>
              <a:fillRect/>
            </a:stretch>
          </p:blipFill>
          <p:spPr bwMode="auto">
            <a:xfrm>
              <a:off x="9496" y="1933"/>
              <a:ext cx="2585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0"/>
          <p:cNvGrpSpPr>
            <a:grpSpLocks/>
          </p:cNvGrpSpPr>
          <p:nvPr/>
        </p:nvGrpSpPr>
        <p:grpSpPr bwMode="auto">
          <a:xfrm rot="-5400000">
            <a:off x="2624138" y="2997200"/>
            <a:ext cx="2235200" cy="2235200"/>
            <a:chOff x="1601" y="1914"/>
            <a:chExt cx="1408" cy="1408"/>
          </a:xfrm>
        </p:grpSpPr>
        <p:pic>
          <p:nvPicPr>
            <p:cNvPr id="18443" name="Picture 21" descr="Canh t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2154" y="2478"/>
              <a:ext cx="300" cy="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4" name="AutoShape 22"/>
            <p:cNvSpPr>
              <a:spLocks noChangeArrowheads="1"/>
            </p:cNvSpPr>
            <p:nvPr/>
          </p:nvSpPr>
          <p:spPr bwMode="auto">
            <a:xfrm>
              <a:off x="1601" y="1914"/>
              <a:ext cx="1408" cy="1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0 w 21600"/>
                <a:gd name="T25" fmla="*/ 3160 h 21600"/>
                <a:gd name="T26" fmla="*/ 18440 w 21600"/>
                <a:gd name="T27" fmla="*/ 1844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9905" y="10800"/>
                  </a:moveTo>
                  <a:cubicBezTo>
                    <a:pt x="9905" y="11294"/>
                    <a:pt x="10306" y="11695"/>
                    <a:pt x="10800" y="11695"/>
                  </a:cubicBezTo>
                  <a:cubicBezTo>
                    <a:pt x="11294" y="11695"/>
                    <a:pt x="11695" y="11294"/>
                    <a:pt x="11695" y="10800"/>
                  </a:cubicBezTo>
                  <a:cubicBezTo>
                    <a:pt x="11695" y="10306"/>
                    <a:pt x="11294" y="9905"/>
                    <a:pt x="10800" y="9905"/>
                  </a:cubicBezTo>
                  <a:cubicBezTo>
                    <a:pt x="10306" y="9905"/>
                    <a:pt x="9905" y="10306"/>
                    <a:pt x="9905" y="10800"/>
                  </a:cubicBezTo>
                  <a:close/>
                </a:path>
              </a:pathLst>
            </a:custGeom>
            <a:noFill/>
            <a:ln w="12700">
              <a:noFill/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 sz="3200">
                <a:latin typeface="VNI-Helve" pitchFamily="2" charset="0"/>
              </a:endParaRPr>
            </a:p>
          </p:txBody>
        </p:sp>
      </p:grpSp>
      <p:sp>
        <p:nvSpPr>
          <p:cNvPr id="18445" name="Rectangle 4"/>
          <p:cNvSpPr>
            <a:spLocks noChangeArrowheads="1"/>
          </p:cNvSpPr>
          <p:nvPr/>
        </p:nvSpPr>
        <p:spPr bwMode="auto">
          <a:xfrm>
            <a:off x="0" y="6021388"/>
            <a:ext cx="9144000" cy="431800"/>
          </a:xfrm>
          <a:prstGeom prst="rect">
            <a:avLst/>
          </a:prstGeom>
          <a:gradFill rotWithShape="1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</p:spPr>
        <p:txBody>
          <a:bodyPr wrap="none" anchor="ctr"/>
          <a:lstStyle/>
          <a:p>
            <a:endParaRPr lang="en-US" sz="3200">
              <a:latin typeface="VNI-Helve" pitchFamily="2" charset="0"/>
            </a:endParaRP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987675" y="3111500"/>
            <a:ext cx="1584325" cy="2892425"/>
            <a:chOff x="1882" y="1960"/>
            <a:chExt cx="998" cy="1822"/>
          </a:xfrm>
        </p:grpSpPr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1882" y="3384"/>
              <a:ext cx="998" cy="398"/>
              <a:chOff x="1111" y="164"/>
              <a:chExt cx="5670" cy="2257"/>
            </a:xfrm>
          </p:grpSpPr>
          <p:sp>
            <p:nvSpPr>
              <p:cNvPr id="143368" name="AutoShape 8"/>
              <p:cNvSpPr>
                <a:spLocks noChangeArrowheads="1"/>
              </p:cNvSpPr>
              <p:nvPr/>
            </p:nvSpPr>
            <p:spPr bwMode="auto">
              <a:xfrm>
                <a:off x="4656" y="981"/>
                <a:ext cx="1437" cy="1440"/>
              </a:xfrm>
              <a:custGeom>
                <a:avLst/>
                <a:gdLst>
                  <a:gd name="G0" fmla="+- 7920 0 0"/>
                  <a:gd name="G1" fmla="+- 21600 0 7920"/>
                  <a:gd name="G2" fmla="+- 21600 0 792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7920" y="10800"/>
                    </a:moveTo>
                    <a:cubicBezTo>
                      <a:pt x="7920" y="12391"/>
                      <a:pt x="9209" y="13680"/>
                      <a:pt x="10800" y="13680"/>
                    </a:cubicBezTo>
                    <a:cubicBezTo>
                      <a:pt x="12391" y="13680"/>
                      <a:pt x="13680" y="12391"/>
                      <a:pt x="13680" y="10800"/>
                    </a:cubicBezTo>
                    <a:cubicBezTo>
                      <a:pt x="13680" y="9209"/>
                      <a:pt x="12391" y="7920"/>
                      <a:pt x="10800" y="7920"/>
                    </a:cubicBezTo>
                    <a:cubicBezTo>
                      <a:pt x="9209" y="7920"/>
                      <a:pt x="7920" y="9209"/>
                      <a:pt x="792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rgbClr val="FFFF66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Helve" pitchFamily="2" charset="0"/>
                  <a:cs typeface="+mn-cs"/>
                </a:endParaRPr>
              </a:p>
            </p:txBody>
          </p:sp>
          <p:sp>
            <p:nvSpPr>
              <p:cNvPr id="143369" name="AutoShape 9"/>
              <p:cNvSpPr>
                <a:spLocks noChangeArrowheads="1"/>
              </p:cNvSpPr>
              <p:nvPr/>
            </p:nvSpPr>
            <p:spPr bwMode="auto">
              <a:xfrm>
                <a:off x="2111" y="981"/>
                <a:ext cx="1437" cy="1440"/>
              </a:xfrm>
              <a:custGeom>
                <a:avLst/>
                <a:gdLst>
                  <a:gd name="G0" fmla="+- 7920 0 0"/>
                  <a:gd name="G1" fmla="+- 21600 0 7920"/>
                  <a:gd name="G2" fmla="+- 21600 0 792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7920" y="10800"/>
                    </a:moveTo>
                    <a:cubicBezTo>
                      <a:pt x="7920" y="12391"/>
                      <a:pt x="9209" y="13680"/>
                      <a:pt x="10800" y="13680"/>
                    </a:cubicBezTo>
                    <a:cubicBezTo>
                      <a:pt x="12391" y="13680"/>
                      <a:pt x="13680" y="12391"/>
                      <a:pt x="13680" y="10800"/>
                    </a:cubicBezTo>
                    <a:cubicBezTo>
                      <a:pt x="13680" y="9209"/>
                      <a:pt x="12391" y="7920"/>
                      <a:pt x="10800" y="7920"/>
                    </a:cubicBezTo>
                    <a:cubicBezTo>
                      <a:pt x="9209" y="7920"/>
                      <a:pt x="7920" y="9209"/>
                      <a:pt x="792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rgbClr val="FFFF66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Helve" pitchFamily="2" charset="0"/>
                  <a:cs typeface="+mn-cs"/>
                </a:endParaRPr>
              </a:p>
            </p:txBody>
          </p:sp>
          <p:sp>
            <p:nvSpPr>
              <p:cNvPr id="18450" name="Rectangle 10" descr="Medium wood"/>
              <p:cNvSpPr>
                <a:spLocks noChangeArrowheads="1"/>
              </p:cNvSpPr>
              <p:nvPr/>
            </p:nvSpPr>
            <p:spPr bwMode="auto">
              <a:xfrm>
                <a:off x="1111" y="164"/>
                <a:ext cx="5670" cy="1225"/>
              </a:xfrm>
              <a:prstGeom prst="rect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28575">
                <a:solidFill>
                  <a:srgbClr val="1C1C1C"/>
                </a:solidFill>
                <a:miter lim="800000"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Helve" pitchFamily="2" charset="0"/>
                </a:endParaRPr>
              </a:p>
            </p:txBody>
          </p:sp>
        </p:grpSp>
        <p:pic>
          <p:nvPicPr>
            <p:cNvPr id="18451" name="Picture 5" descr="Con Nguoi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1927" y="1960"/>
              <a:ext cx="692" cy="1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5"/>
          <p:cNvGrpSpPr>
            <a:grpSpLocks/>
          </p:cNvGrpSpPr>
          <p:nvPr/>
        </p:nvGrpSpPr>
        <p:grpSpPr bwMode="auto">
          <a:xfrm rot="-5400000">
            <a:off x="2541588" y="3038475"/>
            <a:ext cx="2235200" cy="2235200"/>
            <a:chOff x="1601" y="1914"/>
            <a:chExt cx="1408" cy="1408"/>
          </a:xfrm>
        </p:grpSpPr>
        <p:pic>
          <p:nvPicPr>
            <p:cNvPr id="18453" name="Picture 13" descr="Canh t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2154" y="2478"/>
              <a:ext cx="300" cy="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4" name="AutoShape 14"/>
            <p:cNvSpPr>
              <a:spLocks noChangeArrowheads="1"/>
            </p:cNvSpPr>
            <p:nvPr/>
          </p:nvSpPr>
          <p:spPr bwMode="auto">
            <a:xfrm>
              <a:off x="1601" y="1914"/>
              <a:ext cx="1408" cy="1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0 w 21600"/>
                <a:gd name="T25" fmla="*/ 3160 h 21600"/>
                <a:gd name="T26" fmla="*/ 18440 w 21600"/>
                <a:gd name="T27" fmla="*/ 1844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9905" y="10800"/>
                  </a:moveTo>
                  <a:cubicBezTo>
                    <a:pt x="9905" y="11294"/>
                    <a:pt x="10306" y="11695"/>
                    <a:pt x="10800" y="11695"/>
                  </a:cubicBezTo>
                  <a:cubicBezTo>
                    <a:pt x="11294" y="11695"/>
                    <a:pt x="11695" y="11294"/>
                    <a:pt x="11695" y="10800"/>
                  </a:cubicBezTo>
                  <a:cubicBezTo>
                    <a:pt x="11695" y="10306"/>
                    <a:pt x="11294" y="9905"/>
                    <a:pt x="10800" y="9905"/>
                  </a:cubicBezTo>
                  <a:cubicBezTo>
                    <a:pt x="10306" y="9905"/>
                    <a:pt x="9905" y="10306"/>
                    <a:pt x="9905" y="10800"/>
                  </a:cubicBezTo>
                  <a:close/>
                </a:path>
              </a:pathLst>
            </a:custGeom>
            <a:noFill/>
            <a:ln w="12700">
              <a:noFill/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 sz="3200">
                <a:latin typeface="VNI-Helve" pitchFamily="2" charset="0"/>
              </a:endParaRPr>
            </a:p>
          </p:txBody>
        </p:sp>
      </p:grpSp>
      <p:sp>
        <p:nvSpPr>
          <p:cNvPr id="18456" name="Line 52"/>
          <p:cNvSpPr>
            <a:spLocks noChangeShapeType="1"/>
          </p:cNvSpPr>
          <p:nvPr/>
        </p:nvSpPr>
        <p:spPr bwMode="auto">
          <a:xfrm>
            <a:off x="4413250" y="1125538"/>
            <a:ext cx="0" cy="2808287"/>
          </a:xfrm>
          <a:prstGeom prst="line">
            <a:avLst/>
          </a:prstGeom>
          <a:noFill/>
          <a:ln w="38100">
            <a:solidFill>
              <a:srgbClr val="FF9933"/>
            </a:solidFill>
            <a:prstDash val="sysDot"/>
            <a:round/>
            <a:headEnd type="none" w="sm" len="sm"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379" name="Picture 19" descr="01_09_t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1638" y="3716338"/>
            <a:ext cx="38576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4.81481E-6 L -2.59653 4.81481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19653E-6 L 2.77778E-6 -0.4094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0" descr="ABOVE_THE_CLOUDS__MT_SHASTA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0" y="-1035050"/>
            <a:ext cx="9144000" cy="789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-396875" y="1582738"/>
            <a:ext cx="10699750" cy="4497387"/>
            <a:chOff x="-250" y="997"/>
            <a:chExt cx="6740" cy="2833"/>
          </a:xfrm>
        </p:grpSpPr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-250" y="997"/>
              <a:ext cx="6740" cy="2833"/>
              <a:chOff x="-250" y="997"/>
              <a:chExt cx="6740" cy="2833"/>
            </a:xfrm>
          </p:grpSpPr>
          <p:grpSp>
            <p:nvGrpSpPr>
              <p:cNvPr id="4" name="Group 56"/>
              <p:cNvGrpSpPr>
                <a:grpSpLocks/>
              </p:cNvGrpSpPr>
              <p:nvPr/>
            </p:nvGrpSpPr>
            <p:grpSpPr bwMode="auto">
              <a:xfrm>
                <a:off x="-250" y="997"/>
                <a:ext cx="6740" cy="2825"/>
                <a:chOff x="158" y="997"/>
                <a:chExt cx="6740" cy="2825"/>
              </a:xfrm>
            </p:grpSpPr>
            <p:pic>
              <p:nvPicPr>
                <p:cNvPr id="19462" name="Picture 57" descr="TREEC021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-12000"/>
                </a:blip>
                <a:srcRect/>
                <a:stretch>
                  <a:fillRect/>
                </a:stretch>
              </p:blipFill>
              <p:spPr bwMode="auto">
                <a:xfrm>
                  <a:off x="3063" y="997"/>
                  <a:ext cx="3835" cy="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463" name="Picture 58" descr="TREEC021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-12000"/>
                </a:blip>
                <a:srcRect/>
                <a:stretch>
                  <a:fillRect/>
                </a:stretch>
              </p:blipFill>
              <p:spPr bwMode="auto">
                <a:xfrm>
                  <a:off x="158" y="1434"/>
                  <a:ext cx="3835" cy="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Group 59"/>
              <p:cNvGrpSpPr>
                <a:grpSpLocks/>
              </p:cNvGrpSpPr>
              <p:nvPr/>
            </p:nvGrpSpPr>
            <p:grpSpPr bwMode="auto">
              <a:xfrm>
                <a:off x="22" y="1442"/>
                <a:ext cx="5946" cy="2388"/>
                <a:chOff x="6135" y="1442"/>
                <a:chExt cx="5946" cy="2388"/>
              </a:xfrm>
            </p:grpSpPr>
            <p:pic>
              <p:nvPicPr>
                <p:cNvPr id="19465" name="Picture 60" descr="TREEC021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-12000"/>
                </a:blip>
                <a:srcRect/>
                <a:stretch>
                  <a:fillRect/>
                </a:stretch>
              </p:blipFill>
              <p:spPr bwMode="auto">
                <a:xfrm>
                  <a:off x="6135" y="1442"/>
                  <a:ext cx="3835" cy="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466" name="Picture 61" descr="Camp002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-66000"/>
                </a:blip>
                <a:srcRect/>
                <a:stretch>
                  <a:fillRect/>
                </a:stretch>
              </p:blipFill>
              <p:spPr bwMode="auto">
                <a:xfrm>
                  <a:off x="9496" y="1933"/>
                  <a:ext cx="2585" cy="16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9467" name="Picture 62" descr="Cwomn046"/>
            <p:cNvPicPr>
              <a:picLocks noChangeAspect="1" noChangeArrowheads="1"/>
            </p:cNvPicPr>
            <p:nvPr/>
          </p:nvPicPr>
          <p:blipFill>
            <a:blip r:embed="rId5">
              <a:lum bright="-18000"/>
            </a:blip>
            <a:srcRect/>
            <a:stretch>
              <a:fillRect/>
            </a:stretch>
          </p:blipFill>
          <p:spPr bwMode="auto">
            <a:xfrm>
              <a:off x="2880" y="2296"/>
              <a:ext cx="682" cy="1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68" name="Picture 5" descr="TREEC021"/>
          <p:cNvPicPr>
            <a:picLocks noChangeAspect="1" noChangeArrowheads="1"/>
          </p:cNvPicPr>
          <p:nvPr/>
        </p:nvPicPr>
        <p:blipFill>
          <a:blip r:embed="rId3">
            <a:lum bright="-12000"/>
          </a:blip>
          <a:srcRect/>
          <a:stretch>
            <a:fillRect/>
          </a:stretch>
        </p:blipFill>
        <p:spPr bwMode="auto">
          <a:xfrm>
            <a:off x="18635663" y="2276475"/>
            <a:ext cx="6088062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 rot="-5400000">
            <a:off x="468313" y="2997200"/>
            <a:ext cx="2235200" cy="2235200"/>
            <a:chOff x="1601" y="1914"/>
            <a:chExt cx="1408" cy="1408"/>
          </a:xfrm>
        </p:grpSpPr>
        <p:pic>
          <p:nvPicPr>
            <p:cNvPr id="19470" name="Picture 10" descr="Canh t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2154" y="2478"/>
              <a:ext cx="300" cy="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1" name="AutoShape 11"/>
            <p:cNvSpPr>
              <a:spLocks noChangeArrowheads="1"/>
            </p:cNvSpPr>
            <p:nvPr/>
          </p:nvSpPr>
          <p:spPr bwMode="auto">
            <a:xfrm>
              <a:off x="1601" y="1914"/>
              <a:ext cx="1408" cy="1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0 w 21600"/>
                <a:gd name="T25" fmla="*/ 3160 h 21600"/>
                <a:gd name="T26" fmla="*/ 18440 w 21600"/>
                <a:gd name="T27" fmla="*/ 1844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9905" y="10800"/>
                  </a:moveTo>
                  <a:cubicBezTo>
                    <a:pt x="9905" y="11294"/>
                    <a:pt x="10306" y="11695"/>
                    <a:pt x="10800" y="11695"/>
                  </a:cubicBezTo>
                  <a:cubicBezTo>
                    <a:pt x="11294" y="11695"/>
                    <a:pt x="11695" y="11294"/>
                    <a:pt x="11695" y="10800"/>
                  </a:cubicBezTo>
                  <a:cubicBezTo>
                    <a:pt x="11695" y="10306"/>
                    <a:pt x="11294" y="9905"/>
                    <a:pt x="10800" y="9905"/>
                  </a:cubicBezTo>
                  <a:cubicBezTo>
                    <a:pt x="10306" y="9905"/>
                    <a:pt x="9905" y="10306"/>
                    <a:pt x="9905" y="10800"/>
                  </a:cubicBezTo>
                  <a:close/>
                </a:path>
              </a:pathLst>
            </a:custGeom>
            <a:noFill/>
            <a:ln w="12700">
              <a:noFill/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 sz="3200">
                <a:latin typeface="VNI-Helve" pitchFamily="2" charset="0"/>
              </a:endParaRPr>
            </a:p>
          </p:txBody>
        </p:sp>
      </p:grpSp>
      <p:sp>
        <p:nvSpPr>
          <p:cNvPr id="19472" name="Rectangle 12"/>
          <p:cNvSpPr>
            <a:spLocks noChangeArrowheads="1"/>
          </p:cNvSpPr>
          <p:nvPr/>
        </p:nvSpPr>
        <p:spPr bwMode="auto">
          <a:xfrm>
            <a:off x="0" y="6021388"/>
            <a:ext cx="9144000" cy="431800"/>
          </a:xfrm>
          <a:prstGeom prst="rect">
            <a:avLst/>
          </a:prstGeom>
          <a:gradFill rotWithShape="1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</p:spPr>
        <p:txBody>
          <a:bodyPr wrap="none" anchor="ctr"/>
          <a:lstStyle/>
          <a:p>
            <a:endParaRPr lang="en-US" sz="3200">
              <a:latin typeface="VNI-Helve" pitchFamily="2" charset="0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825500" y="3111500"/>
            <a:ext cx="1584325" cy="2892425"/>
            <a:chOff x="1882" y="1960"/>
            <a:chExt cx="998" cy="1822"/>
          </a:xfrm>
        </p:grpSpPr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1882" y="3384"/>
              <a:ext cx="998" cy="398"/>
              <a:chOff x="1111" y="164"/>
              <a:chExt cx="5670" cy="2257"/>
            </a:xfrm>
          </p:grpSpPr>
          <p:sp>
            <p:nvSpPr>
              <p:cNvPr id="145423" name="AutoShape 15"/>
              <p:cNvSpPr>
                <a:spLocks noChangeArrowheads="1"/>
              </p:cNvSpPr>
              <p:nvPr/>
            </p:nvSpPr>
            <p:spPr bwMode="auto">
              <a:xfrm>
                <a:off x="4656" y="981"/>
                <a:ext cx="1437" cy="1440"/>
              </a:xfrm>
              <a:custGeom>
                <a:avLst/>
                <a:gdLst>
                  <a:gd name="G0" fmla="+- 7920 0 0"/>
                  <a:gd name="G1" fmla="+- 21600 0 7920"/>
                  <a:gd name="G2" fmla="+- 21600 0 792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7920" y="10800"/>
                    </a:moveTo>
                    <a:cubicBezTo>
                      <a:pt x="7920" y="12391"/>
                      <a:pt x="9209" y="13680"/>
                      <a:pt x="10800" y="13680"/>
                    </a:cubicBezTo>
                    <a:cubicBezTo>
                      <a:pt x="12391" y="13680"/>
                      <a:pt x="13680" y="12391"/>
                      <a:pt x="13680" y="10800"/>
                    </a:cubicBezTo>
                    <a:cubicBezTo>
                      <a:pt x="13680" y="9209"/>
                      <a:pt x="12391" y="7920"/>
                      <a:pt x="10800" y="7920"/>
                    </a:cubicBezTo>
                    <a:cubicBezTo>
                      <a:pt x="9209" y="7920"/>
                      <a:pt x="7920" y="9209"/>
                      <a:pt x="792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rgbClr val="FFFF66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Helve" pitchFamily="2" charset="0"/>
                  <a:cs typeface="+mn-cs"/>
                </a:endParaRPr>
              </a:p>
            </p:txBody>
          </p:sp>
          <p:sp>
            <p:nvSpPr>
              <p:cNvPr id="145424" name="AutoShape 16"/>
              <p:cNvSpPr>
                <a:spLocks noChangeArrowheads="1"/>
              </p:cNvSpPr>
              <p:nvPr/>
            </p:nvSpPr>
            <p:spPr bwMode="auto">
              <a:xfrm>
                <a:off x="2111" y="981"/>
                <a:ext cx="1437" cy="1440"/>
              </a:xfrm>
              <a:custGeom>
                <a:avLst/>
                <a:gdLst>
                  <a:gd name="G0" fmla="+- 7920 0 0"/>
                  <a:gd name="G1" fmla="+- 21600 0 7920"/>
                  <a:gd name="G2" fmla="+- 21600 0 792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7920" y="10800"/>
                    </a:moveTo>
                    <a:cubicBezTo>
                      <a:pt x="7920" y="12391"/>
                      <a:pt x="9209" y="13680"/>
                      <a:pt x="10800" y="13680"/>
                    </a:cubicBezTo>
                    <a:cubicBezTo>
                      <a:pt x="12391" y="13680"/>
                      <a:pt x="13680" y="12391"/>
                      <a:pt x="13680" y="10800"/>
                    </a:cubicBezTo>
                    <a:cubicBezTo>
                      <a:pt x="13680" y="9209"/>
                      <a:pt x="12391" y="7920"/>
                      <a:pt x="10800" y="7920"/>
                    </a:cubicBezTo>
                    <a:cubicBezTo>
                      <a:pt x="9209" y="7920"/>
                      <a:pt x="7920" y="9209"/>
                      <a:pt x="792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rgbClr val="FFFF66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VNI-Helve" pitchFamily="2" charset="0"/>
                  <a:cs typeface="+mn-cs"/>
                </a:endParaRPr>
              </a:p>
            </p:txBody>
          </p:sp>
          <p:sp>
            <p:nvSpPr>
              <p:cNvPr id="19477" name="Rectangle 17" descr="Medium wood"/>
              <p:cNvSpPr>
                <a:spLocks noChangeArrowheads="1"/>
              </p:cNvSpPr>
              <p:nvPr/>
            </p:nvSpPr>
            <p:spPr bwMode="auto">
              <a:xfrm>
                <a:off x="1111" y="164"/>
                <a:ext cx="5670" cy="1225"/>
              </a:xfrm>
              <a:prstGeom prst="rect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28575">
                <a:solidFill>
                  <a:srgbClr val="1C1C1C"/>
                </a:solidFill>
                <a:miter lim="800000"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en-US" sz="3200">
                  <a:latin typeface="VNI-Helve" pitchFamily="2" charset="0"/>
                </a:endParaRPr>
              </a:p>
            </p:txBody>
          </p:sp>
        </p:grpSp>
        <p:pic>
          <p:nvPicPr>
            <p:cNvPr id="19478" name="Picture 18" descr="Con Nguoi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1927" y="1960"/>
              <a:ext cx="692" cy="1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19"/>
          <p:cNvGrpSpPr>
            <a:grpSpLocks/>
          </p:cNvGrpSpPr>
          <p:nvPr/>
        </p:nvGrpSpPr>
        <p:grpSpPr bwMode="auto">
          <a:xfrm rot="-5400000">
            <a:off x="336550" y="3038475"/>
            <a:ext cx="2235200" cy="2235200"/>
            <a:chOff x="1601" y="1914"/>
            <a:chExt cx="1408" cy="1408"/>
          </a:xfrm>
        </p:grpSpPr>
        <p:pic>
          <p:nvPicPr>
            <p:cNvPr id="19480" name="Picture 20" descr="Canh t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2154" y="2478"/>
              <a:ext cx="300" cy="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81" name="AutoShape 21"/>
            <p:cNvSpPr>
              <a:spLocks noChangeArrowheads="1"/>
            </p:cNvSpPr>
            <p:nvPr/>
          </p:nvSpPr>
          <p:spPr bwMode="auto">
            <a:xfrm>
              <a:off x="1601" y="1914"/>
              <a:ext cx="1408" cy="1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0 w 21600"/>
                <a:gd name="T25" fmla="*/ 3160 h 21600"/>
                <a:gd name="T26" fmla="*/ 18440 w 21600"/>
                <a:gd name="T27" fmla="*/ 1844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9905" y="10800"/>
                  </a:moveTo>
                  <a:cubicBezTo>
                    <a:pt x="9905" y="11294"/>
                    <a:pt x="10306" y="11695"/>
                    <a:pt x="10800" y="11695"/>
                  </a:cubicBezTo>
                  <a:cubicBezTo>
                    <a:pt x="11294" y="11695"/>
                    <a:pt x="11695" y="11294"/>
                    <a:pt x="11695" y="10800"/>
                  </a:cubicBezTo>
                  <a:cubicBezTo>
                    <a:pt x="11695" y="10306"/>
                    <a:pt x="11294" y="9905"/>
                    <a:pt x="10800" y="9905"/>
                  </a:cubicBezTo>
                  <a:cubicBezTo>
                    <a:pt x="10306" y="9905"/>
                    <a:pt x="9905" y="10306"/>
                    <a:pt x="9905" y="10800"/>
                  </a:cubicBezTo>
                  <a:close/>
                </a:path>
              </a:pathLst>
            </a:custGeom>
            <a:noFill/>
            <a:ln w="12700">
              <a:noFill/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 sz="3200">
                <a:latin typeface="VNI-Helve" pitchFamily="2" charset="0"/>
              </a:endParaRPr>
            </a:p>
          </p:txBody>
        </p:sp>
      </p:grpSp>
      <p:sp>
        <p:nvSpPr>
          <p:cNvPr id="19482" name="Text Box 23"/>
          <p:cNvSpPr txBox="1">
            <a:spLocks noChangeArrowheads="1"/>
          </p:cNvSpPr>
          <p:nvPr/>
        </p:nvSpPr>
        <p:spPr bwMode="auto">
          <a:xfrm>
            <a:off x="107950" y="188913"/>
            <a:ext cx="8928100" cy="579437"/>
          </a:xfrm>
          <a:prstGeom prst="rect">
            <a:avLst/>
          </a:prstGeom>
          <a:noFill/>
          <a:ln w="76200" algn="ctr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n-US" sz="3200" b="1" dirty="0">
              <a:solidFill>
                <a:srgbClr val="CCFF33"/>
              </a:solidFill>
              <a:latin typeface="VNI-Helve" pitchFamily="2" charset="0"/>
            </a:endParaRPr>
          </a:p>
        </p:txBody>
      </p:sp>
      <p:sp>
        <p:nvSpPr>
          <p:cNvPr id="19483" name="Freeform 65"/>
          <p:cNvSpPr>
            <a:spLocks/>
          </p:cNvSpPr>
          <p:nvPr/>
        </p:nvSpPr>
        <p:spPr bwMode="auto">
          <a:xfrm>
            <a:off x="2339975" y="1125538"/>
            <a:ext cx="5184775" cy="2735262"/>
          </a:xfrm>
          <a:custGeom>
            <a:avLst/>
            <a:gdLst>
              <a:gd name="T0" fmla="*/ 0 w 3265"/>
              <a:gd name="T1" fmla="*/ 2147483647 h 1723"/>
              <a:gd name="T2" fmla="*/ 2147483647 w 3265"/>
              <a:gd name="T3" fmla="*/ 0 h 1723"/>
              <a:gd name="T4" fmla="*/ 2147483647 w 3265"/>
              <a:gd name="T5" fmla="*/ 2147483647 h 1723"/>
              <a:gd name="T6" fmla="*/ 0 60000 65536"/>
              <a:gd name="T7" fmla="*/ 0 60000 65536"/>
              <a:gd name="T8" fmla="*/ 0 60000 65536"/>
              <a:gd name="T9" fmla="*/ 0 w 3265"/>
              <a:gd name="T10" fmla="*/ 0 h 1723"/>
              <a:gd name="T11" fmla="*/ 3265 w 3265"/>
              <a:gd name="T12" fmla="*/ 1723 h 17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65" h="1723">
                <a:moveTo>
                  <a:pt x="0" y="1723"/>
                </a:moveTo>
                <a:cubicBezTo>
                  <a:pt x="499" y="861"/>
                  <a:pt x="998" y="0"/>
                  <a:pt x="1542" y="0"/>
                </a:cubicBezTo>
                <a:cubicBezTo>
                  <a:pt x="2086" y="0"/>
                  <a:pt x="2675" y="861"/>
                  <a:pt x="3265" y="1723"/>
                </a:cubicBezTo>
              </a:path>
            </a:pathLst>
          </a:custGeom>
          <a:noFill/>
          <a:ln w="38100">
            <a:solidFill>
              <a:srgbClr val="FF9933"/>
            </a:solidFill>
            <a:prstDash val="sysDot"/>
            <a:round/>
            <a:headEnd type="none" w="sm" len="sm"/>
            <a:tailEnd/>
          </a:ln>
        </p:spPr>
        <p:txBody>
          <a:bodyPr/>
          <a:lstStyle/>
          <a:p>
            <a:endParaRPr lang="en-US" sz="3200">
              <a:latin typeface="VNI-Helve" pitchFamily="2" charset="0"/>
            </a:endParaRPr>
          </a:p>
        </p:txBody>
      </p:sp>
      <p:pic>
        <p:nvPicPr>
          <p:cNvPr id="145446" name="Picture 38" descr="01_09_t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51050" y="3716338"/>
            <a:ext cx="38576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9711E-6 L 0.58593 4.9711E-6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08092E-6 L 0.57639 2.08092E-6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4162E-6 L 0.58107 3.64162E-6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19653E-6 L 0.1533 -0.30034 C 0.18542 -0.36832 0.23351 -0.40601 0.28368 -0.40601 C 0.3408 -0.40601 0.38663 -0.36832 0.41875 -0.30034 L 0.57222 -2.19653E-6 " pathEditMode="relative" rAng="0" ptsTypes="FffFF">
                                      <p:cBhvr>
                                        <p:cTn id="16" dur="4000" fill="hold"/>
                                        <p:tgtEl>
                                          <p:spTgt spid="145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-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09600" y="304800"/>
            <a:ext cx="853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>
                <a:solidFill>
                  <a:srgbClr val="C00000"/>
                </a:solidFill>
                <a:latin typeface=".VnTime" pitchFamily="34" charset="0"/>
              </a:rPr>
              <a:t>Ng­êi</a:t>
            </a:r>
            <a:r>
              <a:rPr lang="en-US" sz="2400" b="1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.VnTime" pitchFamily="34" charset="0"/>
              </a:rPr>
              <a:t>quan</a:t>
            </a:r>
            <a:r>
              <a:rPr lang="en-US" sz="2400" b="1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.VnTime" pitchFamily="34" charset="0"/>
              </a:rPr>
              <a:t>s¸t</a:t>
            </a:r>
            <a:r>
              <a:rPr lang="en-US" sz="2400" b="1" dirty="0">
                <a:solidFill>
                  <a:srgbClr val="C00000"/>
                </a:solidFill>
                <a:latin typeface=".VnTime" pitchFamily="34" charset="0"/>
              </a:rPr>
              <a:t> ®</a:t>
            </a:r>
            <a:r>
              <a:rPr lang="en-US" sz="2400" b="1" dirty="0" err="1">
                <a:solidFill>
                  <a:srgbClr val="C00000"/>
                </a:solidFill>
                <a:latin typeface=".VnTime" pitchFamily="34" charset="0"/>
              </a:rPr>
              <a:t>øng</a:t>
            </a:r>
            <a:r>
              <a:rPr lang="en-US" sz="2400" b="1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.VnTime" pitchFamily="34" charset="0"/>
              </a:rPr>
              <a:t>ë </a:t>
            </a:r>
            <a:r>
              <a:rPr lang="en-US" sz="2400" b="1" dirty="0" err="1" smtClean="0">
                <a:solidFill>
                  <a:srgbClr val="C00000"/>
                </a:solidFill>
                <a:latin typeface=".VnTime" pitchFamily="34" charset="0"/>
              </a:rPr>
              <a:t>trªn</a:t>
            </a:r>
            <a:r>
              <a:rPr lang="en-US" sz="2400" b="1" dirty="0" smtClean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.VnTime" pitchFamily="34" charset="0"/>
              </a:rPr>
              <a:t>thuyÒn</a:t>
            </a:r>
            <a:r>
              <a:rPr lang="en-US" sz="2400" b="1" dirty="0">
                <a:solidFill>
                  <a:srgbClr val="C00000"/>
                </a:solidFill>
                <a:latin typeface=".VnTime" pitchFamily="34" charset="0"/>
              </a:rPr>
              <a:t> sang </a:t>
            </a:r>
            <a:r>
              <a:rPr lang="en-US" sz="2400" b="1" dirty="0" err="1">
                <a:solidFill>
                  <a:srgbClr val="C00000"/>
                </a:solidFill>
                <a:latin typeface=".VnTime" pitchFamily="34" charset="0"/>
              </a:rPr>
              <a:t>ph¶i</a:t>
            </a:r>
            <a:endParaRPr lang="en-US" sz="2400" b="1" dirty="0">
              <a:solidFill>
                <a:srgbClr val="C00000"/>
              </a:solidFill>
              <a:latin typeface=".VnTime" pitchFamily="34" charset="0"/>
            </a:endParaRPr>
          </a:p>
        </p:txBody>
      </p:sp>
      <p:graphicFrame>
        <p:nvGraphicFramePr>
          <p:cNvPr id="13314" name="Rectangle 2"/>
          <p:cNvGraphicFramePr>
            <a:graphicFrameLocks/>
          </p:cNvGraphicFramePr>
          <p:nvPr>
            <p:ph sz="half" idx="2"/>
          </p:nvPr>
        </p:nvGraphicFramePr>
        <p:xfrm>
          <a:off x="4652963" y="2335213"/>
          <a:ext cx="4033837" cy="3055937"/>
        </p:xfrm>
        <a:graphic>
          <a:graphicData uri="http://schemas.openxmlformats.org/presentationml/2006/ole">
            <p:oleObj spid="_x0000_s3074" name="Flash Movie" r:id="rId4" imgW="0" imgH="0" progId="">
              <p:embed/>
            </p:oleObj>
          </a:graphicData>
        </a:graphic>
      </p:graphicFrame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91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.VnTimeH" pitchFamily="34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886200" y="58674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0" y="578078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.VnTime" pitchFamily="34" charset="0"/>
              </a:rPr>
              <a:t>Ng­êi</a:t>
            </a:r>
            <a:r>
              <a:rPr lang="en-US" sz="2800" b="1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Time" pitchFamily="34" charset="0"/>
              </a:rPr>
              <a:t>quan</a:t>
            </a:r>
            <a:r>
              <a:rPr lang="en-US" sz="2800" b="1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Time" pitchFamily="34" charset="0"/>
              </a:rPr>
              <a:t>s¸t</a:t>
            </a:r>
            <a:r>
              <a:rPr lang="en-US" sz="2800" b="1" dirty="0">
                <a:solidFill>
                  <a:srgbClr val="C00000"/>
                </a:solidFill>
                <a:latin typeface=".VnTime" pitchFamily="34" charset="0"/>
              </a:rPr>
              <a:t> ®</a:t>
            </a:r>
            <a:r>
              <a:rPr lang="en-US" sz="2800" b="1" dirty="0" err="1">
                <a:solidFill>
                  <a:srgbClr val="C00000"/>
                </a:solidFill>
                <a:latin typeface=".VnTime" pitchFamily="34" charset="0"/>
              </a:rPr>
              <a:t>øng</a:t>
            </a:r>
            <a:r>
              <a:rPr lang="en-US" sz="2800" b="1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Time" pitchFamily="34" charset="0"/>
              </a:rPr>
              <a:t>trªn</a:t>
            </a:r>
            <a:r>
              <a:rPr lang="en-US" sz="2800" b="1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Time" pitchFamily="34" charset="0"/>
              </a:rPr>
              <a:t>bê</a:t>
            </a:r>
            <a:r>
              <a:rPr lang="en-US" sz="2800" b="1" dirty="0">
                <a:solidFill>
                  <a:srgbClr val="C00000"/>
                </a:solidFill>
                <a:latin typeface=".VnTime" pitchFamily="34" charset="0"/>
              </a:rPr>
              <a:t>  </a:t>
            </a:r>
            <a:r>
              <a:rPr lang="en-US" sz="2800" b="1" dirty="0" err="1">
                <a:solidFill>
                  <a:srgbClr val="C00000"/>
                </a:solidFill>
                <a:latin typeface=".VnTime" pitchFamily="34" charset="0"/>
              </a:rPr>
              <a:t>quan</a:t>
            </a:r>
            <a:r>
              <a:rPr lang="en-US" sz="2800" b="1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Time" pitchFamily="34" charset="0"/>
              </a:rPr>
              <a:t>s¸t</a:t>
            </a:r>
            <a:r>
              <a:rPr lang="en-US" sz="2800" b="1" dirty="0" smtClean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Time" pitchFamily="34" charset="0"/>
              </a:rPr>
              <a:t>thuyÒn</a:t>
            </a:r>
            <a:r>
              <a:rPr lang="en-US" sz="2800" b="1" dirty="0">
                <a:solidFill>
                  <a:srgbClr val="C00000"/>
                </a:solidFill>
                <a:latin typeface=".VnTime" pitchFamily="34" charset="0"/>
              </a:rPr>
              <a:t> ®</a:t>
            </a:r>
            <a:r>
              <a:rPr lang="en-US" sz="2800" b="1" dirty="0" err="1">
                <a:solidFill>
                  <a:srgbClr val="C00000"/>
                </a:solidFill>
                <a:latin typeface=".VnTime" pitchFamily="34" charset="0"/>
              </a:rPr>
              <a:t>ang</a:t>
            </a:r>
            <a:r>
              <a:rPr lang="en-US" sz="2800" b="1" dirty="0">
                <a:solidFill>
                  <a:srgbClr val="C00000"/>
                </a:solidFill>
                <a:latin typeface=".VnTime" pitchFamily="34" charset="0"/>
              </a:rPr>
              <a:t> sang </a:t>
            </a:r>
            <a:r>
              <a:rPr lang="en-US" sz="2800" b="1" dirty="0" err="1">
                <a:solidFill>
                  <a:srgbClr val="C00000"/>
                </a:solidFill>
                <a:latin typeface=".VnTime" pitchFamily="34" charset="0"/>
              </a:rPr>
              <a:t>ph¶i</a:t>
            </a:r>
            <a:endParaRPr lang="en-US" sz="2800" b="1" dirty="0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7" name="Down Arrow 6">
            <a:hlinkClick r:id="rId5" action="ppaction://hlinksldjump"/>
          </p:cNvPr>
          <p:cNvSpPr/>
          <p:nvPr/>
        </p:nvSpPr>
        <p:spPr>
          <a:xfrm>
            <a:off x="8610600" y="0"/>
            <a:ext cx="533400" cy="2286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ontrols>
      <p:control spid="3075" name="ShockwaveFlash1" r:id="rId2" imgW="9142857" imgH="4800000"/>
    </p:controls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-107950" y="1652588"/>
            <a:ext cx="9537700" cy="2716212"/>
            <a:chOff x="-107916" y="2795588"/>
            <a:chExt cx="9537700" cy="2716212"/>
          </a:xfrm>
        </p:grpSpPr>
        <p:pic>
          <p:nvPicPr>
            <p:cNvPr id="34" name="Picture 3" descr="Khung canh"/>
            <p:cNvPicPr>
              <a:picLocks noChangeAspect="1" noChangeArrowheads="1"/>
            </p:cNvPicPr>
            <p:nvPr/>
          </p:nvPicPr>
          <p:blipFill>
            <a:blip r:embed="rId2">
              <a:lum bright="-42000"/>
            </a:blip>
            <a:srcRect/>
            <a:stretch>
              <a:fillRect/>
            </a:stretch>
          </p:blipFill>
          <p:spPr bwMode="auto">
            <a:xfrm>
              <a:off x="-107916" y="2795588"/>
              <a:ext cx="9537700" cy="2716212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54" name="Oval 53"/>
            <p:cNvSpPr/>
            <p:nvPr/>
          </p:nvSpPr>
          <p:spPr bwMode="auto">
            <a:xfrm>
              <a:off x="5149884" y="4181475"/>
              <a:ext cx="2286000" cy="1214438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762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oval" w="sm" len="sm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3200">
                <a:latin typeface="VNI-Helve" pitchFamily="2" charset="0"/>
                <a:cs typeface="+mn-cs"/>
              </a:endParaRPr>
            </a:p>
          </p:txBody>
        </p:sp>
      </p:grp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10600" cy="563563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đi</a:t>
            </a:r>
            <a:r>
              <a:rPr lang="en-US" sz="3200" dirty="0" smtClean="0"/>
              <a:t> </a:t>
            </a:r>
            <a:r>
              <a:rPr lang="en-US" sz="3200" dirty="0" err="1" smtClean="0"/>
              <a:t>trên</a:t>
            </a:r>
            <a:r>
              <a:rPr lang="en-US" sz="3200" dirty="0" smtClean="0"/>
              <a:t> </a:t>
            </a:r>
            <a:r>
              <a:rPr lang="en-US" sz="3200" dirty="0" err="1" smtClean="0"/>
              <a:t>bè-bè</a:t>
            </a:r>
            <a:r>
              <a:rPr lang="en-US" sz="3200" dirty="0" smtClean="0"/>
              <a:t> </a:t>
            </a:r>
            <a:r>
              <a:rPr lang="en-US" sz="3200" dirty="0" err="1" smtClean="0"/>
              <a:t>trôi</a:t>
            </a:r>
            <a:r>
              <a:rPr lang="en-US" sz="3200" dirty="0" smtClean="0"/>
              <a:t> </a:t>
            </a:r>
            <a:r>
              <a:rPr lang="en-US" sz="3200" dirty="0" err="1" smtClean="0"/>
              <a:t>trên</a:t>
            </a:r>
            <a:r>
              <a:rPr lang="en-US" sz="3200" dirty="0" smtClean="0"/>
              <a:t> </a:t>
            </a:r>
            <a:r>
              <a:rPr lang="en-US" sz="3200" dirty="0" err="1" smtClean="0"/>
              <a:t>sông</a:t>
            </a:r>
            <a:endParaRPr lang="en-US" sz="3200" dirty="0"/>
          </a:p>
        </p:txBody>
      </p:sp>
      <p:pic>
        <p:nvPicPr>
          <p:cNvPr id="21508" name="Picture 2" descr="Dong nuoc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-6324600" y="3500438"/>
            <a:ext cx="191262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AutoShape 4" descr="Medium wood"/>
          <p:cNvSpPr>
            <a:spLocks noChangeArrowheads="1"/>
          </p:cNvSpPr>
          <p:nvPr/>
        </p:nvSpPr>
        <p:spPr bwMode="auto">
          <a:xfrm>
            <a:off x="-381000" y="4154488"/>
            <a:ext cx="3733800" cy="417512"/>
          </a:xfrm>
          <a:prstGeom prst="cube">
            <a:avLst>
              <a:gd name="adj" fmla="val 62222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175">
            <a:noFill/>
            <a:miter lim="800000"/>
            <a:headEnd type="none" w="sm" len="sm"/>
            <a:tailEnd/>
          </a:ln>
        </p:spPr>
        <p:txBody>
          <a:bodyPr wrap="none" anchor="ctr"/>
          <a:lstStyle/>
          <a:p>
            <a:endParaRPr lang="en-US" sz="3200">
              <a:latin typeface="VNI-Helve" pitchFamily="2" charset="0"/>
            </a:endParaRPr>
          </a:p>
        </p:txBody>
      </p:sp>
      <p:pic>
        <p:nvPicPr>
          <p:cNvPr id="21515" name="Picture 11" descr="man_walking_somewher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952500" y="2590800"/>
            <a:ext cx="1905000" cy="1905000"/>
          </a:xfrm>
          <a:prstGeom prst="rect">
            <a:avLst/>
          </a:prstGeom>
          <a:noFill/>
        </p:spPr>
      </p:pic>
      <p:pic>
        <p:nvPicPr>
          <p:cNvPr id="21516" name="Picture 12" descr="Picture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10800" y="2362200"/>
            <a:ext cx="1905000" cy="1905000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3352800" y="528935"/>
            <a:ext cx="4045104" cy="2766775"/>
            <a:chOff x="3657600" y="681335"/>
            <a:chExt cx="4045104" cy="2766775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114800" y="3124200"/>
              <a:ext cx="2971800" cy="1588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2932906" y="1943100"/>
              <a:ext cx="2362994" cy="794"/>
            </a:xfrm>
            <a:prstGeom prst="straightConnector1">
              <a:avLst/>
            </a:prstGeom>
            <a:ln w="57150" cmpd="sng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657600" y="3048000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</a:rPr>
                <a:t>O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91400" y="28194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X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67200" y="681335"/>
              <a:ext cx="3305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y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-3429000" y="2590803"/>
            <a:ext cx="2895600" cy="2426730"/>
            <a:chOff x="-838200" y="4278868"/>
            <a:chExt cx="3733800" cy="2847351"/>
          </a:xfrm>
        </p:grpSpPr>
        <p:sp>
          <p:nvSpPr>
            <p:cNvPr id="22" name="AutoShape 4" descr="Medium wood"/>
            <p:cNvSpPr>
              <a:spLocks noChangeArrowheads="1"/>
            </p:cNvSpPr>
            <p:nvPr/>
          </p:nvSpPr>
          <p:spPr bwMode="auto">
            <a:xfrm>
              <a:off x="-838200" y="6440488"/>
              <a:ext cx="3733800" cy="417512"/>
            </a:xfrm>
            <a:prstGeom prst="cube">
              <a:avLst>
                <a:gd name="adj" fmla="val 62222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175">
              <a:noFill/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endParaRPr lang="en-US" sz="3200">
                <a:latin typeface="VNI-Helve" pitchFamily="2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-739942" y="4278868"/>
              <a:ext cx="3635542" cy="2847351"/>
              <a:chOff x="3595624" y="381000"/>
              <a:chExt cx="4161582" cy="3352098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4114800" y="3124200"/>
                <a:ext cx="3276600" cy="1588"/>
              </a:xfrm>
              <a:prstGeom prst="straightConnector1">
                <a:avLst/>
              </a:prstGeom>
              <a:ln w="508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5400000" flipH="1" flipV="1">
                <a:off x="2743200" y="1752600"/>
                <a:ext cx="2743200" cy="1588"/>
              </a:xfrm>
              <a:prstGeom prst="straightConnector1">
                <a:avLst/>
              </a:prstGeom>
              <a:ln w="57150" cmpd="sng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3595624" y="3222931"/>
                <a:ext cx="837825" cy="510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FF00"/>
                    </a:solidFill>
                  </a:rPr>
                  <a:t>O’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391400" y="2819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FF00"/>
                    </a:solidFill>
                  </a:rPr>
                  <a:t>X’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67200" y="381000"/>
                <a:ext cx="4281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FF00"/>
                    </a:solidFill>
                  </a:rPr>
                  <a:t>Y’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24" name="Down Arrow 23">
            <a:hlinkClick r:id="rId7" action="ppaction://hlinksldjump"/>
          </p:cNvPr>
          <p:cNvSpPr/>
          <p:nvPr/>
        </p:nvSpPr>
        <p:spPr>
          <a:xfrm>
            <a:off x="11506200" y="0"/>
            <a:ext cx="533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47084 0.0055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1.275 0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90833 -1.11111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15093 L 1.43334 0.15093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gray">
          <a:xfrm>
            <a:off x="304800" y="533400"/>
            <a:ext cx="8610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dirty="0" err="1" smtClean="0"/>
              <a:t>Người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cùng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chiều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chuyển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động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bè</a:t>
            </a:r>
            <a:endParaRPr lang="en-US" sz="3200" b="1" dirty="0"/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-76200" y="2362200"/>
            <a:ext cx="9537700" cy="2716213"/>
            <a:chOff x="-107916" y="2795588"/>
            <a:chExt cx="9537700" cy="2716212"/>
          </a:xfrm>
        </p:grpSpPr>
        <p:pic>
          <p:nvPicPr>
            <p:cNvPr id="34" name="Picture 3" descr="Khung canh"/>
            <p:cNvPicPr>
              <a:picLocks noChangeAspect="1" noChangeArrowheads="1"/>
            </p:cNvPicPr>
            <p:nvPr/>
          </p:nvPicPr>
          <p:blipFill>
            <a:blip r:embed="rId3">
              <a:lum bright="-42000"/>
            </a:blip>
            <a:srcRect/>
            <a:stretch>
              <a:fillRect/>
            </a:stretch>
          </p:blipFill>
          <p:spPr bwMode="auto">
            <a:xfrm>
              <a:off x="-107916" y="2795588"/>
              <a:ext cx="9537700" cy="2716212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54" name="Oval 53"/>
            <p:cNvSpPr/>
            <p:nvPr/>
          </p:nvSpPr>
          <p:spPr bwMode="auto">
            <a:xfrm>
              <a:off x="5149884" y="4181475"/>
              <a:ext cx="2286000" cy="1214437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762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oval" w="sm" len="sm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3200">
                <a:latin typeface="VNI-Helve" pitchFamily="2" charset="0"/>
                <a:cs typeface="+mn-cs"/>
              </a:endParaRPr>
            </a:p>
          </p:txBody>
        </p:sp>
      </p:grpSp>
      <p:pic>
        <p:nvPicPr>
          <p:cNvPr id="22536" name="Picture 2" descr="Dong nuoc"/>
          <p:cNvPicPr>
            <a:picLocks noChangeAspect="1" noChangeArrowheads="1"/>
          </p:cNvPicPr>
          <p:nvPr/>
        </p:nvPicPr>
        <p:blipFill>
          <a:blip r:embed="rId4">
            <a:lum bright="18000"/>
          </a:blip>
          <a:srcRect/>
          <a:stretch>
            <a:fillRect/>
          </a:stretch>
        </p:blipFill>
        <p:spPr bwMode="auto">
          <a:xfrm>
            <a:off x="-7315200" y="4210050"/>
            <a:ext cx="220218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 Box 6"/>
          <p:cNvSpPr txBox="1">
            <a:spLocks noChangeArrowheads="1"/>
          </p:cNvSpPr>
          <p:nvPr/>
        </p:nvSpPr>
        <p:spPr bwMode="auto">
          <a:xfrm>
            <a:off x="344487" y="5334000"/>
            <a:ext cx="569913" cy="584775"/>
          </a:xfrm>
          <a:prstGeom prst="rect">
            <a:avLst/>
          </a:prstGeom>
          <a:noFill/>
          <a:ln w="762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FFFF"/>
                </a:solidFill>
                <a:latin typeface="VNI-Helve" pitchFamily="2" charset="0"/>
              </a:rPr>
              <a:t>A</a:t>
            </a:r>
          </a:p>
        </p:txBody>
      </p:sp>
      <p:sp>
        <p:nvSpPr>
          <p:cNvPr id="22541" name="Rectangle 10"/>
          <p:cNvSpPr>
            <a:spLocks noChangeArrowheads="1"/>
          </p:cNvSpPr>
          <p:nvPr/>
        </p:nvSpPr>
        <p:spPr bwMode="auto">
          <a:xfrm>
            <a:off x="8686800" y="5257801"/>
            <a:ext cx="609600" cy="584775"/>
          </a:xfrm>
          <a:prstGeom prst="rect">
            <a:avLst/>
          </a:prstGeom>
          <a:noFill/>
          <a:ln w="762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FFFF"/>
                </a:solidFill>
                <a:latin typeface="VNI-Helve" pitchFamily="2" charset="0"/>
              </a:rPr>
              <a:t>C</a:t>
            </a:r>
            <a:endParaRPr lang="en-US" sz="3200" dirty="0">
              <a:solidFill>
                <a:srgbClr val="00FFFF"/>
              </a:solidFill>
              <a:latin typeface="VNI-Helve" pitchFamily="2" charset="0"/>
            </a:endParaRPr>
          </a:p>
        </p:txBody>
      </p:sp>
      <p:sp>
        <p:nvSpPr>
          <p:cNvPr id="22542" name="Text Box 11"/>
          <p:cNvSpPr txBox="1">
            <a:spLocks noChangeArrowheads="1"/>
          </p:cNvSpPr>
          <p:nvPr/>
        </p:nvSpPr>
        <p:spPr bwMode="auto">
          <a:xfrm>
            <a:off x="4343400" y="5243513"/>
            <a:ext cx="761999" cy="579437"/>
          </a:xfrm>
          <a:prstGeom prst="rect">
            <a:avLst/>
          </a:prstGeom>
          <a:noFill/>
          <a:ln w="762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FFFF"/>
                </a:solidFill>
                <a:latin typeface="VNI-Helve" pitchFamily="2" charset="0"/>
              </a:rPr>
              <a:t>B</a:t>
            </a:r>
            <a:endParaRPr lang="en-US" sz="3200" dirty="0">
              <a:solidFill>
                <a:srgbClr val="00FFFF"/>
              </a:solidFill>
              <a:latin typeface="VNI-Helve" pitchFamily="2" charset="0"/>
            </a:endParaRPr>
          </a:p>
        </p:txBody>
      </p:sp>
      <p:sp>
        <p:nvSpPr>
          <p:cNvPr id="22543" name="AutoShape 12"/>
          <p:cNvSpPr>
            <a:spLocks noChangeArrowheads="1"/>
          </p:cNvSpPr>
          <p:nvPr/>
        </p:nvSpPr>
        <p:spPr bwMode="auto">
          <a:xfrm>
            <a:off x="282575" y="5010150"/>
            <a:ext cx="165100" cy="314325"/>
          </a:xfrm>
          <a:prstGeom prst="can">
            <a:avLst>
              <a:gd name="adj" fmla="val 33282"/>
            </a:avLst>
          </a:prstGeom>
          <a:gradFill rotWithShape="1">
            <a:gsLst>
              <a:gs pos="0">
                <a:srgbClr val="76002F"/>
              </a:gs>
              <a:gs pos="50000">
                <a:srgbClr val="FF0066"/>
              </a:gs>
              <a:gs pos="100000">
                <a:srgbClr val="76002F"/>
              </a:gs>
            </a:gsLst>
            <a:lin ang="0" scaled="1"/>
          </a:gradFill>
          <a:ln w="76200">
            <a:noFill/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 sz="3200">
              <a:latin typeface="VNI-Helve" pitchFamily="2" charset="0"/>
            </a:endParaRPr>
          </a:p>
        </p:txBody>
      </p:sp>
      <p:sp>
        <p:nvSpPr>
          <p:cNvPr id="86" name="AutoShape 4" descr="Medium wood"/>
          <p:cNvSpPr>
            <a:spLocks noChangeArrowheads="1"/>
          </p:cNvSpPr>
          <p:nvPr/>
        </p:nvSpPr>
        <p:spPr bwMode="auto">
          <a:xfrm>
            <a:off x="609600" y="5105400"/>
            <a:ext cx="4114800" cy="304800"/>
          </a:xfrm>
          <a:prstGeom prst="cube">
            <a:avLst>
              <a:gd name="adj" fmla="val 62222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3175">
            <a:noFill/>
            <a:miter lim="800000"/>
            <a:headEnd type="none" w="sm" len="sm"/>
            <a:tailEnd/>
          </a:ln>
        </p:spPr>
        <p:txBody>
          <a:bodyPr wrap="none" anchor="ctr"/>
          <a:lstStyle/>
          <a:p>
            <a:endParaRPr lang="en-US" sz="3200">
              <a:latin typeface="VNI-Helve" pitchFamily="2" charset="0"/>
            </a:endParaRPr>
          </a:p>
        </p:txBody>
      </p:sp>
      <p:pic>
        <p:nvPicPr>
          <p:cNvPr id="22546" name="Picture 18" descr="man_walking_somewher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352800"/>
            <a:ext cx="1905000" cy="1905000"/>
          </a:xfrm>
          <a:prstGeom prst="rect">
            <a:avLst/>
          </a:prstGeom>
          <a:noFill/>
        </p:spPr>
      </p:pic>
      <p:pic>
        <p:nvPicPr>
          <p:cNvPr id="22547" name="Picture 19" descr="Pictur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3505200"/>
            <a:ext cx="1905000" cy="1905000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>
            <a:off x="533400" y="6096000"/>
            <a:ext cx="4191000" cy="1588"/>
          </a:xfrm>
          <a:prstGeom prst="straightConnector1">
            <a:avLst/>
          </a:prstGeom>
          <a:ln w="63500">
            <a:solidFill>
              <a:srgbClr val="FFFF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724400" y="6096000"/>
            <a:ext cx="4191000" cy="1588"/>
          </a:xfrm>
          <a:prstGeom prst="straightConnector1">
            <a:avLst/>
          </a:prstGeom>
          <a:ln w="63500" cmpd="sng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3400" y="6324600"/>
            <a:ext cx="8382000" cy="1588"/>
          </a:xfrm>
          <a:prstGeom prst="straightConnector1">
            <a:avLst/>
          </a:prstGeom>
          <a:ln w="63500">
            <a:solidFill>
              <a:srgbClr val="00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Arrow 17">
            <a:hlinkClick r:id="rId8" action="ppaction://hlinksldjump"/>
          </p:cNvPr>
          <p:cNvSpPr/>
          <p:nvPr/>
        </p:nvSpPr>
        <p:spPr>
          <a:xfrm>
            <a:off x="8458200" y="7620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84 0.04653 L -0.05417 0.0465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84584 0.00555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" y="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45 3.33333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394</Words>
  <Application>Microsoft Office PowerPoint</Application>
  <PresentationFormat>On-screen Show (4:3)</PresentationFormat>
  <Paragraphs>61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Flash Movie</vt:lpstr>
      <vt:lpstr>Slide 1</vt:lpstr>
      <vt:lpstr>KIỂM TRA BÀI CŨ</vt:lpstr>
      <vt:lpstr>Slide 3</vt:lpstr>
      <vt:lpstr>Slide 4</vt:lpstr>
      <vt:lpstr>Slide 5</vt:lpstr>
      <vt:lpstr>Slide 6</vt:lpstr>
      <vt:lpstr>Người đi trên bè-bè trôi trên sông</vt:lpstr>
      <vt:lpstr>Slide 8</vt:lpstr>
      <vt:lpstr>Slide 9</vt:lpstr>
      <vt:lpstr>Slide 10</vt:lpstr>
      <vt:lpstr>Người đi ngược chiều chuyển động của bè</vt:lpstr>
      <vt:lpstr>Slide 12</vt:lpstr>
      <vt:lpstr>Slide 13</vt:lpstr>
      <vt:lpstr>Slide 14</vt:lpstr>
      <vt:lpstr>Slide 15</vt:lpstr>
      <vt:lpstr>Slide 16</vt:lpstr>
      <vt:lpstr>DẶN DÒ VỀ NHÀ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N4110</dc:creator>
  <cp:lastModifiedBy>N4110</cp:lastModifiedBy>
  <cp:revision>177</cp:revision>
  <dcterms:created xsi:type="dcterms:W3CDTF">2013-09-20T01:11:20Z</dcterms:created>
  <dcterms:modified xsi:type="dcterms:W3CDTF">2015-10-10T07:51:05Z</dcterms:modified>
</cp:coreProperties>
</file>