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7" r:id="rId4"/>
    <p:sldMasterId id="2147483699" r:id="rId5"/>
  </p:sldMasterIdLst>
  <p:notesMasterIdLst>
    <p:notesMasterId r:id="rId7"/>
  </p:notesMasterIdLst>
  <p:sldIdLst>
    <p:sldId id="264" r:id="rId6"/>
    <p:sldId id="275" r:id="rId8"/>
    <p:sldId id="265" r:id="rId9"/>
    <p:sldId id="271" r:id="rId10"/>
    <p:sldId id="276" r:id="rId11"/>
    <p:sldId id="277" r:id="rId12"/>
    <p:sldId id="268" r:id="rId13"/>
    <p:sldId id="278" r:id="rId14"/>
    <p:sldId id="279" r:id="rId15"/>
    <p:sldId id="280" r:id="rId16"/>
    <p:sldId id="281" r:id="rId17"/>
    <p:sldId id="282" r:id="rId18"/>
    <p:sldId id="287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DFF"/>
    <a:srgbClr val="DBECEF"/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591" y="-534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FFB-C309-486F-A6CE-7EAB766431B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32D-212A-4F2A-B8FE-35DA279EBA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hyperlink" Target="http://bit.ly/2TtBDfr" TargetMode="Externa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7" Type="http://schemas.openxmlformats.org/officeDocument/2006/relationships/hyperlink" Target="http://bit.ly/2TtBDfr" TargetMode="Externa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37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8000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600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565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165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765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565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165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765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4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7" y="582185"/>
            <a:ext cx="2874295" cy="2014411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8000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600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565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165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765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/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4" y="3180521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19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1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8000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600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7200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800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6400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8000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600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200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800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400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/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2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0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7.xml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102317" y="3700897"/>
            <a:ext cx="8106400" cy="22068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9600" dirty="0" smtClean="0">
                <a:solidFill>
                  <a:schemeClr val="accent2"/>
                </a:solidFill>
                <a:latin typeface="+mj-lt"/>
              </a:rPr>
              <a:t>KHI EM </a:t>
            </a:r>
            <a:br>
              <a:rPr lang="vi-VN" sz="9600" dirty="0" smtClean="0">
                <a:solidFill>
                  <a:schemeClr val="accent2"/>
                </a:solidFill>
                <a:latin typeface="+mj-lt"/>
              </a:rPr>
            </a:br>
            <a:r>
              <a:rPr lang="vi-VN" sz="9600" dirty="0" smtClean="0">
                <a:solidFill>
                  <a:schemeClr val="accent2"/>
                </a:solidFill>
                <a:latin typeface="+mj-lt"/>
              </a:rPr>
              <a:t>BỊ LẠC</a:t>
            </a:r>
            <a:br>
              <a:rPr lang="vi-VN" sz="9600" dirty="0" smtClean="0">
                <a:solidFill>
                  <a:schemeClr val="accent2"/>
                </a:solidFill>
                <a:latin typeface="+mj-lt"/>
              </a:rPr>
            </a:br>
            <a:endParaRPr sz="9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0" indent="0"/>
            <a:r>
              <a:rPr lang="vi-VN" sz="4000" b="1"/>
              <a:t>Tiết </a:t>
            </a:r>
            <a:r>
              <a:rPr lang="vi-VN" sz="4000" b="1" smtClean="0"/>
              <a:t>2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825330" y="3905688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466614" y="3902863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>
            <a:fillRect/>
          </a:stretch>
        </p:blipFill>
        <p:spPr>
          <a:xfrm>
            <a:off x="6909189" y="1243791"/>
            <a:ext cx="4981673" cy="4741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9074" y="2459504"/>
            <a:ext cx="4146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bốn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Muốn có kỹ năng làm việc nhóm hiệu quả, đừng bỏ qua bài viết này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458"/>
            <a:ext cx="7056966" cy="4112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081" y="574032"/>
            <a:ext cx="7847838" cy="4637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245" y="5342198"/>
            <a:ext cx="7977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,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72" y="525452"/>
            <a:ext cx="8343900" cy="4772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3998" y="5445453"/>
            <a:ext cx="9303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hoảng</a:t>
            </a:r>
            <a:r>
              <a:rPr lang="en-US" sz="2800" dirty="0"/>
              <a:t> </a:t>
            </a:r>
            <a:r>
              <a:rPr lang="en-US" sz="2800" dirty="0" err="1"/>
              <a:t>sợ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tin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…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967563"/>
            <a:ext cx="6737685" cy="460389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23" y="316244"/>
            <a:ext cx="2061034" cy="206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9113" y="1830542"/>
            <a:ext cx="4625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 </a:t>
            </a:r>
            <a:r>
              <a:rPr lang="en-US" sz="3200" b="1" dirty="0" err="1"/>
              <a:t>Liên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endParaRPr lang="en-US" sz="3200" b="1" dirty="0"/>
          </a:p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lạc</a:t>
            </a:r>
            <a:r>
              <a:rPr lang="en-US" sz="3200" dirty="0"/>
              <a:t> (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ấy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 rot="10800000">
            <a:off x="1111600" y="2741830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98" y="1964285"/>
            <a:ext cx="5645314" cy="1087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8800" dirty="0" smtClean="0">
                <a:latin typeface="+mj-lt"/>
              </a:rPr>
              <a:t>CỦNG CỐ </a:t>
            </a:r>
            <a:br>
              <a:rPr lang="vi-VN" sz="8800" dirty="0" smtClean="0">
                <a:latin typeface="+mj-lt"/>
              </a:rPr>
            </a:br>
            <a:r>
              <a:rPr lang="vi-VN" sz="8800" dirty="0" smtClean="0">
                <a:latin typeface="+mj-lt"/>
              </a:rPr>
              <a:t>DẶN DÒ</a:t>
            </a:r>
            <a:br>
              <a:rPr lang="vi-VN" sz="8800" dirty="0" smtClean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4605046" y="2491193"/>
            <a:ext cx="29819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 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729" y="1956597"/>
            <a:ext cx="5894024" cy="301620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400"/>
            <a:r>
              <a:rPr lang="vi-VN" sz="9500" b="1" dirty="0">
                <a:solidFill>
                  <a:srgbClr val="70AD47"/>
                </a:solidFill>
                <a:latin typeface="Times New Roman" panose="02020603050405020304"/>
              </a:rPr>
              <a:t>KHỞI ĐỘNG</a:t>
            </a:r>
            <a:endParaRPr lang="vi-VN" sz="9500" b="1" dirty="0">
              <a:solidFill>
                <a:srgbClr val="70AD47"/>
              </a:solidFill>
              <a:latin typeface="Times New Roman" panose="020206030504050203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9078" y="2178083"/>
            <a:ext cx="1904420" cy="25898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0308" y="2350568"/>
            <a:ext cx="1510338" cy="524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2" y="614175"/>
            <a:ext cx="11431899" cy="5629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48" y="0"/>
            <a:ext cx="3362325" cy="94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6" y="1016059"/>
            <a:ext cx="10865128" cy="36288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38" y="70521"/>
            <a:ext cx="2061034" cy="2061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370" y="4561507"/>
            <a:ext cx="4260433" cy="22964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64105" y="1696453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8169" y="3525251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76137" y="2256301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7" y="2957512"/>
            <a:ext cx="3362325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72" y="411331"/>
            <a:ext cx="9789007" cy="3982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84" y="3814011"/>
            <a:ext cx="5462213" cy="27892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92705" y="1636295"/>
            <a:ext cx="493295" cy="5053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1792704" y="3050078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1792704" y="3900487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1792703" y="2188315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8" y="1088240"/>
            <a:ext cx="8564451" cy="5306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239" y="-1086"/>
            <a:ext cx="905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những cách làm nào dưới đây khi bị lạc? Vì sao?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076261"/>
            <a:ext cx="7847838" cy="4637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043" y="34711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40043" y="900696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24100" y="1553042"/>
            <a:ext cx="76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huống</a:t>
            </a:r>
            <a:r>
              <a:rPr lang="en-US" sz="2800" b="1" i="1" dirty="0"/>
              <a:t> 1</a:t>
            </a:r>
            <a:r>
              <a:rPr lang="en-US" sz="2800" dirty="0"/>
              <a:t>: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siêu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43" y="1872326"/>
            <a:ext cx="8343900" cy="477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0043" y="144379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79095" y="550367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19743" y="1349106"/>
            <a:ext cx="76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huống</a:t>
            </a:r>
            <a:r>
              <a:rPr lang="en-US" sz="2800" b="1" i="1" dirty="0"/>
              <a:t> 2</a:t>
            </a:r>
            <a:r>
              <a:rPr lang="en-US" sz="2800" dirty="0"/>
              <a:t>: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/>
              <a:t> ở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PresentationFormat>Custom</PresentationFormat>
  <Paragraphs>33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42" baseType="lpstr">
      <vt:lpstr>Arial</vt:lpstr>
      <vt:lpstr>SimSun</vt:lpstr>
      <vt:lpstr>Wingdings</vt:lpstr>
      <vt:lpstr>Concert One</vt:lpstr>
      <vt:lpstr>Segoe Print</vt:lpstr>
      <vt:lpstr>Roboto Mono Regular</vt:lpstr>
      <vt:lpstr>Roboto</vt:lpstr>
      <vt:lpstr>Arial</vt:lpstr>
      <vt:lpstr>Coming Soon</vt:lpstr>
      <vt:lpstr>Anonymous Pro</vt:lpstr>
      <vt:lpstr>Roboto Mono</vt:lpstr>
      <vt:lpstr>Quicksand Medium</vt:lpstr>
      <vt:lpstr>Arial-Rounded</vt:lpstr>
      <vt:lpstr>Sitka Text</vt:lpstr>
      <vt:lpstr>Calibri</vt:lpstr>
      <vt:lpstr>iCiel Cucho</vt:lpstr>
      <vt:lpstr>Times New Roman</vt:lpstr>
      <vt:lpstr>Times New Roman</vt:lpstr>
      <vt:lpstr>Utm AVO</vt:lpstr>
      <vt:lpstr>黑体</vt:lpstr>
      <vt:lpstr>Microsoft YaHei</vt:lpstr>
      <vt:lpstr>Arial Unicode MS</vt:lpstr>
      <vt:lpstr>Calibri Light</vt:lpstr>
      <vt:lpstr>Calibri</vt:lpstr>
      <vt:lpstr>Office Theme</vt:lpstr>
      <vt:lpstr>Notebook Lesson by Slidesgo</vt:lpstr>
      <vt:lpstr>1_Office Theme</vt:lpstr>
      <vt:lpstr>1_Notebook Lesson by Slidesgo</vt:lpstr>
      <vt:lpstr>KHI EM  BỊ LẠC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 DẶN DÒ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2021-06-25T03:50:00Z</dcterms:created>
  <dcterms:modified xsi:type="dcterms:W3CDTF">2021-08-13T08:41:31Z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