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8" r:id="rId3"/>
    <p:sldId id="260" r:id="rId4"/>
    <p:sldId id="261" r:id="rId5"/>
    <p:sldId id="265" r:id="rId6"/>
    <p:sldId id="266" r:id="rId7"/>
    <p:sldId id="267" r:id="rId8"/>
    <p:sldId id="268" r:id="rId9"/>
    <p:sldId id="269" r:id="rId10"/>
    <p:sldId id="285" r:id="rId11"/>
    <p:sldId id="279" r:id="rId12"/>
    <p:sldId id="283" r:id="rId13"/>
    <p:sldId id="341" r:id="rId14"/>
    <p:sldId id="342" r:id="rId15"/>
    <p:sldId id="339" r:id="rId16"/>
    <p:sldId id="340" r:id="rId17"/>
    <p:sldId id="287" r:id="rId18"/>
    <p:sldId id="290" r:id="rId19"/>
    <p:sldId id="291" r:id="rId20"/>
    <p:sldId id="292" r:id="rId21"/>
    <p:sldId id="286" r:id="rId22"/>
    <p:sldId id="294" r:id="rId23"/>
    <p:sldId id="295" r:id="rId24"/>
    <p:sldId id="293" r:id="rId25"/>
    <p:sldId id="296" r:id="rId26"/>
    <p:sldId id="282" r:id="rId27"/>
    <p:sldId id="299" r:id="rId28"/>
    <p:sldId id="301" r:id="rId29"/>
    <p:sldId id="300" r:id="rId30"/>
    <p:sldId id="302" r:id="rId31"/>
    <p:sldId id="303" r:id="rId32"/>
    <p:sldId id="304" r:id="rId33"/>
    <p:sldId id="305" r:id="rId34"/>
    <p:sldId id="307" r:id="rId35"/>
    <p:sldId id="308" r:id="rId36"/>
    <p:sldId id="309" r:id="rId37"/>
    <p:sldId id="297" r:id="rId38"/>
    <p:sldId id="311" r:id="rId39"/>
    <p:sldId id="312" r:id="rId40"/>
    <p:sldId id="313" r:id="rId41"/>
    <p:sldId id="310" r:id="rId42"/>
    <p:sldId id="314" r:id="rId43"/>
    <p:sldId id="315" r:id="rId44"/>
    <p:sldId id="316" r:id="rId45"/>
    <p:sldId id="317" r:id="rId46"/>
    <p:sldId id="320" r:id="rId47"/>
    <p:sldId id="321" r:id="rId48"/>
    <p:sldId id="322" r:id="rId49"/>
    <p:sldId id="334" r:id="rId50"/>
    <p:sldId id="343" r:id="rId51"/>
    <p:sldId id="345" r:id="rId52"/>
    <p:sldId id="346" r:id="rId53"/>
    <p:sldId id="347" r:id="rId54"/>
    <p:sldId id="348" r:id="rId55"/>
    <p:sldId id="323" r:id="rId56"/>
    <p:sldId id="326" r:id="rId57"/>
    <p:sldId id="329" r:id="rId58"/>
    <p:sldId id="328" r:id="rId59"/>
    <p:sldId id="325" r:id="rId60"/>
    <p:sldId id="335" r:id="rId61"/>
    <p:sldId id="324" r:id="rId62"/>
    <p:sldId id="336" r:id="rId63"/>
    <p:sldId id="327" r:id="rId64"/>
    <p:sldId id="337" r:id="rId65"/>
    <p:sldId id="333" r:id="rId66"/>
    <p:sldId id="338" r:id="rId67"/>
    <p:sldId id="306" r:id="rId68"/>
    <p:sldId id="298" r:id="rId69"/>
    <p:sldId id="280" r:id="rId70"/>
    <p:sldId id="259"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81" d="100"/>
          <a:sy n="81" d="100"/>
        </p:scale>
        <p:origin x="-258"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AF268B-A14A-4D99-BA7C-38295F3D0B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336E0CFF-179A-401F-A99F-660B1DC33A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6A8DAE65-370A-4E8C-B720-F4F53936FFC6}"/>
              </a:ext>
            </a:extLst>
          </p:cNvPr>
          <p:cNvSpPr>
            <a:spLocks noGrp="1"/>
          </p:cNvSpPr>
          <p:nvPr>
            <p:ph type="dt" sz="half" idx="10"/>
          </p:nvPr>
        </p:nvSpPr>
        <p:spPr/>
        <p:txBody>
          <a:bodyPr/>
          <a:lstStyle/>
          <a:p>
            <a:fld id="{A8537FEF-B78B-471F-9279-AA7F7409FBDD}" type="datetimeFigureOut">
              <a:rPr lang="en-US" smtClean="0"/>
              <a:t>3/11/2022</a:t>
            </a:fld>
            <a:endParaRPr lang="en-US"/>
          </a:p>
        </p:txBody>
      </p:sp>
      <p:sp>
        <p:nvSpPr>
          <p:cNvPr id="5" name="Footer Placeholder 4">
            <a:extLst>
              <a:ext uri="{FF2B5EF4-FFF2-40B4-BE49-F238E27FC236}">
                <a16:creationId xmlns="" xmlns:a16="http://schemas.microsoft.com/office/drawing/2014/main" id="{005D76CD-6406-4F09-8E07-56F8BF56F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7FBE409-434A-4C07-AA3B-398107E4A9DE}"/>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3361344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82A32F-8A2D-4015-A9A9-160F646195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824271E-3BD8-4D60-A908-2D67026BB5D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D69FA64-41BD-49CD-B180-C7AAD7AF2ED5}"/>
              </a:ext>
            </a:extLst>
          </p:cNvPr>
          <p:cNvSpPr>
            <a:spLocks noGrp="1"/>
          </p:cNvSpPr>
          <p:nvPr>
            <p:ph type="dt" sz="half" idx="10"/>
          </p:nvPr>
        </p:nvSpPr>
        <p:spPr/>
        <p:txBody>
          <a:bodyPr/>
          <a:lstStyle/>
          <a:p>
            <a:fld id="{A8537FEF-B78B-471F-9279-AA7F7409FBDD}" type="datetimeFigureOut">
              <a:rPr lang="en-US" smtClean="0"/>
              <a:t>3/11/2022</a:t>
            </a:fld>
            <a:endParaRPr lang="en-US"/>
          </a:p>
        </p:txBody>
      </p:sp>
      <p:sp>
        <p:nvSpPr>
          <p:cNvPr id="5" name="Footer Placeholder 4">
            <a:extLst>
              <a:ext uri="{FF2B5EF4-FFF2-40B4-BE49-F238E27FC236}">
                <a16:creationId xmlns="" xmlns:a16="http://schemas.microsoft.com/office/drawing/2014/main" id="{15E0F172-5984-441C-81F5-67E0958F48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13B2743-AB83-4C17-9F18-43089FA55452}"/>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3525956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EE001F0-8AC2-4D4B-9918-DFE3D6014B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1170843-0E3E-4940-9392-4250651F072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586650B-1898-4F2D-837E-99DC1AEE644B}"/>
              </a:ext>
            </a:extLst>
          </p:cNvPr>
          <p:cNvSpPr>
            <a:spLocks noGrp="1"/>
          </p:cNvSpPr>
          <p:nvPr>
            <p:ph type="dt" sz="half" idx="10"/>
          </p:nvPr>
        </p:nvSpPr>
        <p:spPr/>
        <p:txBody>
          <a:bodyPr/>
          <a:lstStyle/>
          <a:p>
            <a:fld id="{A8537FEF-B78B-471F-9279-AA7F7409FBDD}" type="datetimeFigureOut">
              <a:rPr lang="en-US" smtClean="0"/>
              <a:t>3/11/2022</a:t>
            </a:fld>
            <a:endParaRPr lang="en-US"/>
          </a:p>
        </p:txBody>
      </p:sp>
      <p:sp>
        <p:nvSpPr>
          <p:cNvPr id="5" name="Footer Placeholder 4">
            <a:extLst>
              <a:ext uri="{FF2B5EF4-FFF2-40B4-BE49-F238E27FC236}">
                <a16:creationId xmlns="" xmlns:a16="http://schemas.microsoft.com/office/drawing/2014/main" id="{9BBB3A47-8C34-404F-96FB-1F96BF1E07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DD5D49D-0041-457E-A477-15ABDF08D742}"/>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2474051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10657-77DB-42F9-8E91-E4E39F881263}" type="datetimeFigureOut">
              <a:rPr lang="en-US" smtClean="0"/>
              <a:t>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648274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10657-77DB-42F9-8E91-E4E39F881263}" type="datetimeFigureOut">
              <a:rPr lang="en-US" smtClean="0"/>
              <a:t>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829989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410657-77DB-42F9-8E91-E4E39F881263}" type="datetimeFigureOut">
              <a:rPr lang="en-US" smtClean="0"/>
              <a:t>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3954456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10657-77DB-42F9-8E91-E4E39F881263}" type="datetimeFigureOut">
              <a:rPr lang="en-US" smtClean="0"/>
              <a:t>3/11/2022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144740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10657-77DB-42F9-8E91-E4E39F881263}" type="datetimeFigureOut">
              <a:rPr lang="en-US" smtClean="0"/>
              <a:t>3/11/2022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1598941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10657-77DB-42F9-8E91-E4E39F881263}" type="datetimeFigureOut">
              <a:rPr lang="en-US" smtClean="0"/>
              <a:t>3/11/2022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642064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10657-77DB-42F9-8E91-E4E39F881263}" type="datetimeFigureOut">
              <a:rPr lang="en-US" smtClean="0"/>
              <a:t>3/11/2022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1176632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410657-77DB-42F9-8E91-E4E39F881263}" type="datetimeFigureOut">
              <a:rPr lang="en-US" smtClean="0"/>
              <a:t>3/11/2022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1804840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A6BD5A-B8F9-4CA7-8749-0683D6C444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DBC19AA-3515-45CA-BE2D-FFD8402C9C7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EBC12C4-EC56-4C36-A302-8C80C8A733CD}"/>
              </a:ext>
            </a:extLst>
          </p:cNvPr>
          <p:cNvSpPr>
            <a:spLocks noGrp="1"/>
          </p:cNvSpPr>
          <p:nvPr>
            <p:ph type="dt" sz="half" idx="10"/>
          </p:nvPr>
        </p:nvSpPr>
        <p:spPr/>
        <p:txBody>
          <a:bodyPr/>
          <a:lstStyle/>
          <a:p>
            <a:fld id="{A8537FEF-B78B-471F-9279-AA7F7409FBDD}" type="datetimeFigureOut">
              <a:rPr lang="en-US" smtClean="0"/>
              <a:t>3/11/2022</a:t>
            </a:fld>
            <a:endParaRPr lang="en-US"/>
          </a:p>
        </p:txBody>
      </p:sp>
      <p:sp>
        <p:nvSpPr>
          <p:cNvPr id="5" name="Footer Placeholder 4">
            <a:extLst>
              <a:ext uri="{FF2B5EF4-FFF2-40B4-BE49-F238E27FC236}">
                <a16:creationId xmlns="" xmlns:a16="http://schemas.microsoft.com/office/drawing/2014/main" id="{DC08B8EB-DD60-46F8-A2AE-73D90DB9D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7303D06-1E03-4F3D-9076-396CCE34C9A1}"/>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11831366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410657-77DB-42F9-8E91-E4E39F881263}" type="datetimeFigureOut">
              <a:rPr lang="en-US" smtClean="0"/>
              <a:t>3/11/2022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750792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10657-77DB-42F9-8E91-E4E39F881263}" type="datetimeFigureOut">
              <a:rPr lang="en-US" smtClean="0"/>
              <a:t>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198846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10657-77DB-42F9-8E91-E4E39F881263}" type="datetimeFigureOut">
              <a:rPr lang="en-US" smtClean="0"/>
              <a:t>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886902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E5D079-8C45-408A-B553-2ECDB32A3C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DB57869F-808E-4737-9EC4-C5DD61D37B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08F7ADCF-5BD9-4B90-93AC-F673374B10E8}"/>
              </a:ext>
            </a:extLst>
          </p:cNvPr>
          <p:cNvSpPr>
            <a:spLocks noGrp="1"/>
          </p:cNvSpPr>
          <p:nvPr>
            <p:ph type="dt" sz="half" idx="10"/>
          </p:nvPr>
        </p:nvSpPr>
        <p:spPr/>
        <p:txBody>
          <a:bodyPr/>
          <a:lstStyle/>
          <a:p>
            <a:fld id="{A8537FEF-B78B-471F-9279-AA7F7409FBDD}" type="datetimeFigureOut">
              <a:rPr lang="en-US" smtClean="0"/>
              <a:t>3/11/2022</a:t>
            </a:fld>
            <a:endParaRPr lang="en-US"/>
          </a:p>
        </p:txBody>
      </p:sp>
      <p:sp>
        <p:nvSpPr>
          <p:cNvPr id="5" name="Footer Placeholder 4">
            <a:extLst>
              <a:ext uri="{FF2B5EF4-FFF2-40B4-BE49-F238E27FC236}">
                <a16:creationId xmlns="" xmlns:a16="http://schemas.microsoft.com/office/drawing/2014/main" id="{6DFC5F19-092C-4FF9-BBB5-F84CAF6FFC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F08D13C-DC2E-49B4-A2BB-2FD9B923A03F}"/>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2190538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3615F9-D4EB-4DA9-8CDB-68D72156AE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0C051B8-550C-45ED-B3F0-78A021190AF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78A07AA-CD85-45D8-AEB8-A145EEED4FB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73E17F0D-870A-42DE-817D-8394A2E40F44}"/>
              </a:ext>
            </a:extLst>
          </p:cNvPr>
          <p:cNvSpPr>
            <a:spLocks noGrp="1"/>
          </p:cNvSpPr>
          <p:nvPr>
            <p:ph type="dt" sz="half" idx="10"/>
          </p:nvPr>
        </p:nvSpPr>
        <p:spPr/>
        <p:txBody>
          <a:bodyPr/>
          <a:lstStyle/>
          <a:p>
            <a:fld id="{A8537FEF-B78B-471F-9279-AA7F7409FBDD}" type="datetimeFigureOut">
              <a:rPr lang="en-US" smtClean="0"/>
              <a:t>3/11/2022</a:t>
            </a:fld>
            <a:endParaRPr lang="en-US"/>
          </a:p>
        </p:txBody>
      </p:sp>
      <p:sp>
        <p:nvSpPr>
          <p:cNvPr id="6" name="Footer Placeholder 5">
            <a:extLst>
              <a:ext uri="{FF2B5EF4-FFF2-40B4-BE49-F238E27FC236}">
                <a16:creationId xmlns="" xmlns:a16="http://schemas.microsoft.com/office/drawing/2014/main" id="{61D288CA-0E19-4487-B279-84005EBE3E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13DD2E1-21FD-4F7E-A937-A916E771DC13}"/>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3126792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AD79EF-0EB8-46C7-824B-FFD9AACF5F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D3A88A9-321E-40E6-B045-CCECC94002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3E83D9D3-21CA-44BC-A812-75AB8E771D2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6E39C9D-D466-4A47-ADAB-4C31A492E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AA3A4D3C-08A5-4F69-8DE2-C7667A6845A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9CA2548-7412-4C12-9A76-F0ED4A81AF78}"/>
              </a:ext>
            </a:extLst>
          </p:cNvPr>
          <p:cNvSpPr>
            <a:spLocks noGrp="1"/>
          </p:cNvSpPr>
          <p:nvPr>
            <p:ph type="dt" sz="half" idx="10"/>
          </p:nvPr>
        </p:nvSpPr>
        <p:spPr/>
        <p:txBody>
          <a:bodyPr/>
          <a:lstStyle/>
          <a:p>
            <a:fld id="{A8537FEF-B78B-471F-9279-AA7F7409FBDD}" type="datetimeFigureOut">
              <a:rPr lang="en-US" smtClean="0"/>
              <a:t>3/11/2022</a:t>
            </a:fld>
            <a:endParaRPr lang="en-US"/>
          </a:p>
        </p:txBody>
      </p:sp>
      <p:sp>
        <p:nvSpPr>
          <p:cNvPr id="8" name="Footer Placeholder 7">
            <a:extLst>
              <a:ext uri="{FF2B5EF4-FFF2-40B4-BE49-F238E27FC236}">
                <a16:creationId xmlns="" xmlns:a16="http://schemas.microsoft.com/office/drawing/2014/main" id="{CC8D426B-016B-4B4F-8B53-ED5E562672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B3987A30-7ED6-4A9A-9D79-0D9132F3B982}"/>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188523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77F81A-A041-42ED-8C64-D83C60F241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DE1411C8-14D1-4E5A-8AA3-044B3D624710}"/>
              </a:ext>
            </a:extLst>
          </p:cNvPr>
          <p:cNvSpPr>
            <a:spLocks noGrp="1"/>
          </p:cNvSpPr>
          <p:nvPr>
            <p:ph type="dt" sz="half" idx="10"/>
          </p:nvPr>
        </p:nvSpPr>
        <p:spPr/>
        <p:txBody>
          <a:bodyPr/>
          <a:lstStyle/>
          <a:p>
            <a:fld id="{A8537FEF-B78B-471F-9279-AA7F7409FBDD}" type="datetimeFigureOut">
              <a:rPr lang="en-US" smtClean="0"/>
              <a:t>3/11/2022</a:t>
            </a:fld>
            <a:endParaRPr lang="en-US"/>
          </a:p>
        </p:txBody>
      </p:sp>
      <p:sp>
        <p:nvSpPr>
          <p:cNvPr id="4" name="Footer Placeholder 3">
            <a:extLst>
              <a:ext uri="{FF2B5EF4-FFF2-40B4-BE49-F238E27FC236}">
                <a16:creationId xmlns="" xmlns:a16="http://schemas.microsoft.com/office/drawing/2014/main" id="{D2F554A6-8C46-4E16-BCF0-D9786D91B4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C6618A23-BE30-4DC4-8E8C-3E7CC7AB3704}"/>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2626028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C4DD1F5-848A-49CE-A6C6-268806A34A7A}"/>
              </a:ext>
            </a:extLst>
          </p:cNvPr>
          <p:cNvSpPr>
            <a:spLocks noGrp="1"/>
          </p:cNvSpPr>
          <p:nvPr>
            <p:ph type="dt" sz="half" idx="10"/>
          </p:nvPr>
        </p:nvSpPr>
        <p:spPr/>
        <p:txBody>
          <a:bodyPr/>
          <a:lstStyle/>
          <a:p>
            <a:fld id="{A8537FEF-B78B-471F-9279-AA7F7409FBDD}" type="datetimeFigureOut">
              <a:rPr lang="en-US" smtClean="0"/>
              <a:t>3/11/2022</a:t>
            </a:fld>
            <a:endParaRPr lang="en-US"/>
          </a:p>
        </p:txBody>
      </p:sp>
      <p:sp>
        <p:nvSpPr>
          <p:cNvPr id="3" name="Footer Placeholder 2">
            <a:extLst>
              <a:ext uri="{FF2B5EF4-FFF2-40B4-BE49-F238E27FC236}">
                <a16:creationId xmlns="" xmlns:a16="http://schemas.microsoft.com/office/drawing/2014/main" id="{0D30FF7F-6BC6-4849-84C3-8B4829C6B4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7BE70D9D-73A9-416A-A4E3-60EE62F55212}"/>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2956475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F31B9A-BD68-4B9C-8A52-851E619B6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29CF182-826D-48D1-A92B-5977D6D877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A44D6B0-094C-4CEE-8456-9551616856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BED4D80E-7F26-431C-A2E4-A8D6B3DE965C}"/>
              </a:ext>
            </a:extLst>
          </p:cNvPr>
          <p:cNvSpPr>
            <a:spLocks noGrp="1"/>
          </p:cNvSpPr>
          <p:nvPr>
            <p:ph type="dt" sz="half" idx="10"/>
          </p:nvPr>
        </p:nvSpPr>
        <p:spPr/>
        <p:txBody>
          <a:bodyPr/>
          <a:lstStyle/>
          <a:p>
            <a:fld id="{A8537FEF-B78B-471F-9279-AA7F7409FBDD}" type="datetimeFigureOut">
              <a:rPr lang="en-US" smtClean="0"/>
              <a:t>3/11/2022</a:t>
            </a:fld>
            <a:endParaRPr lang="en-US"/>
          </a:p>
        </p:txBody>
      </p:sp>
      <p:sp>
        <p:nvSpPr>
          <p:cNvPr id="6" name="Footer Placeholder 5">
            <a:extLst>
              <a:ext uri="{FF2B5EF4-FFF2-40B4-BE49-F238E27FC236}">
                <a16:creationId xmlns="" xmlns:a16="http://schemas.microsoft.com/office/drawing/2014/main" id="{F120A8BB-762F-4893-90CF-DB343DD3EF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33712EE-323B-4B42-851E-4D34A9AFC263}"/>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4235542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809859-6D27-43C0-B68D-DA92A66B72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35C6851-9C46-4246-9B95-D8434EC9CA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107C867-2CF9-4288-8C61-CE265D040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5409DE9F-9B59-4B6A-8665-F343FB61232D}"/>
              </a:ext>
            </a:extLst>
          </p:cNvPr>
          <p:cNvSpPr>
            <a:spLocks noGrp="1"/>
          </p:cNvSpPr>
          <p:nvPr>
            <p:ph type="dt" sz="half" idx="10"/>
          </p:nvPr>
        </p:nvSpPr>
        <p:spPr/>
        <p:txBody>
          <a:bodyPr/>
          <a:lstStyle/>
          <a:p>
            <a:fld id="{A8537FEF-B78B-471F-9279-AA7F7409FBDD}" type="datetimeFigureOut">
              <a:rPr lang="en-US" smtClean="0"/>
              <a:t>3/11/2022</a:t>
            </a:fld>
            <a:endParaRPr lang="en-US"/>
          </a:p>
        </p:txBody>
      </p:sp>
      <p:sp>
        <p:nvSpPr>
          <p:cNvPr id="6" name="Footer Placeholder 5">
            <a:extLst>
              <a:ext uri="{FF2B5EF4-FFF2-40B4-BE49-F238E27FC236}">
                <a16:creationId xmlns="" xmlns:a16="http://schemas.microsoft.com/office/drawing/2014/main" id="{A403D66B-3908-47E4-9065-E74188967F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3F61310-0A0F-4625-9054-0D64E4ADAF8A}"/>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1107625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AD3D898-35CC-4AF4-96A0-C70C3B56A3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B3461DD-9059-4779-B84E-921B0BC39F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E8CCB25-98F5-4E5A-8D56-E61F3215D9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537FEF-B78B-471F-9279-AA7F7409FBDD}" type="datetimeFigureOut">
              <a:rPr lang="en-US" smtClean="0"/>
              <a:t>3/11/2022</a:t>
            </a:fld>
            <a:endParaRPr lang="en-US"/>
          </a:p>
        </p:txBody>
      </p:sp>
      <p:sp>
        <p:nvSpPr>
          <p:cNvPr id="5" name="Footer Placeholder 4">
            <a:extLst>
              <a:ext uri="{FF2B5EF4-FFF2-40B4-BE49-F238E27FC236}">
                <a16:creationId xmlns="" xmlns:a16="http://schemas.microsoft.com/office/drawing/2014/main" id="{D0E6C965-1469-492A-A2B6-A67A974044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186F32AB-6E8A-4F1B-BC14-934BAAA5C2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CDC0F-5FC1-4F2E-A6E4-4CE563A08C4A}" type="slidenum">
              <a:rPr lang="en-US" smtClean="0"/>
              <a:t>‹#›</a:t>
            </a:fld>
            <a:endParaRPr lang="en-US"/>
          </a:p>
        </p:txBody>
      </p:sp>
    </p:spTree>
    <p:extLst>
      <p:ext uri="{BB962C8B-B14F-4D97-AF65-F5344CB8AC3E}">
        <p14:creationId xmlns:p14="http://schemas.microsoft.com/office/powerpoint/2010/main" val="2359184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10657-77DB-42F9-8E91-E4E39F881263}" type="datetimeFigureOut">
              <a:rPr lang="en-US" smtClean="0"/>
              <a:t>3/11/2022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EC78B-40DE-45D8-B70C-8FAC2D8D7027}" type="slidenum">
              <a:rPr lang="en-US" smtClean="0"/>
              <a:t>‹#›</a:t>
            </a:fld>
            <a:endParaRPr lang="en-US"/>
          </a:p>
        </p:txBody>
      </p:sp>
    </p:spTree>
    <p:extLst>
      <p:ext uri="{BB962C8B-B14F-4D97-AF65-F5344CB8AC3E}">
        <p14:creationId xmlns:p14="http://schemas.microsoft.com/office/powerpoint/2010/main" val="35435493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8.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9.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1.png"/><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8.wdp"/></Relationships>
</file>

<file path=ppt/slides/_rels/slide3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8.wdp"/></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8.wdp"/></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8.wdp"/></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slide" Target="slide60.xml"/><Relationship Id="rId13" Type="http://schemas.openxmlformats.org/officeDocument/2006/relationships/slide" Target="slide55.xml"/><Relationship Id="rId18" Type="http://schemas.openxmlformats.org/officeDocument/2006/relationships/slide" Target="slide62.xml"/><Relationship Id="rId3" Type="http://schemas.openxmlformats.org/officeDocument/2006/relationships/image" Target="../media/image32.jpg"/><Relationship Id="rId21" Type="http://schemas.openxmlformats.org/officeDocument/2006/relationships/slide" Target="slide65.xml"/><Relationship Id="rId7" Type="http://schemas.openxmlformats.org/officeDocument/2006/relationships/image" Target="../media/image35.png"/><Relationship Id="rId12" Type="http://schemas.openxmlformats.org/officeDocument/2006/relationships/slide" Target="slide64.xml"/><Relationship Id="rId17" Type="http://schemas.openxmlformats.org/officeDocument/2006/relationships/slide" Target="slide61.xml"/><Relationship Id="rId2" Type="http://schemas.openxmlformats.org/officeDocument/2006/relationships/audio" Target="../media/audio1.wav"/><Relationship Id="rId16" Type="http://schemas.openxmlformats.org/officeDocument/2006/relationships/slide" Target="slide59.xml"/><Relationship Id="rId20" Type="http://schemas.openxmlformats.org/officeDocument/2006/relationships/image" Target="../media/image39.gif"/><Relationship Id="rId1" Type="http://schemas.openxmlformats.org/officeDocument/2006/relationships/slideLayout" Target="../slideLayouts/slideLayout12.xml"/><Relationship Id="rId6" Type="http://schemas.openxmlformats.org/officeDocument/2006/relationships/slide" Target="slide56.xml"/><Relationship Id="rId11" Type="http://schemas.openxmlformats.org/officeDocument/2006/relationships/image" Target="../media/image38.png"/><Relationship Id="rId5" Type="http://schemas.openxmlformats.org/officeDocument/2006/relationships/image" Target="../media/image34.png"/><Relationship Id="rId15" Type="http://schemas.openxmlformats.org/officeDocument/2006/relationships/slide" Target="slide58.xml"/><Relationship Id="rId10" Type="http://schemas.openxmlformats.org/officeDocument/2006/relationships/image" Target="../media/image37.png"/><Relationship Id="rId19" Type="http://schemas.openxmlformats.org/officeDocument/2006/relationships/slide" Target="slide63.xml"/><Relationship Id="rId4" Type="http://schemas.openxmlformats.org/officeDocument/2006/relationships/image" Target="../media/image33.png"/><Relationship Id="rId9" Type="http://schemas.openxmlformats.org/officeDocument/2006/relationships/image" Target="../media/image36.png"/><Relationship Id="rId14" Type="http://schemas.openxmlformats.org/officeDocument/2006/relationships/slide" Target="slide57.xml"/><Relationship Id="rId22" Type="http://schemas.openxmlformats.org/officeDocument/2006/relationships/image" Target="../media/image40.png"/></Relationships>
</file>

<file path=ppt/slides/_rels/slide5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3.wav"/><Relationship Id="rId7" Type="http://schemas.openxmlformats.org/officeDocument/2006/relationships/slide" Target="slide54.xml"/><Relationship Id="rId2" Type="http://schemas.openxmlformats.org/officeDocument/2006/relationships/audio" Target="../media/audio2.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2.png"/><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3.wav"/><Relationship Id="rId7" Type="http://schemas.openxmlformats.org/officeDocument/2006/relationships/slide" Target="slide54.xml"/><Relationship Id="rId2" Type="http://schemas.openxmlformats.org/officeDocument/2006/relationships/audio" Target="../media/audio2.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2.png"/><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3.wav"/><Relationship Id="rId7" Type="http://schemas.openxmlformats.org/officeDocument/2006/relationships/slide" Target="slide54.xml"/><Relationship Id="rId2" Type="http://schemas.openxmlformats.org/officeDocument/2006/relationships/audio" Target="../media/audio2.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2.png"/><Relationship Id="rId4" Type="http://schemas.openxmlformats.org/officeDocument/2006/relationships/image" Target="../media/image41.png"/></Relationships>
</file>

<file path=ppt/slides/_rels/slide5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3.wav"/><Relationship Id="rId7" Type="http://schemas.openxmlformats.org/officeDocument/2006/relationships/slide" Target="slide54.xml"/><Relationship Id="rId2" Type="http://schemas.openxmlformats.org/officeDocument/2006/relationships/audio" Target="../media/audio2.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2.png"/><Relationship Id="rId4" Type="http://schemas.openxmlformats.org/officeDocument/2006/relationships/image" Target="../media/image41.png"/></Relationships>
</file>

<file path=ppt/slides/_rels/slide5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3.wav"/><Relationship Id="rId7" Type="http://schemas.openxmlformats.org/officeDocument/2006/relationships/slide" Target="slide54.xml"/><Relationship Id="rId2" Type="http://schemas.openxmlformats.org/officeDocument/2006/relationships/audio" Target="../media/audio2.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2.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slide" Target="slide54.xml"/><Relationship Id="rId2" Type="http://schemas.openxmlformats.org/officeDocument/2006/relationships/audio" Target="../media/audio3.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2.png"/><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3.wav"/><Relationship Id="rId7" Type="http://schemas.openxmlformats.org/officeDocument/2006/relationships/slide" Target="slide54.xml"/><Relationship Id="rId2" Type="http://schemas.openxmlformats.org/officeDocument/2006/relationships/audio" Target="../media/audio2.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2.png"/><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3.wav"/><Relationship Id="rId7" Type="http://schemas.openxmlformats.org/officeDocument/2006/relationships/slide" Target="slide54.xml"/><Relationship Id="rId2" Type="http://schemas.openxmlformats.org/officeDocument/2006/relationships/audio" Target="../media/audio2.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2.png"/><Relationship Id="rId4" Type="http://schemas.openxmlformats.org/officeDocument/2006/relationships/image" Target="../media/image41.png"/></Relationships>
</file>

<file path=ppt/slides/_rels/slide6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3.wav"/><Relationship Id="rId7" Type="http://schemas.openxmlformats.org/officeDocument/2006/relationships/slide" Target="slide54.xml"/><Relationship Id="rId2" Type="http://schemas.openxmlformats.org/officeDocument/2006/relationships/audio" Target="../media/audio2.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2.png"/><Relationship Id="rId4" Type="http://schemas.openxmlformats.org/officeDocument/2006/relationships/image" Target="../media/image41.png"/></Relationships>
</file>

<file path=ppt/slides/_rels/slide6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3.wav"/><Relationship Id="rId7" Type="http://schemas.openxmlformats.org/officeDocument/2006/relationships/slide" Target="slide54.xml"/><Relationship Id="rId2" Type="http://schemas.openxmlformats.org/officeDocument/2006/relationships/audio" Target="../media/audio2.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2.png"/><Relationship Id="rId4" Type="http://schemas.openxmlformats.org/officeDocument/2006/relationships/image" Target="../media/image41.png"/></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12" Type="http://schemas.microsoft.com/office/2007/relationships/hdphoto" Target="../media/hdphoto13.wdp"/><Relationship Id="rId2" Type="http://schemas.openxmlformats.org/officeDocument/2006/relationships/image" Target="../media/image43.png"/><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49.png"/><Relationship Id="rId5" Type="http://schemas.openxmlformats.org/officeDocument/2006/relationships/image" Target="../media/image45.png"/><Relationship Id="rId10" Type="http://schemas.openxmlformats.org/officeDocument/2006/relationships/image" Target="../media/image48.png"/><Relationship Id="rId4" Type="http://schemas.microsoft.com/office/2007/relationships/hdphoto" Target="../media/hdphoto10.wdp"/><Relationship Id="rId9" Type="http://schemas.microsoft.com/office/2007/relationships/hdphoto" Target="../media/hdphoto12.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1AE0A2F-8738-4D4C-B55C-757E168585E0}"/>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 xmlns:a16="http://schemas.microsoft.com/office/drawing/2014/main" id="{1724FC0F-5D11-4C7E-9296-57864022C193}"/>
              </a:ext>
            </a:extLst>
          </p:cNvPr>
          <p:cNvSpPr txBox="1"/>
          <p:nvPr/>
        </p:nvSpPr>
        <p:spPr>
          <a:xfrm>
            <a:off x="3615655" y="612396"/>
            <a:ext cx="2354106" cy="584775"/>
          </a:xfrm>
          <a:prstGeom prst="rect">
            <a:avLst/>
          </a:prstGeom>
          <a:noFill/>
        </p:spPr>
        <p:txBody>
          <a:bodyPr wrap="none" rtlCol="0">
            <a:spAutoFit/>
          </a:bodyPr>
          <a:lstStyle/>
          <a:p>
            <a:r>
              <a:rPr lang="en-US" sz="3200" b="1" dirty="0" err="1" smtClean="0">
                <a:latin typeface="Times New Roman" panose="02020603050405020304" pitchFamily="18" charset="0"/>
                <a:cs typeface="Times New Roman" panose="02020603050405020304" pitchFamily="18" charset="0"/>
              </a:rPr>
              <a:t>Tiết</a:t>
            </a:r>
            <a:r>
              <a:rPr lang="en-US" sz="3200" b="1" dirty="0" smtClean="0">
                <a:latin typeface="Times New Roman" panose="02020603050405020304" pitchFamily="18" charset="0"/>
                <a:cs typeface="Times New Roman" panose="02020603050405020304" pitchFamily="18" charset="0"/>
              </a:rPr>
              <a:t> 102-103</a:t>
            </a:r>
            <a:endParaRPr lang="en-US" sz="32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11E042F3-1F03-40F0-AF0E-D48DFB9037D7}"/>
              </a:ext>
            </a:extLst>
          </p:cNvPr>
          <p:cNvSpPr txBox="1"/>
          <p:nvPr/>
        </p:nvSpPr>
        <p:spPr>
          <a:xfrm>
            <a:off x="1988192" y="1293540"/>
            <a:ext cx="9664116" cy="1569660"/>
          </a:xfrm>
          <a:prstGeom prst="rect">
            <a:avLst/>
          </a:prstGeom>
          <a:noFill/>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CÁC LOÀI SỐNG CHUNG VỚI NHAU NHƯ THẾ NÀO?</a:t>
            </a:r>
          </a:p>
        </p:txBody>
      </p:sp>
      <p:sp>
        <p:nvSpPr>
          <p:cNvPr id="5" name="TextBox 4">
            <a:extLst>
              <a:ext uri="{FF2B5EF4-FFF2-40B4-BE49-F238E27FC236}">
                <a16:creationId xmlns="" xmlns:a16="http://schemas.microsoft.com/office/drawing/2014/main" id="{37C69E68-C5D4-4C5F-A4B7-809414AB44ED}"/>
              </a:ext>
            </a:extLst>
          </p:cNvPr>
          <p:cNvSpPr txBox="1"/>
          <p:nvPr/>
        </p:nvSpPr>
        <p:spPr>
          <a:xfrm>
            <a:off x="8321561" y="2796858"/>
            <a:ext cx="1882247"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Ngọc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Phú</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4066877"/>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TextBox 4">
            <a:extLst>
              <a:ext uri="{FF2B5EF4-FFF2-40B4-BE49-F238E27FC236}">
                <a16:creationId xmlns="" xmlns:a16="http://schemas.microsoft.com/office/drawing/2014/main" id="{22B64766-E750-4C77-8D48-8727ED688710}"/>
              </a:ext>
            </a:extLst>
          </p:cNvPr>
          <p:cNvSpPr txBox="1"/>
          <p:nvPr/>
        </p:nvSpPr>
        <p:spPr>
          <a:xfrm>
            <a:off x="2118767" y="114483"/>
            <a:ext cx="74726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Bố</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cục</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 xmlns:a16="http://schemas.microsoft.com/office/drawing/2014/main" id="{3B2E1238-C141-4F19-B788-22BEA8CDB4B8}"/>
              </a:ext>
            </a:extLst>
          </p:cNvPr>
          <p:cNvPicPr>
            <a:picLocks noChangeAspect="1"/>
          </p:cNvPicPr>
          <p:nvPr/>
        </p:nvPicPr>
        <p:blipFill>
          <a:blip r:embed="rId3"/>
          <a:stretch>
            <a:fillRect/>
          </a:stretch>
        </p:blipFill>
        <p:spPr>
          <a:xfrm>
            <a:off x="1849788" y="1178794"/>
            <a:ext cx="5480779" cy="1250381"/>
          </a:xfrm>
          <a:prstGeom prst="rect">
            <a:avLst/>
          </a:prstGeom>
        </p:spPr>
      </p:pic>
      <p:sp>
        <p:nvSpPr>
          <p:cNvPr id="12" name="Rectangle 11">
            <a:extLst>
              <a:ext uri="{FF2B5EF4-FFF2-40B4-BE49-F238E27FC236}">
                <a16:creationId xmlns="" xmlns:a16="http://schemas.microsoft.com/office/drawing/2014/main" id="{F07B2C4B-D47B-4E54-8267-D1C4B2849AE3}"/>
              </a:ext>
            </a:extLst>
          </p:cNvPr>
          <p:cNvSpPr/>
          <p:nvPr/>
        </p:nvSpPr>
        <p:spPr>
          <a:xfrm>
            <a:off x="2603385" y="1315925"/>
            <a:ext cx="4078770" cy="830997"/>
          </a:xfrm>
          <a:prstGeom prst="rect">
            <a:avLst/>
          </a:prstGeom>
        </p:spPr>
        <p:txBody>
          <a:bodyPr wrap="square">
            <a:spAutoFit/>
          </a:bodyPr>
          <a:lstStyle/>
          <a:p>
            <a:pPr algn="just">
              <a:spcAft>
                <a:spcPts val="0"/>
              </a:spcAft>
            </a:pPr>
            <a:r>
              <a:rPr lang="vi-VN" sz="1600" b="1" dirty="0">
                <a:latin typeface="Times New Roman" panose="02020603050405020304" pitchFamily="18" charset="0"/>
                <a:ea typeface="Times New Roman" panose="02020603050405020304" pitchFamily="18" charset="0"/>
                <a:cs typeface="Times New Roman" panose="02020603050405020304" pitchFamily="18" charset="0"/>
              </a:rPr>
              <a:t>Đoạn</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1:từ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=&gt; </a:t>
            </a:r>
            <a:r>
              <a:rPr lang="en-US" sz="1600" b="1" i="1" dirty="0" err="1">
                <a:latin typeface="Times New Roman" panose="02020603050405020304" pitchFamily="18" charset="0"/>
                <a:ea typeface="Times New Roman" panose="02020603050405020304" pitchFamily="18" charset="0"/>
                <a:cs typeface="Times New Roman" panose="02020603050405020304" pitchFamily="18" charset="0"/>
              </a:rPr>
              <a:t>tổn</a:t>
            </a:r>
            <a:r>
              <a:rPr lang="en-US" sz="1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1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latin typeface="Times New Roman" panose="02020603050405020304" pitchFamily="18" charset="0"/>
                <a:ea typeface="Times New Roman" panose="02020603050405020304" pitchFamily="18" charset="0"/>
                <a:cs typeface="Times New Roman" panose="02020603050405020304" pitchFamily="18" charset="0"/>
              </a:rPr>
              <a:t>nó</a:t>
            </a:r>
            <a:r>
              <a:rPr lang="en-US" sz="1600" b="1"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đặt</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vấn</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muôn</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loài</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TĐ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rất</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dễ</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tổn</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nó</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600" b="1"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 xmlns:a16="http://schemas.microsoft.com/office/drawing/2014/main" id="{29E89D33-C354-4D94-89E6-ABC81785B3E7}"/>
              </a:ext>
            </a:extLst>
          </p:cNvPr>
          <p:cNvPicPr>
            <a:picLocks noChangeAspect="1"/>
          </p:cNvPicPr>
          <p:nvPr/>
        </p:nvPicPr>
        <p:blipFill>
          <a:blip r:embed="rId3"/>
          <a:stretch>
            <a:fillRect/>
          </a:stretch>
        </p:blipFill>
        <p:spPr>
          <a:xfrm>
            <a:off x="6314129" y="2662598"/>
            <a:ext cx="5480779" cy="1250382"/>
          </a:xfrm>
          <a:prstGeom prst="rect">
            <a:avLst/>
          </a:prstGeom>
        </p:spPr>
      </p:pic>
      <p:sp>
        <p:nvSpPr>
          <p:cNvPr id="14" name="Rectangle 13">
            <a:extLst>
              <a:ext uri="{FF2B5EF4-FFF2-40B4-BE49-F238E27FC236}">
                <a16:creationId xmlns="" xmlns:a16="http://schemas.microsoft.com/office/drawing/2014/main" id="{573AE913-3CA1-4A7A-9942-B36FF0F05D96}"/>
              </a:ext>
            </a:extLst>
          </p:cNvPr>
          <p:cNvSpPr/>
          <p:nvPr/>
        </p:nvSpPr>
        <p:spPr>
          <a:xfrm>
            <a:off x="7175356" y="2725867"/>
            <a:ext cx="3973586" cy="1077218"/>
          </a:xfrm>
          <a:prstGeom prst="rect">
            <a:avLst/>
          </a:prstGeom>
        </p:spPr>
        <p:txBody>
          <a:bodyPr wrap="square">
            <a:spAutoFit/>
          </a:bodyPr>
          <a:lstStyle/>
          <a:p>
            <a:pPr algn="just">
              <a:spcAft>
                <a:spcPts val="0"/>
              </a:spcAft>
            </a:pPr>
            <a:r>
              <a:rPr lang="vi-VN" sz="1600" b="1" dirty="0">
                <a:latin typeface="Times New Roman" panose="02020603050405020304" pitchFamily="18" charset="0"/>
                <a:ea typeface="Times New Roman" panose="02020603050405020304" pitchFamily="18" charset="0"/>
                <a:cs typeface="Times New Roman" panose="02020603050405020304" pitchFamily="18" charset="0"/>
              </a:rPr>
              <a:t>Đoạn 2: Tiếp =&gt; đẹp đẽ này: Nội dung chính (Sự đa dạng của các loài, tính trật tự trong đời sống của muôn loài, vai trò của con người trên TĐ)</a:t>
            </a:r>
            <a:endParaRPr lang="en-US" sz="1600" b="1"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 xmlns:a16="http://schemas.microsoft.com/office/drawing/2014/main" id="{35B70FC0-9A76-4226-BDF5-52D3E4FBFD54}"/>
              </a:ext>
            </a:extLst>
          </p:cNvPr>
          <p:cNvPicPr>
            <a:picLocks noChangeAspect="1"/>
          </p:cNvPicPr>
          <p:nvPr/>
        </p:nvPicPr>
        <p:blipFill>
          <a:blip r:embed="rId3"/>
          <a:stretch>
            <a:fillRect/>
          </a:stretch>
        </p:blipFill>
        <p:spPr>
          <a:xfrm>
            <a:off x="2824308" y="3961626"/>
            <a:ext cx="5480779" cy="1363922"/>
          </a:xfrm>
          <a:prstGeom prst="rect">
            <a:avLst/>
          </a:prstGeom>
        </p:spPr>
      </p:pic>
      <p:sp>
        <p:nvSpPr>
          <p:cNvPr id="16" name="Rectangle 15">
            <a:extLst>
              <a:ext uri="{FF2B5EF4-FFF2-40B4-BE49-F238E27FC236}">
                <a16:creationId xmlns="" xmlns:a16="http://schemas.microsoft.com/office/drawing/2014/main" id="{C094B66F-D1AE-45AC-B19B-0F67AC7ACE99}"/>
              </a:ext>
            </a:extLst>
          </p:cNvPr>
          <p:cNvSpPr/>
          <p:nvPr/>
        </p:nvSpPr>
        <p:spPr>
          <a:xfrm>
            <a:off x="3791823" y="4279574"/>
            <a:ext cx="3973586" cy="791435"/>
          </a:xfrm>
          <a:prstGeom prst="rect">
            <a:avLst/>
          </a:prstGeom>
        </p:spPr>
        <p:txBody>
          <a:bodyPr wrap="square">
            <a:spAutoFit/>
          </a:bodyPr>
          <a:lstStyle/>
          <a:p>
            <a:pPr algn="just">
              <a:lnSpc>
                <a:spcPct val="150000"/>
              </a:lnSpc>
              <a:spcAft>
                <a:spcPts val="0"/>
              </a:spcAft>
            </a:pPr>
            <a:r>
              <a:rPr lang="vi-VN" sz="1600" b="1" dirty="0">
                <a:latin typeface="Times New Roman" panose="02020603050405020304" pitchFamily="18" charset="0"/>
                <a:ea typeface="Times New Roman" panose="02020603050405020304" pitchFamily="18" charset="0"/>
                <a:cs typeface="Times New Roman" panose="02020603050405020304" pitchFamily="18" charset="0"/>
              </a:rPr>
              <a:t>Đoạn 3: Phần còn lại : Kết luận vấn đề): Kết luận vấn đề</a:t>
            </a:r>
            <a:endParaRPr lang="en-US" sz="1600" b="1"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881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 xmlns:a16="http://schemas.microsoft.com/office/drawing/2014/main" id="{16EEBA50-7FF9-43B8-8CDB-CD6C7DE9154A}"/>
              </a:ext>
            </a:extLst>
          </p:cNvPr>
          <p:cNvSpPr txBox="1"/>
          <p:nvPr/>
        </p:nvSpPr>
        <p:spPr>
          <a:xfrm>
            <a:off x="3489819" y="2082105"/>
            <a:ext cx="7119565" cy="1015663"/>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II. </a:t>
            </a:r>
            <a:r>
              <a:rPr lang="en-US" sz="6000" b="1" dirty="0" err="1" smtClean="0">
                <a:solidFill>
                  <a:prstClr val="black"/>
                </a:solidFill>
                <a:latin typeface="Times New Roman" panose="02020603050405020304" pitchFamily="18" charset="0"/>
                <a:cs typeface="Times New Roman" panose="02020603050405020304" pitchFamily="18" charset="0"/>
              </a:rPr>
              <a:t>Tìm</a:t>
            </a:r>
            <a:r>
              <a:rPr lang="en-US" sz="6000" b="1" dirty="0" smtClean="0">
                <a:solidFill>
                  <a:prstClr val="black"/>
                </a:solidFill>
                <a:latin typeface="Times New Roman" panose="02020603050405020304" pitchFamily="18" charset="0"/>
                <a:cs typeface="Times New Roman" panose="02020603050405020304" pitchFamily="18" charset="0"/>
              </a:rPr>
              <a:t> </a:t>
            </a:r>
            <a:r>
              <a:rPr lang="en-US" sz="6000" b="1" dirty="0" err="1" smtClean="0">
                <a:solidFill>
                  <a:prstClr val="black"/>
                </a:solidFill>
                <a:latin typeface="Times New Roman" panose="02020603050405020304" pitchFamily="18" charset="0"/>
                <a:cs typeface="Times New Roman" panose="02020603050405020304" pitchFamily="18" charset="0"/>
              </a:rPr>
              <a:t>hiểu</a:t>
            </a:r>
            <a:r>
              <a:rPr lang="en-US" sz="6000" b="1" dirty="0" smtClean="0">
                <a:solidFill>
                  <a:prstClr val="black"/>
                </a:solidFill>
                <a:latin typeface="Times New Roman" panose="02020603050405020304" pitchFamily="18" charset="0"/>
                <a:cs typeface="Times New Roman" panose="02020603050405020304" pitchFamily="18" charset="0"/>
              </a:rPr>
              <a:t> chi </a:t>
            </a:r>
            <a:r>
              <a:rPr lang="en-US" sz="6000" b="1" dirty="0" err="1" smtClean="0">
                <a:solidFill>
                  <a:prstClr val="black"/>
                </a:solidFill>
                <a:latin typeface="Times New Roman" panose="02020603050405020304" pitchFamily="18" charset="0"/>
                <a:cs typeface="Times New Roman" panose="02020603050405020304" pitchFamily="18" charset="0"/>
              </a:rPr>
              <a:t>tiết</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71954512"/>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6788F7D-615F-4F84-BD3E-00E4C5F1B80C}"/>
              </a:ext>
            </a:extLst>
          </p:cNvPr>
          <p:cNvPicPr>
            <a:picLocks noChangeAspect="1"/>
          </p:cNvPicPr>
          <p:nvPr/>
        </p:nvPicPr>
        <p:blipFill>
          <a:blip r:embed="rId2"/>
          <a:stretch>
            <a:fillRect/>
          </a:stretch>
        </p:blipFill>
        <p:spPr>
          <a:xfrm>
            <a:off x="-51816" y="-128954"/>
            <a:ext cx="12192000" cy="6858000"/>
          </a:xfrm>
          <a:prstGeom prst="rect">
            <a:avLst/>
          </a:prstGeom>
        </p:spPr>
      </p:pic>
      <p:pic>
        <p:nvPicPr>
          <p:cNvPr id="7" name="Picture 6">
            <a:extLst>
              <a:ext uri="{FF2B5EF4-FFF2-40B4-BE49-F238E27FC236}">
                <a16:creationId xmlns=""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2426677" y="1090246"/>
            <a:ext cx="8546090" cy="4630616"/>
          </a:xfrm>
          <a:prstGeom prst="rect">
            <a:avLst/>
          </a:prstGeom>
        </p:spPr>
      </p:pic>
      <p:sp>
        <p:nvSpPr>
          <p:cNvPr id="8" name="TextBox 7">
            <a:extLst>
              <a:ext uri="{FF2B5EF4-FFF2-40B4-BE49-F238E27FC236}">
                <a16:creationId xmlns="" xmlns:a16="http://schemas.microsoft.com/office/drawing/2014/main" id="{87847B9B-ABBE-40A3-9829-30FC4EC9D33B}"/>
              </a:ext>
            </a:extLst>
          </p:cNvPr>
          <p:cNvSpPr txBox="1"/>
          <p:nvPr/>
        </p:nvSpPr>
        <p:spPr>
          <a:xfrm>
            <a:off x="2152019" y="401009"/>
            <a:ext cx="7472632" cy="584775"/>
          </a:xfrm>
          <a:prstGeom prst="rect">
            <a:avLst/>
          </a:prstGeom>
          <a:noFill/>
        </p:spPr>
        <p:txBody>
          <a:bodyPr wrap="square" rtlCol="0">
            <a:spAutoFit/>
          </a:bodyPr>
          <a:lstStyle/>
          <a:p>
            <a:pPr lvl="0" algn="ctr"/>
            <a:r>
              <a:rPr lang="en-US" sz="3200" b="1" dirty="0" smtClean="0">
                <a:solidFill>
                  <a:srgbClr val="ED7D31">
                    <a:lumMod val="75000"/>
                  </a:srgbClr>
                </a:solidFill>
                <a:latin typeface="Times New Roman" panose="02020603050405020304" pitchFamily="18" charset="0"/>
                <a:cs typeface="Times New Roman" panose="02020603050405020304" pitchFamily="18" charset="0"/>
              </a:rPr>
              <a:t>1. </a:t>
            </a:r>
            <a:r>
              <a:rPr lang="en-US" sz="3200" b="1" dirty="0" err="1" smtClean="0">
                <a:solidFill>
                  <a:srgbClr val="ED7D31">
                    <a:lumMod val="75000"/>
                  </a:srgbClr>
                </a:solidFill>
                <a:latin typeface="Times New Roman" panose="02020603050405020304" pitchFamily="18" charset="0"/>
                <a:cs typeface="Times New Roman" panose="02020603050405020304" pitchFamily="18" charset="0"/>
              </a:rPr>
              <a:t>Đặt</a:t>
            </a:r>
            <a:r>
              <a:rPr lang="en-US" sz="3200" b="1" dirty="0" smtClean="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smtClean="0">
                <a:solidFill>
                  <a:srgbClr val="ED7D31">
                    <a:lumMod val="75000"/>
                  </a:srgbClr>
                </a:solidFill>
                <a:latin typeface="Times New Roman" panose="02020603050405020304" pitchFamily="18" charset="0"/>
                <a:cs typeface="Times New Roman" panose="02020603050405020304" pitchFamily="18" charset="0"/>
              </a:rPr>
              <a:t>vấn</a:t>
            </a:r>
            <a:r>
              <a:rPr lang="en-US" sz="3200" b="1" dirty="0" smtClean="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smtClean="0">
                <a:solidFill>
                  <a:srgbClr val="ED7D31">
                    <a:lumMod val="75000"/>
                  </a:srgbClr>
                </a:solidFill>
                <a:latin typeface="Times New Roman" panose="02020603050405020304" pitchFamily="18" charset="0"/>
                <a:cs typeface="Times New Roman" panose="02020603050405020304" pitchFamily="18" charset="0"/>
              </a:rPr>
              <a:t>đề</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 xmlns:a16="http://schemas.microsoft.com/office/drawing/2014/main" id="{6120293F-C1E4-4639-B9D0-8FF93F7E5D26}"/>
              </a:ext>
            </a:extLst>
          </p:cNvPr>
          <p:cNvSpPr/>
          <p:nvPr/>
        </p:nvSpPr>
        <p:spPr>
          <a:xfrm>
            <a:off x="3470031" y="2093777"/>
            <a:ext cx="6845890" cy="1938992"/>
          </a:xfrm>
          <a:prstGeom prst="rect">
            <a:avLst/>
          </a:prstGeom>
        </p:spPr>
        <p:txBody>
          <a:bodyPr wrap="square">
            <a:spAutoFit/>
          </a:bodyPr>
          <a:lstStyle/>
          <a:p>
            <a:r>
              <a:rPr lang="en-US" sz="2400" dirty="0"/>
              <a:t>+</a:t>
            </a:r>
            <a:r>
              <a:rPr lang="nl-NL" sz="2400" i="1" dirty="0"/>
              <a:t> Trong phần mở đầu tác giả đã dẫn vào bài bằng cách nào? Cách vào bài này có tác dụng gì?</a:t>
            </a:r>
            <a:endParaRPr lang="en-US" sz="2400" dirty="0"/>
          </a:p>
          <a:p>
            <a:r>
              <a:rPr lang="en-US" sz="2400" i="1" dirty="0"/>
              <a:t>+</a:t>
            </a:r>
            <a:r>
              <a:rPr lang="nl-NL" sz="2400" i="1" dirty="0"/>
              <a:t> Vấn đề tác giả đặt ra trong phần này là gì? Theo em, đây có phải là vấn đề đáng quan tâm hiện nay không? Vì sao? </a:t>
            </a:r>
            <a:endParaRPr lang="en-US" sz="2400" dirty="0"/>
          </a:p>
        </p:txBody>
      </p:sp>
      <p:pic>
        <p:nvPicPr>
          <p:cNvPr id="6" name="Picture 5">
            <a:extLst>
              <a:ext uri="{FF2B5EF4-FFF2-40B4-BE49-F238E27FC236}">
                <a16:creationId xmlns=""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344167422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TextBox 4">
            <a:extLst>
              <a:ext uri="{FF2B5EF4-FFF2-40B4-BE49-F238E27FC236}">
                <a16:creationId xmlns="" xmlns:a16="http://schemas.microsoft.com/office/drawing/2014/main" id="{22B64766-E750-4C77-8D48-8727ED688710}"/>
              </a:ext>
            </a:extLst>
          </p:cNvPr>
          <p:cNvSpPr txBox="1"/>
          <p:nvPr/>
        </p:nvSpPr>
        <p:spPr>
          <a:xfrm>
            <a:off x="2136919" y="202803"/>
            <a:ext cx="7472632" cy="584775"/>
          </a:xfrm>
          <a:prstGeom prst="rect">
            <a:avLst/>
          </a:prstGeom>
          <a:noFill/>
        </p:spPr>
        <p:txBody>
          <a:bodyPr wrap="square" rtlCol="0">
            <a:spAutoFit/>
          </a:bodyPr>
          <a:lstStyle/>
          <a:p>
            <a:pPr lvl="0" algn="ctr"/>
            <a:r>
              <a:rPr lang="en-US" sz="3200" b="1" dirty="0" smtClean="0">
                <a:solidFill>
                  <a:srgbClr val="ED7D31">
                    <a:lumMod val="75000"/>
                  </a:srgbClr>
                </a:solidFill>
                <a:latin typeface="Times New Roman" panose="02020603050405020304" pitchFamily="18" charset="0"/>
                <a:cs typeface="Times New Roman" panose="02020603050405020304" pitchFamily="18" charset="0"/>
              </a:rPr>
              <a:t>1. </a:t>
            </a:r>
            <a:r>
              <a:rPr lang="en-US" sz="3200" b="1" dirty="0" err="1" smtClean="0">
                <a:solidFill>
                  <a:srgbClr val="ED7D31">
                    <a:lumMod val="75000"/>
                  </a:srgbClr>
                </a:solidFill>
                <a:latin typeface="Times New Roman" panose="02020603050405020304" pitchFamily="18" charset="0"/>
                <a:cs typeface="Times New Roman" panose="02020603050405020304" pitchFamily="18" charset="0"/>
              </a:rPr>
              <a:t>Đặt</a:t>
            </a:r>
            <a:r>
              <a:rPr lang="en-US" sz="3200" b="1" dirty="0" smtClean="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smtClean="0">
                <a:solidFill>
                  <a:srgbClr val="ED7D31">
                    <a:lumMod val="75000"/>
                  </a:srgbClr>
                </a:solidFill>
                <a:latin typeface="Times New Roman" panose="02020603050405020304" pitchFamily="18" charset="0"/>
                <a:cs typeface="Times New Roman" panose="02020603050405020304" pitchFamily="18" charset="0"/>
              </a:rPr>
              <a:t>vấn</a:t>
            </a:r>
            <a:r>
              <a:rPr lang="en-US" sz="3200" b="1" dirty="0" smtClean="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smtClean="0">
                <a:solidFill>
                  <a:srgbClr val="ED7D31">
                    <a:lumMod val="75000"/>
                  </a:srgbClr>
                </a:solidFill>
                <a:latin typeface="Times New Roman" panose="02020603050405020304" pitchFamily="18" charset="0"/>
                <a:cs typeface="Times New Roman" panose="02020603050405020304" pitchFamily="18" charset="0"/>
              </a:rPr>
              <a:t>đề</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 xmlns:a16="http://schemas.microsoft.com/office/drawing/2014/main" id="{7D0E0E0C-CF7F-48B0-A4D3-EC75F93575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809613" y="1007465"/>
            <a:ext cx="906710" cy="906710"/>
          </a:xfrm>
          <a:prstGeom prst="rect">
            <a:avLst/>
          </a:prstGeom>
        </p:spPr>
      </p:pic>
      <p:sp>
        <p:nvSpPr>
          <p:cNvPr id="3" name="Rectangle 2">
            <a:extLst>
              <a:ext uri="{FF2B5EF4-FFF2-40B4-BE49-F238E27FC236}">
                <a16:creationId xmlns="" xmlns:a16="http://schemas.microsoft.com/office/drawing/2014/main" id="{89EEDFD8-F623-487B-A359-0C2D9D356BA9}"/>
              </a:ext>
            </a:extLst>
          </p:cNvPr>
          <p:cNvSpPr/>
          <p:nvPr/>
        </p:nvSpPr>
        <p:spPr>
          <a:xfrm>
            <a:off x="3611513" y="1588925"/>
            <a:ext cx="4850582" cy="1200329"/>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r>
              <a:rPr lang="nl-NL" sz="2400" dirty="0"/>
              <a:t>- Đời sống của muôn loài trên Trái Đất và sự cân bằng rất dễ bị tổn thương của nó.</a:t>
            </a:r>
            <a:endParaRPr lang="en-US" sz="2400" dirty="0"/>
          </a:p>
        </p:txBody>
      </p:sp>
      <p:pic>
        <p:nvPicPr>
          <p:cNvPr id="6" name="Picture 5">
            <a:extLst>
              <a:ext uri="{FF2B5EF4-FFF2-40B4-BE49-F238E27FC236}">
                <a16:creationId xmlns="" xmlns:a16="http://schemas.microsoft.com/office/drawing/2014/main" id="{AD569F4B-EEB7-4395-A748-499361861C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708945" y="2017481"/>
            <a:ext cx="906710" cy="906710"/>
          </a:xfrm>
          <a:prstGeom prst="rect">
            <a:avLst/>
          </a:prstGeom>
        </p:spPr>
      </p:pic>
      <p:pic>
        <p:nvPicPr>
          <p:cNvPr id="8" name="Picture 7">
            <a:extLst>
              <a:ext uri="{FF2B5EF4-FFF2-40B4-BE49-F238E27FC236}">
                <a16:creationId xmlns="" xmlns:a16="http://schemas.microsoft.com/office/drawing/2014/main" id="{BAE86D29-8E05-4A41-A7C5-F497004950E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809613" y="3110969"/>
            <a:ext cx="906710" cy="906710"/>
          </a:xfrm>
          <a:prstGeom prst="rect">
            <a:avLst/>
          </a:prstGeom>
        </p:spPr>
      </p:pic>
      <p:sp>
        <p:nvSpPr>
          <p:cNvPr id="9" name="Rectangle 8">
            <a:extLst>
              <a:ext uri="{FF2B5EF4-FFF2-40B4-BE49-F238E27FC236}">
                <a16:creationId xmlns="" xmlns:a16="http://schemas.microsoft.com/office/drawing/2014/main" id="{1B083132-2575-45E9-B9B7-E183C02C77D9}"/>
              </a:ext>
            </a:extLst>
          </p:cNvPr>
          <p:cNvSpPr/>
          <p:nvPr/>
        </p:nvSpPr>
        <p:spPr>
          <a:xfrm>
            <a:off x="3611513" y="3692429"/>
            <a:ext cx="4850582" cy="1569660"/>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r>
              <a:rPr lang="fr-FR" sz="2400" dirty="0">
                <a:sym typeface="Wingdings"/>
              </a:rPr>
              <a:t></a:t>
            </a:r>
            <a:r>
              <a:rPr lang="nl-NL" sz="2400" dirty="0"/>
              <a:t> Là một vấn đề cấp thiết trong hoàn cảnh hiện nay khi con người đang can thiệp ngày càng nhiều vào thiên nhiên.</a:t>
            </a:r>
            <a:endParaRPr lang="en-US" sz="2400" dirty="0"/>
          </a:p>
        </p:txBody>
      </p:sp>
    </p:spTree>
    <p:extLst>
      <p:ext uri="{BB962C8B-B14F-4D97-AF65-F5344CB8AC3E}">
        <p14:creationId xmlns:p14="http://schemas.microsoft.com/office/powerpoint/2010/main" val="286869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 xmlns:a16="http://schemas.microsoft.com/office/drawing/2014/main" id="{87847B9B-ABBE-40A3-9829-30FC4EC9D33B}"/>
              </a:ext>
            </a:extLst>
          </p:cNvPr>
          <p:cNvSpPr txBox="1"/>
          <p:nvPr/>
        </p:nvSpPr>
        <p:spPr>
          <a:xfrm>
            <a:off x="2152019" y="401009"/>
            <a:ext cx="7472632" cy="584775"/>
          </a:xfrm>
          <a:prstGeom prst="rect">
            <a:avLst/>
          </a:prstGeom>
          <a:noFill/>
        </p:spPr>
        <p:txBody>
          <a:bodyPr wrap="square" rtlCol="0">
            <a:spAutoFit/>
          </a:bodyPr>
          <a:lstStyle/>
          <a:p>
            <a:pPr lvl="0" algn="ctr"/>
            <a:r>
              <a:rPr lang="en-US" sz="3200" b="1" dirty="0" smtClean="0">
                <a:solidFill>
                  <a:srgbClr val="ED7D31">
                    <a:lumMod val="75000"/>
                  </a:srgbClr>
                </a:solidFill>
                <a:latin typeface="Times New Roman" panose="02020603050405020304" pitchFamily="18" charset="0"/>
                <a:cs typeface="Times New Roman" panose="02020603050405020304" pitchFamily="18" charset="0"/>
              </a:rPr>
              <a:t>2. </a:t>
            </a:r>
            <a:r>
              <a:rPr lang="en-US" sz="3200" b="1" dirty="0" err="1" smtClean="0">
                <a:solidFill>
                  <a:srgbClr val="ED7D31">
                    <a:lumMod val="75000"/>
                  </a:srgbClr>
                </a:solidFill>
                <a:latin typeface="Times New Roman" panose="02020603050405020304" pitchFamily="18" charset="0"/>
                <a:cs typeface="Times New Roman" panose="02020603050405020304" pitchFamily="18" charset="0"/>
              </a:rPr>
              <a:t>Giả</a:t>
            </a:r>
            <a:r>
              <a:rPr lang="en-US" sz="3200" b="1" dirty="0" err="1" smtClean="0">
                <a:solidFill>
                  <a:srgbClr val="ED7D31">
                    <a:lumMod val="75000"/>
                  </a:srgbClr>
                </a:solidFill>
                <a:latin typeface="Times New Roman" panose="02020603050405020304" pitchFamily="18" charset="0"/>
                <a:cs typeface="Times New Roman" panose="02020603050405020304" pitchFamily="18" charset="0"/>
              </a:rPr>
              <a:t>i</a:t>
            </a:r>
            <a:r>
              <a:rPr lang="en-US" sz="3200" b="1" dirty="0" smtClean="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smtClean="0">
                <a:solidFill>
                  <a:srgbClr val="ED7D31">
                    <a:lumMod val="75000"/>
                  </a:srgbClr>
                </a:solidFill>
                <a:latin typeface="Times New Roman" panose="02020603050405020304" pitchFamily="18" charset="0"/>
                <a:cs typeface="Times New Roman" panose="02020603050405020304" pitchFamily="18" charset="0"/>
              </a:rPr>
              <a:t>quyết</a:t>
            </a:r>
            <a:r>
              <a:rPr lang="en-US" sz="3200" b="1" dirty="0" smtClean="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smtClean="0">
                <a:solidFill>
                  <a:srgbClr val="ED7D31">
                    <a:lumMod val="75000"/>
                  </a:srgbClr>
                </a:solidFill>
                <a:latin typeface="Times New Roman" panose="02020603050405020304" pitchFamily="18" charset="0"/>
                <a:cs typeface="Times New Roman" panose="02020603050405020304" pitchFamily="18" charset="0"/>
              </a:rPr>
              <a:t>vấn</a:t>
            </a:r>
            <a:r>
              <a:rPr lang="en-US" sz="3200" b="1" dirty="0" smtClean="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smtClean="0">
                <a:solidFill>
                  <a:srgbClr val="ED7D31">
                    <a:lumMod val="75000"/>
                  </a:srgbClr>
                </a:solidFill>
                <a:latin typeface="Times New Roman" panose="02020603050405020304" pitchFamily="18" charset="0"/>
                <a:cs typeface="Times New Roman" panose="02020603050405020304" pitchFamily="18" charset="0"/>
              </a:rPr>
              <a:t>đề</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282A3086-9C6A-4C83-986B-6C1B1AEEFA4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 xmlns:a16="http://schemas.microsoft.com/office/drawing/2014/main" id="{C61CD613-67D4-4A43-BBF7-0FFF89C935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 xmlns:a16="http://schemas.microsoft.com/office/drawing/2014/main" id="{03DBB5B8-CEC3-4711-BA2A-8B3371286C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 xmlns:a16="http://schemas.microsoft.com/office/drawing/2014/main" id="{8BA57EBB-4AF9-48E5-96B4-E5955A4ABC9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 xmlns:a16="http://schemas.microsoft.com/office/drawing/2014/main" id="{8EB7F0D0-B3E2-4FD2-AE2A-5D8409DE293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 xmlns:a16="http://schemas.microsoft.com/office/drawing/2014/main" id="{4588DBDF-4810-4C73-9709-FF0E8ABF10D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 xmlns:a16="http://schemas.microsoft.com/office/drawing/2014/main" id="{34DEFB29-976B-4ECB-9A91-5DD6FFCA9ED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 xmlns:a16="http://schemas.microsoft.com/office/drawing/2014/main" id="{E6A4001C-74BE-459A-8C48-B40C1723A34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 xmlns:a16="http://schemas.microsoft.com/office/drawing/2014/main" id="{09D469D6-6DCB-452A-9322-BB29F33F066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 xmlns:a16="http://schemas.microsoft.com/office/drawing/2014/main" id="{EFB5AF8B-FA62-433D-BC04-1EA16372267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 xmlns:a16="http://schemas.microsoft.com/office/drawing/2014/main" id="{31AB698A-F3EB-4422-B313-B18A370E873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 xmlns:a16="http://schemas.microsoft.com/office/drawing/2014/main" id="{15204327-EA08-42A3-955B-279E62A525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 xmlns:a16="http://schemas.microsoft.com/office/drawing/2014/main" id="{30CE3015-204F-4AF4-98E1-A3A5DA9AC63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 xmlns:a16="http://schemas.microsoft.com/office/drawing/2014/main" id="{5E0FB1E8-9486-4C8F-9184-0804EBDC1B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 xmlns:a16="http://schemas.microsoft.com/office/drawing/2014/main" id="{C5BE3974-0496-4105-A331-DA6ECCEBF6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 xmlns:a16="http://schemas.microsoft.com/office/drawing/2014/main" id="{40C2FBD7-A80B-494F-938A-CFD92FDD33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 xmlns:a16="http://schemas.microsoft.com/office/drawing/2014/main" id="{2F5F3794-B220-4700-9C61-0A37E215235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 xmlns:a16="http://schemas.microsoft.com/office/drawing/2014/main" id="{543565F9-551F-423F-BDF1-F87CF79962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344167422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464653" y="1550040"/>
            <a:ext cx="5654179" cy="3757919"/>
          </a:xfrm>
          <a:prstGeom prst="rect">
            <a:avLst/>
          </a:prstGeom>
        </p:spPr>
      </p:pic>
      <p:sp>
        <p:nvSpPr>
          <p:cNvPr id="8" name="TextBox 7">
            <a:extLst>
              <a:ext uri="{FF2B5EF4-FFF2-40B4-BE49-F238E27FC236}">
                <a16:creationId xmlns="" xmlns:a16="http://schemas.microsoft.com/office/drawing/2014/main" id="{87847B9B-ABBE-40A3-9829-30FC4EC9D33B}"/>
              </a:ext>
            </a:extLst>
          </p:cNvPr>
          <p:cNvSpPr txBox="1"/>
          <p:nvPr/>
        </p:nvSpPr>
        <p:spPr>
          <a:xfrm>
            <a:off x="2152019" y="401009"/>
            <a:ext cx="7472632" cy="584775"/>
          </a:xfrm>
          <a:prstGeom prst="rect">
            <a:avLst/>
          </a:prstGeom>
          <a:noFill/>
        </p:spPr>
        <p:txBody>
          <a:bodyPr wrap="square" rtlCol="0">
            <a:spAutoFit/>
          </a:bodyPr>
          <a:lstStyle/>
          <a:p>
            <a:pPr lvl="0" algn="ctr"/>
            <a:r>
              <a:rPr lang="en-US" sz="3200" b="1" dirty="0" smtClean="0">
                <a:solidFill>
                  <a:srgbClr val="ED7D31">
                    <a:lumMod val="75000"/>
                  </a:srgbClr>
                </a:solidFill>
                <a:latin typeface="Times New Roman" panose="02020603050405020304" pitchFamily="18" charset="0"/>
                <a:cs typeface="Times New Roman" panose="02020603050405020304" pitchFamily="18" charset="0"/>
              </a:rPr>
              <a:t>a. </a:t>
            </a: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đa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dạng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của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 xmlns:a16="http://schemas.microsoft.com/office/drawing/2014/main" id="{6120293F-C1E4-4639-B9D0-8FF93F7E5D26}"/>
              </a:ext>
            </a:extLst>
          </p:cNvPr>
          <p:cNvSpPr/>
          <p:nvPr/>
        </p:nvSpPr>
        <p:spPr>
          <a:xfrm>
            <a:off x="4211272" y="2093777"/>
            <a:ext cx="4160940"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dẫn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đoạn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phong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loài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TĐ?</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344167422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TextBox 4">
            <a:extLst>
              <a:ext uri="{FF2B5EF4-FFF2-40B4-BE49-F238E27FC236}">
                <a16:creationId xmlns="" xmlns:a16="http://schemas.microsoft.com/office/drawing/2014/main" id="{22B64766-E750-4C77-8D48-8727ED688710}"/>
              </a:ext>
            </a:extLst>
          </p:cNvPr>
          <p:cNvSpPr txBox="1"/>
          <p:nvPr/>
        </p:nvSpPr>
        <p:spPr>
          <a:xfrm>
            <a:off x="2136919" y="202803"/>
            <a:ext cx="7472632" cy="584775"/>
          </a:xfrm>
          <a:prstGeom prst="rect">
            <a:avLst/>
          </a:prstGeom>
          <a:noFill/>
        </p:spPr>
        <p:txBody>
          <a:bodyPr wrap="square" rtlCol="0">
            <a:spAutoFit/>
          </a:bodyPr>
          <a:lstStyle/>
          <a:p>
            <a:pPr lvl="0" algn="ctr"/>
            <a:r>
              <a:rPr lang="en-US" sz="3200" b="1" dirty="0" smtClean="0">
                <a:solidFill>
                  <a:srgbClr val="ED7D31">
                    <a:lumMod val="75000"/>
                  </a:srgbClr>
                </a:solidFill>
                <a:latin typeface="Times New Roman" panose="02020603050405020304" pitchFamily="18" charset="0"/>
                <a:cs typeface="Times New Roman" panose="02020603050405020304" pitchFamily="18" charset="0"/>
              </a:rPr>
              <a:t>1. </a:t>
            </a: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đa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dạng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của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 xmlns:a16="http://schemas.microsoft.com/office/drawing/2014/main" id="{7D0E0E0C-CF7F-48B0-A4D3-EC75F93575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809613" y="1007465"/>
            <a:ext cx="906710" cy="906710"/>
          </a:xfrm>
          <a:prstGeom prst="rect">
            <a:avLst/>
          </a:prstGeom>
        </p:spPr>
      </p:pic>
      <p:sp>
        <p:nvSpPr>
          <p:cNvPr id="3" name="Rectangle 2">
            <a:extLst>
              <a:ext uri="{FF2B5EF4-FFF2-40B4-BE49-F238E27FC236}">
                <a16:creationId xmlns="" xmlns:a16="http://schemas.microsoft.com/office/drawing/2014/main" id="{89EEDFD8-F623-487B-A359-0C2D9D356BA9}"/>
              </a:ext>
            </a:extLst>
          </p:cNvPr>
          <p:cNvSpPr/>
          <p:nvPr/>
        </p:nvSpPr>
        <p:spPr>
          <a:xfrm>
            <a:off x="3611513" y="1588925"/>
            <a:ext cx="4850582" cy="461665"/>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r>
              <a:rPr lang="en-US" sz="2400" kern="100" dirty="0" err="1">
                <a:latin typeface="Times New Roman" panose="02020603050405020304" pitchFamily="18" charset="0"/>
                <a:ea typeface="SimSun" panose="02010600030101010101" pitchFamily="2" charset="-122"/>
              </a:rPr>
              <a:t>Có</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khoảng</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hơn</a:t>
            </a:r>
            <a:r>
              <a:rPr lang="en-US" sz="2400" kern="100" dirty="0">
                <a:latin typeface="Times New Roman" panose="02020603050405020304" pitchFamily="18" charset="0"/>
                <a:ea typeface="SimSun" panose="02010600030101010101" pitchFamily="2" charset="-122"/>
              </a:rPr>
              <a:t> 100000 </a:t>
            </a:r>
            <a:r>
              <a:rPr lang="en-US" sz="2400" kern="100" dirty="0" err="1">
                <a:latin typeface="Times New Roman" panose="02020603050405020304" pitchFamily="18" charset="0"/>
                <a:ea typeface="SimSun" panose="02010600030101010101" pitchFamily="2" charset="-122"/>
              </a:rPr>
              <a:t>loài</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sinh</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vật</a:t>
            </a:r>
            <a:endParaRPr lang="en-US" sz="2400" dirty="0"/>
          </a:p>
        </p:txBody>
      </p:sp>
      <p:pic>
        <p:nvPicPr>
          <p:cNvPr id="6" name="Picture 5">
            <a:extLst>
              <a:ext uri="{FF2B5EF4-FFF2-40B4-BE49-F238E27FC236}">
                <a16:creationId xmlns="" xmlns:a16="http://schemas.microsoft.com/office/drawing/2014/main" id="{AD569F4B-EEB7-4395-A748-499361861C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708945" y="2017481"/>
            <a:ext cx="906710" cy="906710"/>
          </a:xfrm>
          <a:prstGeom prst="rect">
            <a:avLst/>
          </a:prstGeom>
        </p:spPr>
      </p:pic>
      <p:sp>
        <p:nvSpPr>
          <p:cNvPr id="7" name="Rectangle 6">
            <a:extLst>
              <a:ext uri="{FF2B5EF4-FFF2-40B4-BE49-F238E27FC236}">
                <a16:creationId xmlns="" xmlns:a16="http://schemas.microsoft.com/office/drawing/2014/main" id="{AD2E0CB5-89D3-4622-96FA-DD4CB70B96F8}"/>
              </a:ext>
            </a:extLst>
          </p:cNvPr>
          <p:cNvSpPr/>
          <p:nvPr/>
        </p:nvSpPr>
        <p:spPr>
          <a:xfrm>
            <a:off x="3510845" y="2598941"/>
            <a:ext cx="4931158" cy="461665"/>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none">
            <a:spAutoFit/>
          </a:bodyPr>
          <a:lstStyle/>
          <a:p>
            <a:r>
              <a:rPr lang="en-US" sz="2400" kern="100" dirty="0">
                <a:latin typeface="Times New Roman" panose="02020603050405020304" pitchFamily="18" charset="0"/>
                <a:ea typeface="SimSun" panose="02010600030101010101" pitchFamily="2" charset="-122"/>
              </a:rPr>
              <a:t>C</a:t>
            </a:r>
            <a:r>
              <a:rPr lang="vi-VN" sz="2400" kern="100" dirty="0">
                <a:latin typeface="Times New Roman" panose="02020603050405020304" pitchFamily="18" charset="0"/>
                <a:ea typeface="SimSun" panose="02010600030101010101" pitchFamily="2" charset="-122"/>
              </a:rPr>
              <a:t>hỉ nhận biết được hơn 1.400.000 loài</a:t>
            </a:r>
            <a:endParaRPr lang="en-US" sz="2400" dirty="0"/>
          </a:p>
        </p:txBody>
      </p:sp>
      <p:pic>
        <p:nvPicPr>
          <p:cNvPr id="8" name="Picture 7">
            <a:extLst>
              <a:ext uri="{FF2B5EF4-FFF2-40B4-BE49-F238E27FC236}">
                <a16:creationId xmlns="" xmlns:a16="http://schemas.microsoft.com/office/drawing/2014/main" id="{BAE86D29-8E05-4A41-A7C5-F497004950E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809613" y="3110969"/>
            <a:ext cx="906710" cy="906710"/>
          </a:xfrm>
          <a:prstGeom prst="rect">
            <a:avLst/>
          </a:prstGeom>
        </p:spPr>
      </p:pic>
      <p:sp>
        <p:nvSpPr>
          <p:cNvPr id="9" name="Rectangle 8">
            <a:extLst>
              <a:ext uri="{FF2B5EF4-FFF2-40B4-BE49-F238E27FC236}">
                <a16:creationId xmlns="" xmlns:a16="http://schemas.microsoft.com/office/drawing/2014/main" id="{1B083132-2575-45E9-B9B7-E183C02C77D9}"/>
              </a:ext>
            </a:extLst>
          </p:cNvPr>
          <p:cNvSpPr/>
          <p:nvPr/>
        </p:nvSpPr>
        <p:spPr>
          <a:xfrm>
            <a:off x="3611513" y="3692429"/>
            <a:ext cx="4850582" cy="830997"/>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r>
              <a:rPr lang="en-US" sz="2400" kern="100" dirty="0">
                <a:latin typeface="Times New Roman" panose="02020603050405020304" pitchFamily="18" charset="0"/>
                <a:ea typeface="SimSun" panose="02010600030101010101" pitchFamily="2" charset="-122"/>
              </a:rPr>
              <a:t>T</a:t>
            </a:r>
            <a:r>
              <a:rPr lang="vi-VN" sz="2400" kern="100" dirty="0">
                <a:latin typeface="Times New Roman" panose="02020603050405020304" pitchFamily="18" charset="0"/>
                <a:ea typeface="SimSun" panose="02010600030101010101" pitchFamily="2" charset="-122"/>
              </a:rPr>
              <a:t>rong đó  hơn 300.000 loài thực vật và 1.000.000 loài động vật.</a:t>
            </a:r>
            <a:endParaRPr lang="en-US" sz="2400" dirty="0"/>
          </a:p>
        </p:txBody>
      </p:sp>
      <p:sp>
        <p:nvSpPr>
          <p:cNvPr id="10" name="Right Brace 9">
            <a:extLst>
              <a:ext uri="{FF2B5EF4-FFF2-40B4-BE49-F238E27FC236}">
                <a16:creationId xmlns="" xmlns:a16="http://schemas.microsoft.com/office/drawing/2014/main" id="{478C49C3-778C-4380-99CF-A482FFB593EF}"/>
              </a:ext>
            </a:extLst>
          </p:cNvPr>
          <p:cNvSpPr/>
          <p:nvPr/>
        </p:nvSpPr>
        <p:spPr>
          <a:xfrm>
            <a:off x="8462095" y="1585857"/>
            <a:ext cx="739500" cy="2937569"/>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Rectangle 10">
            <a:extLst>
              <a:ext uri="{FF2B5EF4-FFF2-40B4-BE49-F238E27FC236}">
                <a16:creationId xmlns="" xmlns:a16="http://schemas.microsoft.com/office/drawing/2014/main" id="{B8394A1F-DC4D-4D3E-B3EC-D61E209FBE0D}"/>
              </a:ext>
            </a:extLst>
          </p:cNvPr>
          <p:cNvSpPr/>
          <p:nvPr/>
        </p:nvSpPr>
        <p:spPr>
          <a:xfrm>
            <a:off x="9496639" y="2363995"/>
            <a:ext cx="2344970" cy="1200329"/>
          </a:xfrm>
          <a:prstGeom prst="rect">
            <a:avLst/>
          </a:prstGeom>
          <a:ln w="28575">
            <a:solidFill>
              <a:schemeClr val="tx1"/>
            </a:solidFill>
            <a:prstDash val="sysDash"/>
          </a:ln>
        </p:spPr>
        <p:txBody>
          <a:bodyPr wrap="square">
            <a:spAutoFit/>
          </a:bodyPr>
          <a:lstStyle/>
          <a:p>
            <a:pPr algn="just"/>
            <a:r>
              <a:rPr lang="en-US" sz="2400" kern="100" dirty="0" err="1">
                <a:latin typeface="Times New Roman" panose="02020603050405020304" pitchFamily="18" charset="0"/>
                <a:ea typeface="SimSun" panose="02010600030101010101" pitchFamily="2" charset="-122"/>
              </a:rPr>
              <a:t>Các</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loài</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sinh</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vật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trên</a:t>
            </a:r>
            <a:r>
              <a:rPr lang="en-US" sz="2400" kern="100" dirty="0">
                <a:latin typeface="Times New Roman" panose="02020603050405020304" pitchFamily="18" charset="0"/>
                <a:ea typeface="SimSun" panose="02010600030101010101" pitchFamily="2" charset="-122"/>
              </a:rPr>
              <a:t> TĐ </a:t>
            </a:r>
            <a:r>
              <a:rPr lang="en-US" sz="2400" kern="100" dirty="0" err="1">
                <a:latin typeface="Times New Roman" panose="02020603050405020304" pitchFamily="18" charset="0"/>
                <a:ea typeface="SimSun" panose="02010600030101010101" pitchFamily="2" charset="-122"/>
              </a:rPr>
              <a:t>rất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đa</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dạng</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phong</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phú</a:t>
            </a:r>
            <a:endParaRPr lang="en-US" sz="2400" dirty="0"/>
          </a:p>
        </p:txBody>
      </p:sp>
    </p:spTree>
    <p:extLst>
      <p:ext uri="{BB962C8B-B14F-4D97-AF65-F5344CB8AC3E}">
        <p14:creationId xmlns:p14="http://schemas.microsoft.com/office/powerpoint/2010/main" val="381653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7"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286992" y="1358247"/>
            <a:ext cx="5973150" cy="3969916"/>
          </a:xfrm>
          <a:prstGeom prst="rect">
            <a:avLst/>
          </a:prstGeom>
        </p:spPr>
      </p:pic>
      <p:sp>
        <p:nvSpPr>
          <p:cNvPr id="8" name="TextBox 7">
            <a:extLst>
              <a:ext uri="{FF2B5EF4-FFF2-40B4-BE49-F238E27FC236}">
                <a16:creationId xmlns="" xmlns:a16="http://schemas.microsoft.com/office/drawing/2014/main" id="{87847B9B-ABBE-40A3-9829-30FC4EC9D33B}"/>
              </a:ext>
            </a:extLst>
          </p:cNvPr>
          <p:cNvSpPr txBox="1"/>
          <p:nvPr/>
        </p:nvSpPr>
        <p:spPr>
          <a:xfrm>
            <a:off x="2152019" y="401009"/>
            <a:ext cx="74726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dạng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 xmlns:a16="http://schemas.microsoft.com/office/drawing/2014/main" id="{6120293F-C1E4-4639-B9D0-8FF93F7E5D26}"/>
              </a:ext>
            </a:extLst>
          </p:cNvPr>
          <p:cNvSpPr/>
          <p:nvPr/>
        </p:nvSpPr>
        <p:spPr>
          <a:xfrm>
            <a:off x="4211272" y="1808551"/>
            <a:ext cx="4160940" cy="224676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 chênh lệch giữa số lượng loài sinh vật tồn tại trên thực tế và con số về số lượng loài đã đã nhận biết nói với chúng ta điều gì?</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34479013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2904706" y="1312542"/>
            <a:ext cx="3621337" cy="2341936"/>
          </a:xfrm>
          <a:prstGeom prst="rect">
            <a:avLst/>
          </a:prstGeom>
        </p:spPr>
      </p:pic>
      <p:sp>
        <p:nvSpPr>
          <p:cNvPr id="8" name="TextBox 7">
            <a:extLst>
              <a:ext uri="{FF2B5EF4-FFF2-40B4-BE49-F238E27FC236}">
                <a16:creationId xmlns="" xmlns:a16="http://schemas.microsoft.com/office/drawing/2014/main" id="{87847B9B-ABBE-40A3-9829-30FC4EC9D33B}"/>
              </a:ext>
            </a:extLst>
          </p:cNvPr>
          <p:cNvSpPr txBox="1"/>
          <p:nvPr/>
        </p:nvSpPr>
        <p:spPr>
          <a:xfrm>
            <a:off x="2061418" y="110524"/>
            <a:ext cx="7472632" cy="584775"/>
          </a:xfrm>
          <a:prstGeom prst="rect">
            <a:avLst/>
          </a:prstGeom>
          <a:noFill/>
        </p:spPr>
        <p:txBody>
          <a:bodyPr wrap="square" rtlCol="0">
            <a:spAutoFit/>
          </a:bodyPr>
          <a:lstStyle/>
          <a:p>
            <a:pPr lvl="0" algn="ctr"/>
            <a:r>
              <a:rPr lang="en-US" sz="3200" b="1" dirty="0" smtClean="0">
                <a:solidFill>
                  <a:srgbClr val="ED7D31">
                    <a:lumMod val="75000"/>
                  </a:srgbClr>
                </a:solidFill>
                <a:latin typeface="Times New Roman" panose="02020603050405020304" pitchFamily="18" charset="0"/>
                <a:cs typeface="Times New Roman" panose="02020603050405020304" pitchFamily="18" charset="0"/>
              </a:rPr>
              <a:t>a. </a:t>
            </a: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đa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dạng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của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 xmlns:a16="http://schemas.microsoft.com/office/drawing/2014/main" id="{6120293F-C1E4-4639-B9D0-8FF93F7E5D26}"/>
              </a:ext>
            </a:extLst>
          </p:cNvPr>
          <p:cNvSpPr/>
          <p:nvPr/>
        </p:nvSpPr>
        <p:spPr>
          <a:xfrm>
            <a:off x="3335450" y="1669910"/>
            <a:ext cx="2759847" cy="830997"/>
          </a:xfrm>
          <a:prstGeom prst="rect">
            <a:avLst/>
          </a:prstGeom>
        </p:spPr>
        <p:txBody>
          <a:bodyPr wrap="square">
            <a:spAutoFit/>
          </a:bodyPr>
          <a:lstStyle/>
          <a:p>
            <a:pPr lvl="0" algn="just"/>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ố liệu thường chỉ có giá trị thời điểm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211570" y="2302300"/>
            <a:ext cx="1986618" cy="1986618"/>
          </a:xfrm>
          <a:prstGeom prst="rect">
            <a:avLst/>
          </a:prstGeom>
        </p:spPr>
      </p:pic>
      <p:pic>
        <p:nvPicPr>
          <p:cNvPr id="19" name="Picture 18">
            <a:extLst>
              <a:ext uri="{FF2B5EF4-FFF2-40B4-BE49-F238E27FC236}">
                <a16:creationId xmlns=""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417566" y="5333407"/>
            <a:ext cx="1986618" cy="1986618"/>
          </a:xfrm>
          <a:prstGeom prst="rect">
            <a:avLst/>
          </a:prstGeom>
        </p:spPr>
      </p:pic>
      <p:pic>
        <p:nvPicPr>
          <p:cNvPr id="20" name="Picture 19">
            <a:extLst>
              <a:ext uri="{FF2B5EF4-FFF2-40B4-BE49-F238E27FC236}">
                <a16:creationId xmlns=""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7" name="Picture 26">
            <a:extLst>
              <a:ext uri="{FF2B5EF4-FFF2-40B4-BE49-F238E27FC236}">
                <a16:creationId xmlns="" xmlns:a16="http://schemas.microsoft.com/office/drawing/2014/main" id="{F72B61E9-4A0A-4F8F-914F-EF778123C3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6773003" y="796294"/>
            <a:ext cx="4516994" cy="2341936"/>
          </a:xfrm>
          <a:prstGeom prst="rect">
            <a:avLst/>
          </a:prstGeom>
        </p:spPr>
      </p:pic>
      <p:sp>
        <p:nvSpPr>
          <p:cNvPr id="28" name="Rectangle 27">
            <a:extLst>
              <a:ext uri="{FF2B5EF4-FFF2-40B4-BE49-F238E27FC236}">
                <a16:creationId xmlns="" xmlns:a16="http://schemas.microsoft.com/office/drawing/2014/main" id="{E618EEB6-A396-46B7-AA8E-A7BFFE32166D}"/>
              </a:ext>
            </a:extLst>
          </p:cNvPr>
          <p:cNvSpPr/>
          <p:nvPr/>
        </p:nvSpPr>
        <p:spPr>
          <a:xfrm>
            <a:off x="7264532" y="1057756"/>
            <a:ext cx="3533936" cy="1200329"/>
          </a:xfrm>
          <a:prstGeom prst="rect">
            <a:avLst/>
          </a:prstGeom>
        </p:spPr>
        <p:txBody>
          <a:bodyPr wrap="square">
            <a:spAutoFit/>
          </a:bodyPr>
          <a:lstStyle/>
          <a:p>
            <a:pPr lvl="0" algn="just"/>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gười đọc phải thường xuyên nhớ về mốc ra đời của văn bản </a:t>
            </a:r>
            <a:endPar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 xmlns:a16="http://schemas.microsoft.com/office/drawing/2014/main" id="{428FF94B-210D-4797-A4BE-EB98ACF20EF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924482" y="5300185"/>
            <a:ext cx="1986618" cy="1986618"/>
          </a:xfrm>
          <a:prstGeom prst="rect">
            <a:avLst/>
          </a:prstGeom>
        </p:spPr>
      </p:pic>
      <p:pic>
        <p:nvPicPr>
          <p:cNvPr id="30" name="Picture 29">
            <a:extLst>
              <a:ext uri="{FF2B5EF4-FFF2-40B4-BE49-F238E27FC236}">
                <a16:creationId xmlns="" xmlns:a16="http://schemas.microsoft.com/office/drawing/2014/main" id="{66A03408-2063-4467-AA3E-A52CC0ECC35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79694" y="5366619"/>
            <a:ext cx="1986618" cy="1986618"/>
          </a:xfrm>
          <a:prstGeom prst="rect">
            <a:avLst/>
          </a:prstGeom>
        </p:spPr>
      </p:pic>
      <p:pic>
        <p:nvPicPr>
          <p:cNvPr id="31" name="Picture 30">
            <a:extLst>
              <a:ext uri="{FF2B5EF4-FFF2-40B4-BE49-F238E27FC236}">
                <a16:creationId xmlns="" xmlns:a16="http://schemas.microsoft.com/office/drawing/2014/main" id="{26AB2158-B622-492D-8D9B-4D018675DC9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491015" y="2086724"/>
            <a:ext cx="1986618" cy="1986618"/>
          </a:xfrm>
          <a:prstGeom prst="rect">
            <a:avLst/>
          </a:prstGeom>
        </p:spPr>
      </p:pic>
      <p:pic>
        <p:nvPicPr>
          <p:cNvPr id="32" name="Picture 31">
            <a:extLst>
              <a:ext uri="{FF2B5EF4-FFF2-40B4-BE49-F238E27FC236}">
                <a16:creationId xmlns="" xmlns:a16="http://schemas.microsoft.com/office/drawing/2014/main" id="{EDB9AB1B-DA67-442D-9793-998FF4F290C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5324889" y="3108098"/>
            <a:ext cx="4516994" cy="2341936"/>
          </a:xfrm>
          <a:prstGeom prst="rect">
            <a:avLst/>
          </a:prstGeom>
        </p:spPr>
      </p:pic>
      <p:sp>
        <p:nvSpPr>
          <p:cNvPr id="33" name="Rectangle 32">
            <a:extLst>
              <a:ext uri="{FF2B5EF4-FFF2-40B4-BE49-F238E27FC236}">
                <a16:creationId xmlns="" xmlns:a16="http://schemas.microsoft.com/office/drawing/2014/main" id="{F8B3E500-8128-4CDB-B3E3-757A3B5DA3EA}"/>
              </a:ext>
            </a:extLst>
          </p:cNvPr>
          <p:cNvSpPr/>
          <p:nvPr/>
        </p:nvSpPr>
        <p:spPr>
          <a:xfrm>
            <a:off x="5850569" y="3300114"/>
            <a:ext cx="3533936" cy="1200329"/>
          </a:xfrm>
          <a:prstGeom prst="rect">
            <a:avLst/>
          </a:prstGeom>
        </p:spPr>
        <p:txBody>
          <a:bodyPr wrap="square">
            <a:spAutoFit/>
          </a:bodyPr>
          <a:lstStyle/>
          <a:p>
            <a:pPr lvl="0" algn="just"/>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ưu ý về những dẫn chứng được thống kê trong văn bản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 xmlns:a16="http://schemas.microsoft.com/office/drawing/2014/main" id="{35F00989-0582-4FCC-B2B9-BAD507B36AA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137731" y="4106554"/>
            <a:ext cx="1986618" cy="1986618"/>
          </a:xfrm>
          <a:prstGeom prst="rect">
            <a:avLst/>
          </a:prstGeom>
        </p:spPr>
      </p:pic>
    </p:spTree>
    <p:extLst>
      <p:ext uri="{BB962C8B-B14F-4D97-AF65-F5344CB8AC3E}">
        <p14:creationId xmlns:p14="http://schemas.microsoft.com/office/powerpoint/2010/main" val="15606752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par>
                                <p:cTn id="27" presetID="16" presetClass="entr" presetSubtype="21"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barn(inVertical)">
                                      <p:cBhvr>
                                        <p:cTn id="34" dur="500"/>
                                        <p:tgtEl>
                                          <p:spTgt spid="3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par>
                                <p:cTn id="38" presetID="16" presetClass="entr" presetSubtype="21"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8"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1349535" y="868254"/>
            <a:ext cx="4448200" cy="3233963"/>
          </a:xfrm>
          <a:prstGeom prst="rect">
            <a:avLst/>
          </a:prstGeom>
        </p:spPr>
      </p:pic>
      <p:sp>
        <p:nvSpPr>
          <p:cNvPr id="8" name="TextBox 7">
            <a:extLst>
              <a:ext uri="{FF2B5EF4-FFF2-40B4-BE49-F238E27FC236}">
                <a16:creationId xmlns="" xmlns:a16="http://schemas.microsoft.com/office/drawing/2014/main" id="{87847B9B-ABBE-40A3-9829-30FC4EC9D33B}"/>
              </a:ext>
            </a:extLst>
          </p:cNvPr>
          <p:cNvSpPr txBox="1"/>
          <p:nvPr/>
        </p:nvSpPr>
        <p:spPr>
          <a:xfrm>
            <a:off x="2152019" y="401009"/>
            <a:ext cx="74726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dạng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 xmlns:a16="http://schemas.microsoft.com/office/drawing/2014/main" id="{6120293F-C1E4-4639-B9D0-8FF93F7E5D26}"/>
              </a:ext>
            </a:extLst>
          </p:cNvPr>
          <p:cNvSpPr/>
          <p:nvPr/>
        </p:nvSpPr>
        <p:spPr>
          <a:xfrm>
            <a:off x="1819821" y="1319791"/>
            <a:ext cx="3444253"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 quan sát ảnh minh hoạ và dựa vào việc quan sát thực tế của em, hãy cho biết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 name="Picture 1">
            <a:extLst>
              <a:ext uri="{FF2B5EF4-FFF2-40B4-BE49-F238E27FC236}">
                <a16:creationId xmlns="" xmlns:a16="http://schemas.microsoft.com/office/drawing/2014/main" id="{70010943-2D68-4214-B1B2-4B912997E44D}"/>
              </a:ext>
            </a:extLst>
          </p:cNvPr>
          <p:cNvPicPr>
            <a:picLocks noChangeAspect="1"/>
          </p:cNvPicPr>
          <p:nvPr/>
        </p:nvPicPr>
        <p:blipFill>
          <a:blip r:embed="rId7"/>
          <a:stretch>
            <a:fillRect/>
          </a:stretch>
        </p:blipFill>
        <p:spPr>
          <a:xfrm>
            <a:off x="8174665" y="1319791"/>
            <a:ext cx="3871926" cy="3000375"/>
          </a:xfrm>
          <a:prstGeom prst="rect">
            <a:avLst/>
          </a:prstGeom>
        </p:spPr>
      </p:pic>
      <p:pic>
        <p:nvPicPr>
          <p:cNvPr id="27" name="Picture 26">
            <a:extLst>
              <a:ext uri="{FF2B5EF4-FFF2-40B4-BE49-F238E27FC236}">
                <a16:creationId xmlns="" xmlns:a16="http://schemas.microsoft.com/office/drawing/2014/main" id="{93EDEB35-4155-4979-B2A2-B2C9F544932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247869" y="2889451"/>
            <a:ext cx="4933006" cy="3233963"/>
          </a:xfrm>
          <a:prstGeom prst="rect">
            <a:avLst/>
          </a:prstGeom>
        </p:spPr>
      </p:pic>
      <p:sp>
        <p:nvSpPr>
          <p:cNvPr id="28" name="Rectangle 27">
            <a:extLst>
              <a:ext uri="{FF2B5EF4-FFF2-40B4-BE49-F238E27FC236}">
                <a16:creationId xmlns="" xmlns:a16="http://schemas.microsoft.com/office/drawing/2014/main" id="{D69B4F66-DFF0-4802-B381-E08524885249}"/>
              </a:ext>
            </a:extLst>
          </p:cNvPr>
          <p:cNvSpPr/>
          <p:nvPr/>
        </p:nvSpPr>
        <p:spPr>
          <a:xfrm>
            <a:off x="3829049" y="3315790"/>
            <a:ext cx="3770646" cy="147732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Kể về một du lịch sinh thái hay khu bảo tồn thiên nhiên mà em biết. Ở đó em thấy các loài sinh vật nào và chúng sống với nhau ra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 đó em hiểu gì về quần xã sinh vật?</a:t>
            </a:r>
          </a:p>
        </p:txBody>
      </p:sp>
    </p:spTree>
    <p:extLst>
      <p:ext uri="{BB962C8B-B14F-4D97-AF65-F5344CB8AC3E}">
        <p14:creationId xmlns:p14="http://schemas.microsoft.com/office/powerpoint/2010/main" val="72828603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16" presetClass="entr" presetSubtype="21"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 xmlns:a16="http://schemas.microsoft.com/office/drawing/2014/main" id="{16EEBA50-7FF9-43B8-8CDB-CD6C7DE9154A}"/>
              </a:ext>
            </a:extLst>
          </p:cNvPr>
          <p:cNvSpPr txBox="1"/>
          <p:nvPr/>
        </p:nvSpPr>
        <p:spPr>
          <a:xfrm>
            <a:off x="3489820" y="2082105"/>
            <a:ext cx="6409188" cy="1015663"/>
          </a:xfrm>
          <a:prstGeom prst="rect">
            <a:avLst/>
          </a:prstGeom>
          <a:noFill/>
        </p:spPr>
        <p:txBody>
          <a:bodyPr wrap="square" rtlCol="0">
            <a:spAutoFit/>
          </a:bodyPr>
          <a:lstStyle/>
          <a:p>
            <a:pPr algn="ctr"/>
            <a:r>
              <a:rPr lang="en-US" sz="6000" b="1" dirty="0">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466555204"/>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pic>
        <p:nvPicPr>
          <p:cNvPr id="5" name="Picture 4">
            <a:extLst>
              <a:ext uri="{FF2B5EF4-FFF2-40B4-BE49-F238E27FC236}">
                <a16:creationId xmlns="" xmlns:a16="http://schemas.microsoft.com/office/drawing/2014/main" id="{513CB42C-7323-416B-B99F-DEB789C7E1FE}"/>
              </a:ext>
            </a:extLst>
          </p:cNvPr>
          <p:cNvPicPr>
            <a:picLocks noChangeAspect="1"/>
          </p:cNvPicPr>
          <p:nvPr/>
        </p:nvPicPr>
        <p:blipFill>
          <a:blip r:embed="rId3"/>
          <a:stretch>
            <a:fillRect/>
          </a:stretch>
        </p:blipFill>
        <p:spPr>
          <a:xfrm>
            <a:off x="0" y="0"/>
            <a:ext cx="3798137" cy="2597121"/>
          </a:xfrm>
          <a:prstGeom prst="rect">
            <a:avLst/>
          </a:prstGeom>
        </p:spPr>
      </p:pic>
      <p:pic>
        <p:nvPicPr>
          <p:cNvPr id="8" name="Picture 7">
            <a:extLst>
              <a:ext uri="{FF2B5EF4-FFF2-40B4-BE49-F238E27FC236}">
                <a16:creationId xmlns="" xmlns:a16="http://schemas.microsoft.com/office/drawing/2014/main" id="{02F2AFF3-672C-43BD-8B87-357615EFD301}"/>
              </a:ext>
            </a:extLst>
          </p:cNvPr>
          <p:cNvPicPr>
            <a:picLocks noChangeAspect="1"/>
          </p:cNvPicPr>
          <p:nvPr/>
        </p:nvPicPr>
        <p:blipFill>
          <a:blip r:embed="rId4"/>
          <a:stretch>
            <a:fillRect/>
          </a:stretch>
        </p:blipFill>
        <p:spPr>
          <a:xfrm>
            <a:off x="4002347" y="0"/>
            <a:ext cx="3499407" cy="2627604"/>
          </a:xfrm>
          <a:prstGeom prst="rect">
            <a:avLst/>
          </a:prstGeom>
        </p:spPr>
      </p:pic>
      <p:pic>
        <p:nvPicPr>
          <p:cNvPr id="11" name="Picture 10">
            <a:extLst>
              <a:ext uri="{FF2B5EF4-FFF2-40B4-BE49-F238E27FC236}">
                <a16:creationId xmlns="" xmlns:a16="http://schemas.microsoft.com/office/drawing/2014/main" id="{B05C2D1C-5BA6-417C-99E4-DE18622D0096}"/>
              </a:ext>
            </a:extLst>
          </p:cNvPr>
          <p:cNvPicPr>
            <a:picLocks noChangeAspect="1"/>
          </p:cNvPicPr>
          <p:nvPr/>
        </p:nvPicPr>
        <p:blipFill>
          <a:blip r:embed="rId5"/>
          <a:stretch>
            <a:fillRect/>
          </a:stretch>
        </p:blipFill>
        <p:spPr>
          <a:xfrm>
            <a:off x="7705964" y="-3345"/>
            <a:ext cx="3913971" cy="2517866"/>
          </a:xfrm>
          <a:prstGeom prst="rect">
            <a:avLst/>
          </a:prstGeom>
        </p:spPr>
      </p:pic>
      <p:pic>
        <p:nvPicPr>
          <p:cNvPr id="14" name="Picture 13">
            <a:extLst>
              <a:ext uri="{FF2B5EF4-FFF2-40B4-BE49-F238E27FC236}">
                <a16:creationId xmlns="" xmlns:a16="http://schemas.microsoft.com/office/drawing/2014/main" id="{3FF108D0-3A25-4A4B-BF81-BA37BF2F8759}"/>
              </a:ext>
            </a:extLst>
          </p:cNvPr>
          <p:cNvPicPr>
            <a:picLocks noChangeAspect="1"/>
          </p:cNvPicPr>
          <p:nvPr/>
        </p:nvPicPr>
        <p:blipFill>
          <a:blip r:embed="rId6"/>
          <a:stretch>
            <a:fillRect/>
          </a:stretch>
        </p:blipFill>
        <p:spPr>
          <a:xfrm>
            <a:off x="4033913" y="2864774"/>
            <a:ext cx="3499407" cy="2731245"/>
          </a:xfrm>
          <a:prstGeom prst="rect">
            <a:avLst/>
          </a:prstGeom>
        </p:spPr>
      </p:pic>
    </p:spTree>
    <p:extLst>
      <p:ext uri="{BB962C8B-B14F-4D97-AF65-F5344CB8AC3E}">
        <p14:creationId xmlns:p14="http://schemas.microsoft.com/office/powerpoint/2010/main" val="258207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1349535" y="868254"/>
            <a:ext cx="4448200" cy="3233963"/>
          </a:xfrm>
          <a:prstGeom prst="rect">
            <a:avLst/>
          </a:prstGeom>
        </p:spPr>
      </p:pic>
      <p:sp>
        <p:nvSpPr>
          <p:cNvPr id="8" name="TextBox 7">
            <a:extLst>
              <a:ext uri="{FF2B5EF4-FFF2-40B4-BE49-F238E27FC236}">
                <a16:creationId xmlns="" xmlns:a16="http://schemas.microsoft.com/office/drawing/2014/main" id="{87847B9B-ABBE-40A3-9829-30FC4EC9D33B}"/>
              </a:ext>
            </a:extLst>
          </p:cNvPr>
          <p:cNvSpPr txBox="1"/>
          <p:nvPr/>
        </p:nvSpPr>
        <p:spPr>
          <a:xfrm>
            <a:off x="2152019" y="401009"/>
            <a:ext cx="74726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dạng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 xmlns:a16="http://schemas.microsoft.com/office/drawing/2014/main" id="{6120293F-C1E4-4639-B9D0-8FF93F7E5D26}"/>
              </a:ext>
            </a:extLst>
          </p:cNvPr>
          <p:cNvSpPr/>
          <p:nvPr/>
        </p:nvSpPr>
        <p:spPr>
          <a:xfrm>
            <a:off x="1819821" y="1319791"/>
            <a:ext cx="3444253" cy="830997"/>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Mỗi quần xã giống như một thế giới riêng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 name="Picture 1">
            <a:extLst>
              <a:ext uri="{FF2B5EF4-FFF2-40B4-BE49-F238E27FC236}">
                <a16:creationId xmlns="" xmlns:a16="http://schemas.microsoft.com/office/drawing/2014/main" id="{70010943-2D68-4214-B1B2-4B912997E44D}"/>
              </a:ext>
            </a:extLst>
          </p:cNvPr>
          <p:cNvPicPr>
            <a:picLocks noChangeAspect="1"/>
          </p:cNvPicPr>
          <p:nvPr/>
        </p:nvPicPr>
        <p:blipFill>
          <a:blip r:embed="rId7"/>
          <a:stretch>
            <a:fillRect/>
          </a:stretch>
        </p:blipFill>
        <p:spPr>
          <a:xfrm>
            <a:off x="8174665" y="1319791"/>
            <a:ext cx="3871926" cy="3000375"/>
          </a:xfrm>
          <a:prstGeom prst="rect">
            <a:avLst/>
          </a:prstGeom>
        </p:spPr>
      </p:pic>
      <p:pic>
        <p:nvPicPr>
          <p:cNvPr id="27" name="Picture 26">
            <a:extLst>
              <a:ext uri="{FF2B5EF4-FFF2-40B4-BE49-F238E27FC236}">
                <a16:creationId xmlns="" xmlns:a16="http://schemas.microsoft.com/office/drawing/2014/main" id="{93EDEB35-4155-4979-B2A2-B2C9F544932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172734" y="2731605"/>
            <a:ext cx="4933006" cy="3233963"/>
          </a:xfrm>
          <a:prstGeom prst="rect">
            <a:avLst/>
          </a:prstGeom>
        </p:spPr>
      </p:pic>
      <p:sp>
        <p:nvSpPr>
          <p:cNvPr id="28" name="Rectangle 27">
            <a:extLst>
              <a:ext uri="{FF2B5EF4-FFF2-40B4-BE49-F238E27FC236}">
                <a16:creationId xmlns="" xmlns:a16="http://schemas.microsoft.com/office/drawing/2014/main" id="{D69B4F66-DFF0-4802-B381-E08524885249}"/>
              </a:ext>
            </a:extLst>
          </p:cNvPr>
          <p:cNvSpPr/>
          <p:nvPr/>
        </p:nvSpPr>
        <p:spPr>
          <a:xfrm>
            <a:off x="3829049" y="3315790"/>
            <a:ext cx="3770646" cy="1200329"/>
          </a:xfrm>
          <a:prstGeom prst="rect">
            <a:avLst/>
          </a:prstGeom>
        </p:spPr>
        <p:txBody>
          <a:bodyPr wrap="square">
            <a:spAutoFit/>
          </a:bodyPr>
          <a:lstStyle/>
          <a:p>
            <a:pPr lvl="0" algn="just">
              <a:defRPr/>
            </a:pP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rong đó các loài cùng chung sống với số lượng cá thể khác nhau.</a:t>
            </a:r>
            <a:endPar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77886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16" presetClass="entr" presetSubtype="21"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286992" y="1358247"/>
            <a:ext cx="5973150" cy="3969916"/>
          </a:xfrm>
          <a:prstGeom prst="rect">
            <a:avLst/>
          </a:prstGeom>
        </p:spPr>
      </p:pic>
      <p:sp>
        <p:nvSpPr>
          <p:cNvPr id="8" name="TextBox 7">
            <a:extLst>
              <a:ext uri="{FF2B5EF4-FFF2-40B4-BE49-F238E27FC236}">
                <a16:creationId xmlns="" xmlns:a16="http://schemas.microsoft.com/office/drawing/2014/main" id="{87847B9B-ABBE-40A3-9829-30FC4EC9D33B}"/>
              </a:ext>
            </a:extLst>
          </p:cNvPr>
          <p:cNvSpPr txBox="1"/>
          <p:nvPr/>
        </p:nvSpPr>
        <p:spPr>
          <a:xfrm>
            <a:off x="2152019" y="401009"/>
            <a:ext cx="74726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1.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dạng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 xmlns:a16="http://schemas.microsoft.com/office/drawing/2014/main" id="{6120293F-C1E4-4639-B9D0-8FF93F7E5D26}"/>
              </a:ext>
            </a:extLst>
          </p:cNvPr>
          <p:cNvSpPr/>
          <p:nvPr/>
        </p:nvSpPr>
        <p:spPr>
          <a:xfrm>
            <a:off x="4211272" y="1808551"/>
            <a:ext cx="4160940"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 lượng các loài ở mỗi quần xã có giống nhau không? Chúng phụ thuộc vào điều gì?</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206880837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TextBox 4">
            <a:extLst>
              <a:ext uri="{FF2B5EF4-FFF2-40B4-BE49-F238E27FC236}">
                <a16:creationId xmlns="" xmlns:a16="http://schemas.microsoft.com/office/drawing/2014/main" id="{22B64766-E750-4C77-8D48-8727ED688710}"/>
              </a:ext>
            </a:extLst>
          </p:cNvPr>
          <p:cNvSpPr txBox="1"/>
          <p:nvPr/>
        </p:nvSpPr>
        <p:spPr>
          <a:xfrm>
            <a:off x="2136919" y="202803"/>
            <a:ext cx="7472632" cy="584775"/>
          </a:xfrm>
          <a:prstGeom prst="rect">
            <a:avLst/>
          </a:prstGeom>
          <a:noFill/>
        </p:spPr>
        <p:txBody>
          <a:bodyPr wrap="square" rtlCol="0">
            <a:spAutoFit/>
          </a:bodyPr>
          <a:lstStyle/>
          <a:p>
            <a:pPr lvl="0" algn="ct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đa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dạng</a:t>
            </a:r>
            <a:r>
              <a:rPr lang="en-US" sz="3200" b="1" dirty="0">
                <a:solidFill>
                  <a:srgbClr val="ED7D31">
                    <a:lumMod val="75000"/>
                  </a:srgbClr>
                </a:solidFill>
                <a:latin typeface="Times New Roman" panose="02020603050405020304" pitchFamily="18" charset="0"/>
                <a:cs typeface="Times New Roman" panose="02020603050405020304" pitchFamily="18" charset="0"/>
              </a:rPr>
              <a:t> ở </a:t>
            </a:r>
            <a:r>
              <a:rPr lang="en-US" sz="3200" b="1" dirty="0" err="1">
                <a:solidFill>
                  <a:srgbClr val="ED7D31">
                    <a:lumMod val="75000"/>
                  </a:srgbClr>
                </a:solidFill>
                <a:latin typeface="Times New Roman" panose="02020603050405020304" pitchFamily="18" charset="0"/>
                <a:cs typeface="Times New Roman" panose="02020603050405020304" pitchFamily="18" charset="0"/>
              </a:rPr>
              <a:t>mỗi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quần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xã</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 xmlns:a16="http://schemas.microsoft.com/office/drawing/2014/main" id="{7D0E0E0C-CF7F-48B0-A4D3-EC75F93575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809613" y="1007465"/>
            <a:ext cx="906710" cy="906710"/>
          </a:xfrm>
          <a:prstGeom prst="rect">
            <a:avLst/>
          </a:prstGeom>
        </p:spPr>
      </p:pic>
      <p:sp>
        <p:nvSpPr>
          <p:cNvPr id="3" name="Rectangle 2">
            <a:extLst>
              <a:ext uri="{FF2B5EF4-FFF2-40B4-BE49-F238E27FC236}">
                <a16:creationId xmlns="" xmlns:a16="http://schemas.microsoft.com/office/drawing/2014/main" id="{89EEDFD8-F623-487B-A359-0C2D9D356BA9}"/>
              </a:ext>
            </a:extLst>
          </p:cNvPr>
          <p:cNvSpPr/>
          <p:nvPr/>
        </p:nvSpPr>
        <p:spPr>
          <a:xfrm>
            <a:off x="3611513" y="1588925"/>
            <a:ext cx="2713087" cy="461665"/>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err="1">
                <a:solidFill>
                  <a:prstClr val="black"/>
                </a:solidFill>
                <a:latin typeface="Times New Roman" panose="02020603050405020304" pitchFamily="18" charset="0"/>
                <a:ea typeface="SimSun" panose="02010600030101010101" pitchFamily="2" charset="-122"/>
              </a:rPr>
              <a:t>Sự</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cạnh</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tranh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 xmlns:a16="http://schemas.microsoft.com/office/drawing/2014/main" id="{AD569F4B-EEB7-4395-A748-499361861C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708945" y="2017481"/>
            <a:ext cx="906710" cy="906710"/>
          </a:xfrm>
          <a:prstGeom prst="rect">
            <a:avLst/>
          </a:prstGeom>
        </p:spPr>
      </p:pic>
      <p:sp>
        <p:nvSpPr>
          <p:cNvPr id="7" name="Rectangle 6">
            <a:extLst>
              <a:ext uri="{FF2B5EF4-FFF2-40B4-BE49-F238E27FC236}">
                <a16:creationId xmlns="" xmlns:a16="http://schemas.microsoft.com/office/drawing/2014/main" id="{AD2E0CB5-89D3-4622-96FA-DD4CB70B96F8}"/>
              </a:ext>
            </a:extLst>
          </p:cNvPr>
          <p:cNvSpPr/>
          <p:nvPr/>
        </p:nvSpPr>
        <p:spPr>
          <a:xfrm>
            <a:off x="3510845" y="2598941"/>
            <a:ext cx="2815194" cy="461665"/>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none">
            <a:spAutoFit/>
          </a:bodyPr>
          <a:lstStyle/>
          <a:p>
            <a:pPr lvl="0"/>
            <a:r>
              <a:rPr lang="en-US" sz="2400" kern="100" dirty="0" err="1">
                <a:solidFill>
                  <a:prstClr val="black"/>
                </a:solidFill>
                <a:latin typeface="Times New Roman" panose="02020603050405020304" pitchFamily="18" charset="0"/>
                <a:ea typeface="SimSun" panose="02010600030101010101" pitchFamily="2" charset="-122"/>
              </a:rPr>
              <a:t>Mối</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quạn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hệ</a:t>
            </a:r>
            <a:r>
              <a:rPr lang="en-US" sz="2400" kern="100" dirty="0">
                <a:solidFill>
                  <a:prstClr val="black"/>
                </a:solidFill>
                <a:latin typeface="Times New Roman" panose="02020603050405020304" pitchFamily="18" charset="0"/>
                <a:ea typeface="SimSun" panose="02010600030101010101" pitchFamily="2" charset="-122"/>
              </a:rPr>
              <a:t> con </a:t>
            </a:r>
            <a:r>
              <a:rPr lang="en-US" sz="2400" kern="100" dirty="0" err="1">
                <a:solidFill>
                  <a:prstClr val="black"/>
                </a:solidFill>
                <a:latin typeface="Times New Roman" panose="02020603050405020304" pitchFamily="18" charset="0"/>
                <a:ea typeface="SimSun" panose="02010600030101010101" pitchFamily="2" charset="-122"/>
              </a:rPr>
              <a:t>mồi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 xmlns:a16="http://schemas.microsoft.com/office/drawing/2014/main" id="{BAE86D29-8E05-4A41-A7C5-F497004950E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809613" y="3110969"/>
            <a:ext cx="906710" cy="906710"/>
          </a:xfrm>
          <a:prstGeom prst="rect">
            <a:avLst/>
          </a:prstGeom>
        </p:spPr>
      </p:pic>
      <p:sp>
        <p:nvSpPr>
          <p:cNvPr id="9" name="Rectangle 8">
            <a:extLst>
              <a:ext uri="{FF2B5EF4-FFF2-40B4-BE49-F238E27FC236}">
                <a16:creationId xmlns="" xmlns:a16="http://schemas.microsoft.com/office/drawing/2014/main" id="{1B083132-2575-45E9-B9B7-E183C02C77D9}"/>
              </a:ext>
            </a:extLst>
          </p:cNvPr>
          <p:cNvSpPr/>
          <p:nvPr/>
        </p:nvSpPr>
        <p:spPr>
          <a:xfrm>
            <a:off x="3611513" y="3692429"/>
            <a:ext cx="2713087" cy="461665"/>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a:solidFill>
                  <a:prstClr val="black"/>
                </a:solidFill>
                <a:latin typeface="Times New Roman" panose="02020603050405020304" pitchFamily="18" charset="0"/>
                <a:ea typeface="SimSun" panose="02010600030101010101" pitchFamily="2" charset="-122"/>
              </a:rPr>
              <a:t>V</a:t>
            </a:r>
            <a:r>
              <a:rPr lang="vi-VN" sz="2400" kern="100" dirty="0">
                <a:solidFill>
                  <a:prstClr val="black"/>
                </a:solidFill>
                <a:latin typeface="Times New Roman" panose="02020603050405020304" pitchFamily="18" charset="0"/>
                <a:ea typeface="SimSun" panose="02010600030101010101" pitchFamily="2" charset="-122"/>
              </a:rPr>
              <a:t>ật ăn thịt….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 xmlns:a16="http://schemas.microsoft.com/office/drawing/2014/main" id="{57E87889-72D0-4602-8AFA-77DD6F43E282}"/>
              </a:ext>
            </a:extLst>
          </p:cNvPr>
          <p:cNvPicPr>
            <a:picLocks noChangeAspect="1"/>
          </p:cNvPicPr>
          <p:nvPr/>
        </p:nvPicPr>
        <p:blipFill>
          <a:blip r:embed="rId5"/>
          <a:stretch>
            <a:fillRect/>
          </a:stretch>
        </p:blipFill>
        <p:spPr>
          <a:xfrm>
            <a:off x="7032466" y="1393708"/>
            <a:ext cx="3871296" cy="2999492"/>
          </a:xfrm>
          <a:prstGeom prst="rect">
            <a:avLst/>
          </a:prstGeom>
          <a:ln>
            <a:noFill/>
          </a:ln>
          <a:effectLst>
            <a:softEdge rad="112500"/>
          </a:effectLst>
        </p:spPr>
      </p:pic>
    </p:spTree>
    <p:extLst>
      <p:ext uri="{BB962C8B-B14F-4D97-AF65-F5344CB8AC3E}">
        <p14:creationId xmlns:p14="http://schemas.microsoft.com/office/powerpoint/2010/main" val="361140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7"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286992" y="1358247"/>
            <a:ext cx="5973150" cy="3969916"/>
          </a:xfrm>
          <a:prstGeom prst="rect">
            <a:avLst/>
          </a:prstGeom>
        </p:spPr>
      </p:pic>
      <p:sp>
        <p:nvSpPr>
          <p:cNvPr id="8" name="TextBox 7">
            <a:extLst>
              <a:ext uri="{FF2B5EF4-FFF2-40B4-BE49-F238E27FC236}">
                <a16:creationId xmlns="" xmlns:a16="http://schemas.microsoft.com/office/drawing/2014/main" id="{87847B9B-ABBE-40A3-9829-30FC4EC9D33B}"/>
              </a:ext>
            </a:extLst>
          </p:cNvPr>
          <p:cNvSpPr txBox="1"/>
          <p:nvPr/>
        </p:nvSpPr>
        <p:spPr>
          <a:xfrm>
            <a:off x="2152019" y="401009"/>
            <a:ext cx="7998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Tính</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trật</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đời</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sống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muôn</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 xmlns:a16="http://schemas.microsoft.com/office/drawing/2014/main" id="{6120293F-C1E4-4639-B9D0-8FF93F7E5D26}"/>
              </a:ext>
            </a:extLst>
          </p:cNvPr>
          <p:cNvSpPr/>
          <p:nvPr/>
        </p:nvSpPr>
        <p:spPr>
          <a:xfrm>
            <a:off x="4211272" y="1808551"/>
            <a:ext cx="4160940" cy="1815882"/>
          </a:xfrm>
          <a:prstGeom prst="rect">
            <a:avLst/>
          </a:prstGeom>
        </p:spPr>
        <p:txBody>
          <a:bodyPr wrap="square">
            <a:spAutoFit/>
          </a:bodyPr>
          <a:lstStyle/>
          <a:p>
            <a:pPr lvl="0" algn="just">
              <a:defRPr/>
            </a:pP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 hiểu thế nào về tính trật tự? “Trật tự” có đồng nghĩa với “ổn định” không?</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75532305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 xmlns:a16="http://schemas.microsoft.com/office/drawing/2014/main" id="{AA2FAD02-0095-4F70-8A01-76D8A9483DBC}"/>
              </a:ext>
            </a:extLst>
          </p:cNvPr>
          <p:cNvSpPr txBox="1"/>
          <p:nvPr/>
        </p:nvSpPr>
        <p:spPr>
          <a:xfrm>
            <a:off x="2152019" y="401009"/>
            <a:ext cx="7998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Tính</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trật</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đời</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sống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muôn</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 xmlns:a16="http://schemas.microsoft.com/office/drawing/2014/main" id="{5C5FDCAD-45EC-4991-9F3F-CCDB7F19BB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382473" y="1329527"/>
            <a:ext cx="1546863" cy="823654"/>
          </a:xfrm>
          <a:prstGeom prst="rect">
            <a:avLst/>
          </a:prstGeom>
        </p:spPr>
      </p:pic>
      <p:sp>
        <p:nvSpPr>
          <p:cNvPr id="5" name="Rectangle 4">
            <a:extLst>
              <a:ext uri="{FF2B5EF4-FFF2-40B4-BE49-F238E27FC236}">
                <a16:creationId xmlns="" xmlns:a16="http://schemas.microsoft.com/office/drawing/2014/main" id="{B75C7F63-3ACC-4138-8F7B-EDE9ABE7A4A7}"/>
              </a:ext>
            </a:extLst>
          </p:cNvPr>
          <p:cNvSpPr/>
          <p:nvPr/>
        </p:nvSpPr>
        <p:spPr>
          <a:xfrm>
            <a:off x="3588103" y="1762229"/>
            <a:ext cx="4045879" cy="830997"/>
          </a:xfrm>
          <a:prstGeom prst="rect">
            <a:avLst/>
          </a:prstGeom>
        </p:spPr>
        <p:txBody>
          <a:bodyPr wrap="square">
            <a:spAutoFit/>
          </a:bodyPr>
          <a:lstStyle/>
          <a:p>
            <a:pPr algn="just"/>
            <a:r>
              <a:rPr lang="en-US" sz="2400" kern="100" dirty="0" err="1">
                <a:latin typeface="Times New Roman" panose="02020603050405020304" pitchFamily="18" charset="0"/>
                <a:ea typeface="SimSun" panose="02010600030101010101" pitchFamily="2" charset="-122"/>
              </a:rPr>
              <a:t>Sự</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sắp</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xếp</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theo</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một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thứ</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tự</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một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quy</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tắc</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nhất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định</a:t>
            </a:r>
            <a:r>
              <a:rPr lang="en-US" sz="2400" kern="100" dirty="0">
                <a:latin typeface="Times New Roman" panose="02020603050405020304" pitchFamily="18" charset="0"/>
                <a:ea typeface="SimSun" panose="02010600030101010101" pitchFamily="2" charset="-122"/>
              </a:rPr>
              <a:t>. </a:t>
            </a:r>
            <a:endParaRPr lang="en-US" sz="2400" dirty="0"/>
          </a:p>
        </p:txBody>
      </p:sp>
      <p:pic>
        <p:nvPicPr>
          <p:cNvPr id="6" name="Picture 5">
            <a:extLst>
              <a:ext uri="{FF2B5EF4-FFF2-40B4-BE49-F238E27FC236}">
                <a16:creationId xmlns="" xmlns:a16="http://schemas.microsoft.com/office/drawing/2014/main" id="{F9EA1328-D269-4BE1-8990-D57B4A07227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499917" y="2800693"/>
            <a:ext cx="1546863" cy="823654"/>
          </a:xfrm>
          <a:prstGeom prst="rect">
            <a:avLst/>
          </a:prstGeom>
        </p:spPr>
      </p:pic>
      <p:sp>
        <p:nvSpPr>
          <p:cNvPr id="7" name="Rectangle 6">
            <a:extLst>
              <a:ext uri="{FF2B5EF4-FFF2-40B4-BE49-F238E27FC236}">
                <a16:creationId xmlns="" xmlns:a16="http://schemas.microsoft.com/office/drawing/2014/main" id="{8CA3B4B9-C556-4961-AC76-DAC6471E078D}"/>
              </a:ext>
            </a:extLst>
          </p:cNvPr>
          <p:cNvSpPr/>
          <p:nvPr/>
        </p:nvSpPr>
        <p:spPr>
          <a:xfrm>
            <a:off x="3691607" y="3142882"/>
            <a:ext cx="3841707" cy="830997"/>
          </a:xfrm>
          <a:prstGeom prst="rect">
            <a:avLst/>
          </a:prstGeom>
        </p:spPr>
        <p:txBody>
          <a:bodyPr wrap="square">
            <a:spAutoFit/>
          </a:bodyPr>
          <a:lstStyle/>
          <a:p>
            <a:pPr algn="just"/>
            <a:r>
              <a:rPr lang="en-US" sz="2400" kern="100" dirty="0" err="1">
                <a:latin typeface="Times New Roman" panose="02020603050405020304" pitchFamily="18" charset="0"/>
                <a:ea typeface="SimSun" panose="02010600030101010101" pitchFamily="2" charset="-122"/>
              </a:rPr>
              <a:t>Có</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tổ</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chức</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có</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kỉ</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luật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trong</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một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tập</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thể</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tổ</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chức</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nào</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đó</a:t>
            </a:r>
            <a:r>
              <a:rPr lang="en-US" sz="2400" kern="100" dirty="0">
                <a:latin typeface="Times New Roman" panose="02020603050405020304" pitchFamily="18" charset="0"/>
                <a:ea typeface="SimSun" panose="02010600030101010101" pitchFamily="2" charset="-122"/>
              </a:rPr>
              <a:t>.</a:t>
            </a:r>
            <a:endParaRPr lang="en-US" sz="2400" dirty="0"/>
          </a:p>
        </p:txBody>
      </p:sp>
      <p:sp>
        <p:nvSpPr>
          <p:cNvPr id="10" name="Right Brace 9">
            <a:extLst>
              <a:ext uri="{FF2B5EF4-FFF2-40B4-BE49-F238E27FC236}">
                <a16:creationId xmlns="" xmlns:a16="http://schemas.microsoft.com/office/drawing/2014/main" id="{A4B84E6E-4ACB-4315-A08F-507A9B0D147F}"/>
              </a:ext>
            </a:extLst>
          </p:cNvPr>
          <p:cNvSpPr/>
          <p:nvPr/>
        </p:nvSpPr>
        <p:spPr>
          <a:xfrm>
            <a:off x="7741886" y="1777363"/>
            <a:ext cx="637563" cy="2366797"/>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 xmlns:a16="http://schemas.microsoft.com/office/drawing/2014/main" id="{5D75AE66-28E1-44E9-BE7D-A35249FDDA07}"/>
              </a:ext>
            </a:extLst>
          </p:cNvPr>
          <p:cNvSpPr/>
          <p:nvPr/>
        </p:nvSpPr>
        <p:spPr>
          <a:xfrm>
            <a:off x="9073630" y="2381523"/>
            <a:ext cx="1633985" cy="830997"/>
          </a:xfrm>
          <a:prstGeom prst="rect">
            <a:avLst/>
          </a:prstGeom>
        </p:spPr>
        <p:txBody>
          <a:bodyPr wrap="square">
            <a:spAutoFit/>
          </a:bodyPr>
          <a:lstStyle/>
          <a:p>
            <a:pPr algn="just"/>
            <a:r>
              <a:rPr lang="en-US" sz="2400" kern="100" dirty="0" err="1">
                <a:latin typeface="Times New Roman" panose="02020603050405020304" pitchFamily="18" charset="0"/>
                <a:ea typeface="SimSun" panose="02010600030101010101" pitchFamily="2" charset="-122"/>
              </a:rPr>
              <a:t>Tính</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trật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tự</a:t>
            </a:r>
            <a:r>
              <a:rPr lang="en-US" sz="2400" kern="100" dirty="0">
                <a:latin typeface="Times New Roman" panose="02020603050405020304" pitchFamily="18" charset="0"/>
                <a:ea typeface="SimSun" panose="02010600030101010101" pitchFamily="2" charset="-122"/>
              </a:rPr>
              <a:t>. </a:t>
            </a:r>
            <a:endParaRPr lang="en-US" sz="2400" dirty="0"/>
          </a:p>
        </p:txBody>
      </p:sp>
      <p:sp>
        <p:nvSpPr>
          <p:cNvPr id="12" name="Rectangle 11">
            <a:extLst>
              <a:ext uri="{FF2B5EF4-FFF2-40B4-BE49-F238E27FC236}">
                <a16:creationId xmlns="" xmlns:a16="http://schemas.microsoft.com/office/drawing/2014/main" id="{00A5D725-0FC3-4211-831A-3109E9BBA4CE}"/>
              </a:ext>
            </a:extLst>
          </p:cNvPr>
          <p:cNvSpPr/>
          <p:nvPr/>
        </p:nvSpPr>
        <p:spPr>
          <a:xfrm>
            <a:off x="4325461" y="4584942"/>
            <a:ext cx="3602135" cy="830997"/>
          </a:xfrm>
          <a:prstGeom prst="rect">
            <a:avLst/>
          </a:prstGeom>
        </p:spPr>
        <p:txBody>
          <a:bodyPr wrap="square">
            <a:spAutoFit/>
          </a:bodyPr>
          <a:lstStyle/>
          <a:p>
            <a:pPr algn="ctr"/>
            <a:r>
              <a:rPr lang="en-US" sz="2400" kern="100" dirty="0">
                <a:latin typeface="Times New Roman" panose="02020603050405020304" pitchFamily="18" charset="0"/>
                <a:ea typeface="SimSun" panose="02010600030101010101" pitchFamily="2" charset="-122"/>
              </a:rPr>
              <a:t>=&gt; </a:t>
            </a:r>
            <a:r>
              <a:rPr lang="en-US" sz="2400" kern="100" dirty="0" err="1">
                <a:latin typeface="Times New Roman" panose="02020603050405020304" pitchFamily="18" charset="0"/>
                <a:ea typeface="SimSun" panose="02010600030101010101" pitchFamily="2" charset="-122"/>
              </a:rPr>
              <a:t>Trật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tự</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có</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thể</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hiểu</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là</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tình</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trạng</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ổn</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định</a:t>
            </a:r>
            <a:r>
              <a:rPr lang="en-US" sz="2400" kern="100" dirty="0">
                <a:latin typeface="Times New Roman" panose="02020603050405020304" pitchFamily="18" charset="0"/>
                <a:ea typeface="SimSun" panose="02010600030101010101" pitchFamily="2" charset="-122"/>
              </a:rPr>
              <a:t>. </a:t>
            </a:r>
            <a:endParaRPr lang="en-US" sz="2400" dirty="0"/>
          </a:p>
        </p:txBody>
      </p:sp>
    </p:spTree>
    <p:extLst>
      <p:ext uri="{BB962C8B-B14F-4D97-AF65-F5344CB8AC3E}">
        <p14:creationId xmlns:p14="http://schemas.microsoft.com/office/powerpoint/2010/main" val="197858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0" grpId="0" animBg="1"/>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286992" y="1358247"/>
            <a:ext cx="5973150" cy="3969916"/>
          </a:xfrm>
          <a:prstGeom prst="rect">
            <a:avLst/>
          </a:prstGeom>
        </p:spPr>
      </p:pic>
      <p:sp>
        <p:nvSpPr>
          <p:cNvPr id="8" name="TextBox 7">
            <a:extLst>
              <a:ext uri="{FF2B5EF4-FFF2-40B4-BE49-F238E27FC236}">
                <a16:creationId xmlns="" xmlns:a16="http://schemas.microsoft.com/office/drawing/2014/main" id="{87847B9B-ABBE-40A3-9829-30FC4EC9D33B}"/>
              </a:ext>
            </a:extLst>
          </p:cNvPr>
          <p:cNvSpPr txBox="1"/>
          <p:nvPr/>
        </p:nvSpPr>
        <p:spPr>
          <a:xfrm>
            <a:off x="2152019" y="401009"/>
            <a:ext cx="7998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Tính</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trật</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đời</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sống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muôn</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 xmlns:a16="http://schemas.microsoft.com/office/drawing/2014/main" id="{6120293F-C1E4-4639-B9D0-8FF93F7E5D26}"/>
              </a:ext>
            </a:extLst>
          </p:cNvPr>
          <p:cNvSpPr/>
          <p:nvPr/>
        </p:nvSpPr>
        <p:spPr>
          <a:xfrm>
            <a:off x="4193097" y="1850496"/>
            <a:ext cx="4160940"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 trật tự trong đời sống của muôn loài được biểu hiện như thế nào? Mục đích của sự trật tự này?</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357226068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2288439" y="974199"/>
            <a:ext cx="5814162" cy="4227055"/>
          </a:xfrm>
          <a:prstGeom prst="rect">
            <a:avLst/>
          </a:prstGeom>
        </p:spPr>
      </p:pic>
      <p:sp>
        <p:nvSpPr>
          <p:cNvPr id="8" name="TextBox 7">
            <a:extLst>
              <a:ext uri="{FF2B5EF4-FFF2-40B4-BE49-F238E27FC236}">
                <a16:creationId xmlns="" xmlns:a16="http://schemas.microsoft.com/office/drawing/2014/main" id="{87847B9B-ABBE-40A3-9829-30FC4EC9D33B}"/>
              </a:ext>
            </a:extLst>
          </p:cNvPr>
          <p:cNvSpPr txBox="1"/>
          <p:nvPr/>
        </p:nvSpPr>
        <p:spPr>
          <a:xfrm>
            <a:off x="2152019" y="401009"/>
            <a:ext cx="7472632"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Biểu</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hiện</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 xmlns:a16="http://schemas.microsoft.com/office/drawing/2014/main" id="{6120293F-C1E4-4639-B9D0-8FF93F7E5D26}"/>
              </a:ext>
            </a:extLst>
          </p:cNvPr>
          <p:cNvSpPr/>
          <p:nvPr/>
        </p:nvSpPr>
        <p:spPr>
          <a:xfrm>
            <a:off x="3383506" y="1439736"/>
            <a:ext cx="3444253" cy="2308324"/>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 trật tự thể hiện ở số lượng các loài trong một quần xã : loài ưu thế, loài chủ chốt, loài thứ yếu, loài ngẫu nhiên, loài đặc trưng…</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 name="Picture 1">
            <a:extLst>
              <a:ext uri="{FF2B5EF4-FFF2-40B4-BE49-F238E27FC236}">
                <a16:creationId xmlns="" xmlns:a16="http://schemas.microsoft.com/office/drawing/2014/main" id="{70010943-2D68-4214-B1B2-4B912997E44D}"/>
              </a:ext>
            </a:extLst>
          </p:cNvPr>
          <p:cNvPicPr>
            <a:picLocks noChangeAspect="1"/>
          </p:cNvPicPr>
          <p:nvPr/>
        </p:nvPicPr>
        <p:blipFill>
          <a:blip r:embed="rId7"/>
          <a:stretch>
            <a:fillRect/>
          </a:stretch>
        </p:blipFill>
        <p:spPr>
          <a:xfrm>
            <a:off x="7922825" y="1231417"/>
            <a:ext cx="3871926" cy="3000375"/>
          </a:xfrm>
          <a:prstGeom prst="rect">
            <a:avLst/>
          </a:prstGeom>
        </p:spPr>
      </p:pic>
    </p:spTree>
    <p:extLst>
      <p:ext uri="{BB962C8B-B14F-4D97-AF65-F5344CB8AC3E}">
        <p14:creationId xmlns:p14="http://schemas.microsoft.com/office/powerpoint/2010/main" val="16837793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TextBox 4">
            <a:extLst>
              <a:ext uri="{FF2B5EF4-FFF2-40B4-BE49-F238E27FC236}">
                <a16:creationId xmlns="" xmlns:a16="http://schemas.microsoft.com/office/drawing/2014/main" id="{22B64766-E750-4C77-8D48-8727ED688710}"/>
              </a:ext>
            </a:extLst>
          </p:cNvPr>
          <p:cNvSpPr txBox="1"/>
          <p:nvPr/>
        </p:nvSpPr>
        <p:spPr>
          <a:xfrm>
            <a:off x="2136919" y="202803"/>
            <a:ext cx="7472632"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Loài ưu thế </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 xmlns:a16="http://schemas.microsoft.com/office/drawing/2014/main" id="{7D0E0E0C-CF7F-48B0-A4D3-EC75F93575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578982" y="1755522"/>
            <a:ext cx="906710" cy="906710"/>
          </a:xfrm>
          <a:prstGeom prst="rect">
            <a:avLst/>
          </a:prstGeom>
        </p:spPr>
      </p:pic>
      <p:sp>
        <p:nvSpPr>
          <p:cNvPr id="3" name="Rectangle 2">
            <a:extLst>
              <a:ext uri="{FF2B5EF4-FFF2-40B4-BE49-F238E27FC236}">
                <a16:creationId xmlns="" xmlns:a16="http://schemas.microsoft.com/office/drawing/2014/main" id="{89EEDFD8-F623-487B-A359-0C2D9D356BA9}"/>
              </a:ext>
            </a:extLst>
          </p:cNvPr>
          <p:cNvSpPr/>
          <p:nvPr/>
        </p:nvSpPr>
        <p:spPr>
          <a:xfrm>
            <a:off x="3551133" y="1946376"/>
            <a:ext cx="4850582" cy="830997"/>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a:solidFill>
                  <a:prstClr val="black"/>
                </a:solidFill>
                <a:latin typeface="Times New Roman" panose="02020603050405020304" pitchFamily="18" charset="0"/>
                <a:ea typeface="SimSun" panose="02010600030101010101" pitchFamily="2" charset="-122"/>
              </a:rPr>
              <a:t>Đ</a:t>
            </a:r>
            <a:r>
              <a:rPr lang="vi-VN" sz="2400" kern="100" dirty="0">
                <a:solidFill>
                  <a:prstClr val="black"/>
                </a:solidFill>
                <a:latin typeface="Times New Roman" panose="02020603050405020304" pitchFamily="18" charset="0"/>
                <a:ea typeface="SimSun" panose="02010600030101010101" pitchFamily="2" charset="-122"/>
              </a:rPr>
              <a:t>óng vai trò quan trọng trong quần xã</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 xmlns:a16="http://schemas.microsoft.com/office/drawing/2014/main" id="{AD569F4B-EEB7-4395-A748-499361861C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595411" y="3238431"/>
            <a:ext cx="906710" cy="906710"/>
          </a:xfrm>
          <a:prstGeom prst="rect">
            <a:avLst/>
          </a:prstGeom>
        </p:spPr>
      </p:pic>
      <p:sp>
        <p:nvSpPr>
          <p:cNvPr id="7" name="Rectangle 6">
            <a:extLst>
              <a:ext uri="{FF2B5EF4-FFF2-40B4-BE49-F238E27FC236}">
                <a16:creationId xmlns="" xmlns:a16="http://schemas.microsoft.com/office/drawing/2014/main" id="{AD2E0CB5-89D3-4622-96FA-DD4CB70B96F8}"/>
              </a:ext>
            </a:extLst>
          </p:cNvPr>
          <p:cNvSpPr/>
          <p:nvPr/>
        </p:nvSpPr>
        <p:spPr>
          <a:xfrm>
            <a:off x="3545636" y="3514342"/>
            <a:ext cx="4951250" cy="830997"/>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a:solidFill>
                  <a:prstClr val="black"/>
                </a:solidFill>
                <a:latin typeface="Times New Roman" panose="02020603050405020304" pitchFamily="18" charset="0"/>
                <a:ea typeface="SimSun" panose="02010600030101010101" pitchFamily="2" charset="-122"/>
              </a:rPr>
              <a:t>S</a:t>
            </a:r>
            <a:r>
              <a:rPr lang="vi-VN" sz="2400" kern="100" dirty="0">
                <a:solidFill>
                  <a:prstClr val="black"/>
                </a:solidFill>
                <a:latin typeface="Times New Roman" panose="02020603050405020304" pitchFamily="18" charset="0"/>
                <a:ea typeface="SimSun" panose="02010600030101010101" pitchFamily="2" charset="-122"/>
              </a:rPr>
              <a:t>ố lượng nhiều và có khả năng hoạt động mạnh.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 xmlns:a16="http://schemas.microsoft.com/office/drawing/2014/main" id="{2635D842-0DC5-4094-8E5E-342AB2404FE7}"/>
              </a:ext>
            </a:extLst>
          </p:cNvPr>
          <p:cNvSpPr txBox="1"/>
          <p:nvPr/>
        </p:nvSpPr>
        <p:spPr>
          <a:xfrm>
            <a:off x="2240108" y="642551"/>
            <a:ext cx="7472632" cy="584775"/>
          </a:xfrm>
          <a:prstGeom prst="rect">
            <a:avLst/>
          </a:prstGeom>
          <a:noFill/>
        </p:spPr>
        <p:txBody>
          <a:bodyPr wrap="square" rtlCol="0">
            <a:spAutoFit/>
          </a:bodyPr>
          <a:lstStyle/>
          <a:p>
            <a:pPr lvl="0" algn="ctr"/>
            <a:r>
              <a:rPr lang="en-US" sz="3200" b="1" dirty="0" err="1">
                <a:solidFill>
                  <a:srgbClr val="ED7D31">
                    <a:lumMod val="75000"/>
                  </a:srgbClr>
                </a:solidFill>
                <a:latin typeface="Times New Roman" panose="02020603050405020304" pitchFamily="18" charset="0"/>
                <a:cs typeface="Times New Roman" panose="02020603050405020304" pitchFamily="18" charset="0"/>
              </a:rPr>
              <a:t>Cây</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vi-VN" sz="3200" b="1" dirty="0">
                <a:solidFill>
                  <a:srgbClr val="ED7D31">
                    <a:lumMod val="75000"/>
                  </a:srgbClr>
                </a:solidFill>
                <a:latin typeface="Times New Roman" panose="02020603050405020304" pitchFamily="18" charset="0"/>
                <a:cs typeface="Times New Roman" panose="02020603050405020304" pitchFamily="18" charset="0"/>
              </a:rPr>
              <a:t>thông trong quần xã rừng thông</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 xmlns:a16="http://schemas.microsoft.com/office/drawing/2014/main" id="{629D764C-1C38-4AA2-8EDC-1888A47E37B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89778" l="7556" r="93778">
                        <a14:foregroundMark x1="90222" y1="60000" x2="90222" y2="60000"/>
                        <a14:foregroundMark x1="94222" y1="66667" x2="94222" y2="66667"/>
                        <a14:foregroundMark x1="8444" y1="70667" x2="8444" y2="70667"/>
                        <a14:foregroundMark x1="7556" y1="68889" x2="7556" y2="68889"/>
                      </a14:backgroundRemoval>
                    </a14:imgEffect>
                  </a14:imgLayer>
                </a14:imgProps>
              </a:ext>
            </a:extLst>
          </a:blip>
          <a:stretch>
            <a:fillRect/>
          </a:stretch>
        </p:blipFill>
        <p:spPr>
          <a:xfrm>
            <a:off x="8592057" y="938488"/>
            <a:ext cx="3320905" cy="3320905"/>
          </a:xfrm>
          <a:prstGeom prst="rect">
            <a:avLst/>
          </a:prstGeom>
        </p:spPr>
      </p:pic>
    </p:spTree>
    <p:extLst>
      <p:ext uri="{BB962C8B-B14F-4D97-AF65-F5344CB8AC3E}">
        <p14:creationId xmlns:p14="http://schemas.microsoft.com/office/powerpoint/2010/main" val="249168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7"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TextBox 4">
            <a:extLst>
              <a:ext uri="{FF2B5EF4-FFF2-40B4-BE49-F238E27FC236}">
                <a16:creationId xmlns="" xmlns:a16="http://schemas.microsoft.com/office/drawing/2014/main" id="{22B64766-E750-4C77-8D48-8727ED688710}"/>
              </a:ext>
            </a:extLst>
          </p:cNvPr>
          <p:cNvSpPr txBox="1"/>
          <p:nvPr/>
        </p:nvSpPr>
        <p:spPr>
          <a:xfrm>
            <a:off x="2136919" y="202803"/>
            <a:ext cx="7472632"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Loài chủ chốt </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 xmlns:a16="http://schemas.microsoft.com/office/drawing/2014/main" id="{7D0E0E0C-CF7F-48B0-A4D3-EC75F93575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578982" y="1755522"/>
            <a:ext cx="906710" cy="906710"/>
          </a:xfrm>
          <a:prstGeom prst="rect">
            <a:avLst/>
          </a:prstGeom>
        </p:spPr>
      </p:pic>
      <p:sp>
        <p:nvSpPr>
          <p:cNvPr id="3" name="Rectangle 2">
            <a:extLst>
              <a:ext uri="{FF2B5EF4-FFF2-40B4-BE49-F238E27FC236}">
                <a16:creationId xmlns="" xmlns:a16="http://schemas.microsoft.com/office/drawing/2014/main" id="{89EEDFD8-F623-487B-A359-0C2D9D356BA9}"/>
              </a:ext>
            </a:extLst>
          </p:cNvPr>
          <p:cNvSpPr/>
          <p:nvPr/>
        </p:nvSpPr>
        <p:spPr>
          <a:xfrm>
            <a:off x="3551133" y="1946376"/>
            <a:ext cx="4850582" cy="830997"/>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err="1">
                <a:solidFill>
                  <a:prstClr val="black"/>
                </a:solidFill>
                <a:latin typeface="Times New Roman" panose="02020603050405020304" pitchFamily="18" charset="0"/>
                <a:ea typeface="SimSun" panose="02010600030101010101" pitchFamily="2" charset="-122"/>
              </a:rPr>
              <a:t>Đóng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vai</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trò</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kiểm</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soát</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khống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chế</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hoạt</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động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của</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các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loài</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khác</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 xmlns:a16="http://schemas.microsoft.com/office/drawing/2014/main" id="{AD569F4B-EEB7-4395-A748-499361861C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595411" y="3238431"/>
            <a:ext cx="906710" cy="906710"/>
          </a:xfrm>
          <a:prstGeom prst="rect">
            <a:avLst/>
          </a:prstGeom>
        </p:spPr>
      </p:pic>
      <p:sp>
        <p:nvSpPr>
          <p:cNvPr id="7" name="Rectangle 6">
            <a:extLst>
              <a:ext uri="{FF2B5EF4-FFF2-40B4-BE49-F238E27FC236}">
                <a16:creationId xmlns="" xmlns:a16="http://schemas.microsoft.com/office/drawing/2014/main" id="{AD2E0CB5-89D3-4622-96FA-DD4CB70B96F8}"/>
              </a:ext>
            </a:extLst>
          </p:cNvPr>
          <p:cNvSpPr/>
          <p:nvPr/>
        </p:nvSpPr>
        <p:spPr>
          <a:xfrm>
            <a:off x="3545636" y="3514342"/>
            <a:ext cx="4951250" cy="830997"/>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err="1">
                <a:solidFill>
                  <a:prstClr val="black"/>
                </a:solidFill>
                <a:latin typeface="Times New Roman" panose="02020603050405020304" pitchFamily="18" charset="0"/>
                <a:ea typeface="SimSun" panose="02010600030101010101" pitchFamily="2" charset="-122"/>
              </a:rPr>
              <a:t>Duy</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trì</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sự</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phát</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triển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ổn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định</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của</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quần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xã</a:t>
            </a:r>
            <a:r>
              <a:rPr lang="vi-VN" sz="2400" kern="100" dirty="0">
                <a:solidFill>
                  <a:prstClr val="black"/>
                </a:solidFill>
                <a:latin typeface="Times New Roman" panose="02020603050405020304" pitchFamily="18" charset="0"/>
                <a:ea typeface="SimSun" panose="02010600030101010101" pitchFamily="2" charset="-122"/>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 xmlns:a16="http://schemas.microsoft.com/office/drawing/2014/main" id="{2635D842-0DC5-4094-8E5E-342AB2404FE7}"/>
              </a:ext>
            </a:extLst>
          </p:cNvPr>
          <p:cNvSpPr txBox="1"/>
          <p:nvPr/>
        </p:nvSpPr>
        <p:spPr>
          <a:xfrm>
            <a:off x="1249228" y="713788"/>
            <a:ext cx="9454391"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S</a:t>
            </a:r>
            <a:r>
              <a:rPr lang="vi-VN" sz="3200" b="1" dirty="0">
                <a:solidFill>
                  <a:srgbClr val="ED7D31">
                    <a:lumMod val="75000"/>
                  </a:srgbClr>
                </a:solidFill>
                <a:latin typeface="Times New Roman" panose="02020603050405020304" pitchFamily="18" charset="0"/>
                <a:cs typeface="Times New Roman" panose="02020603050405020304" pitchFamily="18" charset="0"/>
              </a:rPr>
              <a:t>ư tử ở các đồng cỏ hay cá sấu ở đầm nước châu Phi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a:extLst>
              <a:ext uri="{FF2B5EF4-FFF2-40B4-BE49-F238E27FC236}">
                <a16:creationId xmlns="" xmlns:a16="http://schemas.microsoft.com/office/drawing/2014/main" id="{7C38C121-C33E-4C93-AF80-FEBC3EE8D9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375" b="95536" l="6667" r="89778">
                        <a14:foregroundMark x1="15111" y1="93750" x2="15111" y2="93750"/>
                        <a14:foregroundMark x1="46222" y1="92411" x2="46222" y2="92411"/>
                        <a14:foregroundMark x1="74667" y1="95982" x2="74667" y2="95982"/>
                        <a14:foregroundMark x1="6667" y1="92857" x2="6667" y2="92857"/>
                      </a14:backgroundRemoval>
                    </a14:imgEffect>
                  </a14:imgLayer>
                </a14:imgProps>
              </a:ext>
            </a:extLst>
          </a:blip>
          <a:stretch>
            <a:fillRect/>
          </a:stretch>
        </p:blipFill>
        <p:spPr>
          <a:xfrm>
            <a:off x="9610964" y="1685668"/>
            <a:ext cx="1999551" cy="1990665"/>
          </a:xfrm>
          <a:prstGeom prst="rect">
            <a:avLst/>
          </a:prstGeom>
        </p:spPr>
      </p:pic>
      <p:pic>
        <p:nvPicPr>
          <p:cNvPr id="9" name="Picture 8">
            <a:extLst>
              <a:ext uri="{FF2B5EF4-FFF2-40B4-BE49-F238E27FC236}">
                <a16:creationId xmlns="" xmlns:a16="http://schemas.microsoft.com/office/drawing/2014/main" id="{0AB1E1E6-5E53-4498-B3CE-3C562775EE4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0850" y="4118780"/>
            <a:ext cx="2376240" cy="2376240"/>
          </a:xfrm>
          <a:prstGeom prst="rect">
            <a:avLst/>
          </a:prstGeom>
        </p:spPr>
      </p:pic>
    </p:spTree>
    <p:extLst>
      <p:ext uri="{BB962C8B-B14F-4D97-AF65-F5344CB8AC3E}">
        <p14:creationId xmlns:p14="http://schemas.microsoft.com/office/powerpoint/2010/main" val="89212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par>
                                <p:cTn id="28" presetID="16" presetClass="entr" presetSubtype="21"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7"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4258797" y="1550040"/>
            <a:ext cx="4860035" cy="3757919"/>
          </a:xfrm>
          <a:prstGeom prst="rect">
            <a:avLst/>
          </a:prstGeom>
        </p:spPr>
      </p:pic>
      <p:sp>
        <p:nvSpPr>
          <p:cNvPr id="8" name="TextBox 7">
            <a:extLst>
              <a:ext uri="{FF2B5EF4-FFF2-40B4-BE49-F238E27FC236}">
                <a16:creationId xmlns="" xmlns:a16="http://schemas.microsoft.com/office/drawing/2014/main" id="{87847B9B-ABBE-40A3-9829-30FC4EC9D33B}"/>
              </a:ext>
            </a:extLst>
          </p:cNvPr>
          <p:cNvSpPr txBox="1"/>
          <p:nvPr/>
        </p:nvSpPr>
        <p:spPr>
          <a:xfrm>
            <a:off x="3271706" y="404307"/>
            <a:ext cx="6409188" cy="1015663"/>
          </a:xfrm>
          <a:prstGeom prst="rect">
            <a:avLst/>
          </a:prstGeom>
          <a:noFill/>
        </p:spPr>
        <p:txBody>
          <a:bodyPr wrap="square" rtlCol="0">
            <a:spAutoFit/>
          </a:bodyPr>
          <a:lstStyle/>
          <a:p>
            <a:pPr algn="ctr"/>
            <a:r>
              <a:rPr lang="en-US" sz="6000" b="1" dirty="0">
                <a:solidFill>
                  <a:schemeClr val="accent2">
                    <a:lumMod val="75000"/>
                  </a:schemeClr>
                </a:solidFill>
                <a:latin typeface="Times New Roman" panose="02020603050405020304" pitchFamily="18" charset="0"/>
                <a:cs typeface="Times New Roman" panose="02020603050405020304" pitchFamily="18" charset="0"/>
              </a:rPr>
              <a:t>KHỞI ĐỘNG</a:t>
            </a:r>
          </a:p>
        </p:txBody>
      </p:sp>
      <p:sp>
        <p:nvSpPr>
          <p:cNvPr id="9" name="Rectangle 8">
            <a:extLst>
              <a:ext uri="{FF2B5EF4-FFF2-40B4-BE49-F238E27FC236}">
                <a16:creationId xmlns="" xmlns:a16="http://schemas.microsoft.com/office/drawing/2014/main" id="{6120293F-C1E4-4639-B9D0-8FF93F7E5D26}"/>
              </a:ext>
            </a:extLst>
          </p:cNvPr>
          <p:cNvSpPr/>
          <p:nvPr/>
        </p:nvSpPr>
        <p:spPr>
          <a:xfrm>
            <a:off x="5083027" y="2152127"/>
            <a:ext cx="2970405" cy="1384995"/>
          </a:xfrm>
          <a:prstGeom prst="rect">
            <a:avLst/>
          </a:prstGeom>
        </p:spPr>
        <p:txBody>
          <a:bodyPr wrap="square">
            <a:spAutoFit/>
          </a:bodyPr>
          <a:lstStyle/>
          <a:p>
            <a:pPr algn="just">
              <a:spcAft>
                <a:spcPts val="0"/>
              </a:spcAft>
            </a:pP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Nối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khóa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mối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khóa</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0192400"/>
      </p:ext>
    </p:extLst>
  </p:cSld>
  <p:clrMapOvr>
    <a:masterClrMapping/>
  </p:clrMapOvr>
  <p:transition spd="slow">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4161F66-38C4-4567-B1A9-1BB8D60C478E}"/>
              </a:ext>
            </a:extLst>
          </p:cNvPr>
          <p:cNvPicPr>
            <a:picLocks noChangeAspect="1"/>
          </p:cNvPicPr>
          <p:nvPr/>
        </p:nvPicPr>
        <p:blipFill>
          <a:blip r:embed="rId2"/>
          <a:stretch>
            <a:fillRect/>
          </a:stretch>
        </p:blipFill>
        <p:spPr>
          <a:xfrm>
            <a:off x="0" y="1"/>
            <a:ext cx="12192000" cy="6909362"/>
          </a:xfrm>
          <a:prstGeom prst="rect">
            <a:avLst/>
          </a:prstGeom>
        </p:spPr>
      </p:pic>
      <p:sp>
        <p:nvSpPr>
          <p:cNvPr id="3" name="TextBox 2">
            <a:extLst>
              <a:ext uri="{FF2B5EF4-FFF2-40B4-BE49-F238E27FC236}">
                <a16:creationId xmlns="" xmlns:a16="http://schemas.microsoft.com/office/drawing/2014/main" id="{AA2FAD02-0095-4F70-8A01-76D8A9483DBC}"/>
              </a:ext>
            </a:extLst>
          </p:cNvPr>
          <p:cNvSpPr txBox="1"/>
          <p:nvPr/>
        </p:nvSpPr>
        <p:spPr>
          <a:xfrm>
            <a:off x="2152019" y="401009"/>
            <a:ext cx="7998660" cy="584775"/>
          </a:xfrm>
          <a:prstGeom prst="rect">
            <a:avLst/>
          </a:prstGeom>
          <a:noFill/>
        </p:spPr>
        <p:txBody>
          <a:bodyPr wrap="square" rtlCol="0">
            <a:spAutoFit/>
          </a:bodyPr>
          <a:lstStyle/>
          <a:p>
            <a:pPr lvl="0" algn="ct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phân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bố</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 xmlns:a16="http://schemas.microsoft.com/office/drawing/2014/main" id="{5C5FDCAD-45EC-4991-9F3F-CCDB7F19BB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382473" y="1329527"/>
            <a:ext cx="1546863" cy="823654"/>
          </a:xfrm>
          <a:prstGeom prst="rect">
            <a:avLst/>
          </a:prstGeom>
        </p:spPr>
      </p:pic>
      <p:sp>
        <p:nvSpPr>
          <p:cNvPr id="5" name="Rectangle 4">
            <a:extLst>
              <a:ext uri="{FF2B5EF4-FFF2-40B4-BE49-F238E27FC236}">
                <a16:creationId xmlns="" xmlns:a16="http://schemas.microsoft.com/office/drawing/2014/main" id="{B75C7F63-3ACC-4138-8F7B-EDE9ABE7A4A7}"/>
              </a:ext>
            </a:extLst>
          </p:cNvPr>
          <p:cNvSpPr/>
          <p:nvPr/>
        </p:nvSpPr>
        <p:spPr>
          <a:xfrm>
            <a:off x="3581950" y="1618280"/>
            <a:ext cx="4045879" cy="461665"/>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Trong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không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gian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sống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chung</a:t>
            </a:r>
            <a:r>
              <a:rPr lang="en-US" sz="2400" kern="100" dirty="0">
                <a:solidFill>
                  <a:prstClr val="black"/>
                </a:solidFill>
                <a:latin typeface="Times New Roman" panose="02020603050405020304" pitchFamily="18" charset="0"/>
                <a:ea typeface="SimSun" panose="02010600030101010101" pitchFamily="2" charset="-122"/>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 xmlns:a16="http://schemas.microsoft.com/office/drawing/2014/main" id="{CE6822C6-017A-42F9-AAEA-BADB234A0388}"/>
              </a:ext>
            </a:extLst>
          </p:cNvPr>
          <p:cNvPicPr>
            <a:picLocks noChangeAspect="1"/>
          </p:cNvPicPr>
          <p:nvPr/>
        </p:nvPicPr>
        <p:blipFill>
          <a:blip r:embed="rId5"/>
          <a:stretch>
            <a:fillRect/>
          </a:stretch>
        </p:blipFill>
        <p:spPr>
          <a:xfrm>
            <a:off x="7850715" y="888126"/>
            <a:ext cx="3474874" cy="2254755"/>
          </a:xfrm>
          <a:prstGeom prst="rect">
            <a:avLst/>
          </a:prstGeom>
        </p:spPr>
      </p:pic>
      <p:pic>
        <p:nvPicPr>
          <p:cNvPr id="13" name="Picture 12">
            <a:extLst>
              <a:ext uri="{FF2B5EF4-FFF2-40B4-BE49-F238E27FC236}">
                <a16:creationId xmlns="" xmlns:a16="http://schemas.microsoft.com/office/drawing/2014/main" id="{EEA385EE-382C-47A2-8E3B-2CA51637FC0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374904" y="2696389"/>
            <a:ext cx="1546863" cy="823654"/>
          </a:xfrm>
          <a:prstGeom prst="rect">
            <a:avLst/>
          </a:prstGeom>
        </p:spPr>
      </p:pic>
      <p:sp>
        <p:nvSpPr>
          <p:cNvPr id="14" name="Rectangle 13">
            <a:extLst>
              <a:ext uri="{FF2B5EF4-FFF2-40B4-BE49-F238E27FC236}">
                <a16:creationId xmlns="" xmlns:a16="http://schemas.microsoft.com/office/drawing/2014/main" id="{5083F639-34E1-4055-80C4-0501B885B186}"/>
              </a:ext>
            </a:extLst>
          </p:cNvPr>
          <p:cNvSpPr/>
          <p:nvPr/>
        </p:nvSpPr>
        <p:spPr>
          <a:xfrm>
            <a:off x="3581951" y="2831030"/>
            <a:ext cx="4045879" cy="461665"/>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Hoặc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theo</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chiều</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thẳng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đứng</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 xmlns:a16="http://schemas.microsoft.com/office/drawing/2014/main" id="{D0A62A05-6655-4C6B-8925-3EF349FF23F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500739" y="4068069"/>
            <a:ext cx="1546863" cy="823654"/>
          </a:xfrm>
          <a:prstGeom prst="rect">
            <a:avLst/>
          </a:prstGeom>
        </p:spPr>
      </p:pic>
      <p:sp>
        <p:nvSpPr>
          <p:cNvPr id="16" name="Rectangle 15">
            <a:extLst>
              <a:ext uri="{FF2B5EF4-FFF2-40B4-BE49-F238E27FC236}">
                <a16:creationId xmlns="" xmlns:a16="http://schemas.microsoft.com/office/drawing/2014/main" id="{B7C30107-087A-4E52-877A-51E37BE2F7B7}"/>
              </a:ext>
            </a:extLst>
          </p:cNvPr>
          <p:cNvSpPr/>
          <p:nvPr/>
        </p:nvSpPr>
        <p:spPr>
          <a:xfrm>
            <a:off x="3707786" y="4202710"/>
            <a:ext cx="4045879" cy="461665"/>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Hoặc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theo</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chiều</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ngang</a:t>
            </a:r>
            <a:r>
              <a:rPr lang="en-US" sz="2400" kern="100" dirty="0">
                <a:solidFill>
                  <a:prstClr val="black"/>
                </a:solidFill>
                <a:latin typeface="Times New Roman" panose="02020603050405020304" pitchFamily="18" charset="0"/>
                <a:ea typeface="SimSun" panose="02010600030101010101" pitchFamily="2" charset="-122"/>
              </a:rPr>
              <a:t> .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 xmlns:a16="http://schemas.microsoft.com/office/drawing/2014/main" id="{4F25E76E-F7CE-48B7-B967-09430470FC8E}"/>
              </a:ext>
            </a:extLst>
          </p:cNvPr>
          <p:cNvPicPr>
            <a:picLocks noChangeAspect="1"/>
          </p:cNvPicPr>
          <p:nvPr/>
        </p:nvPicPr>
        <p:blipFill>
          <a:blip r:embed="rId6"/>
          <a:stretch>
            <a:fillRect/>
          </a:stretch>
        </p:blipFill>
        <p:spPr>
          <a:xfrm>
            <a:off x="7920397" y="3180822"/>
            <a:ext cx="3405192" cy="2154576"/>
          </a:xfrm>
          <a:prstGeom prst="rect">
            <a:avLst/>
          </a:prstGeom>
        </p:spPr>
      </p:pic>
      <p:pic>
        <p:nvPicPr>
          <p:cNvPr id="17" name="Picture 16">
            <a:extLst>
              <a:ext uri="{FF2B5EF4-FFF2-40B4-BE49-F238E27FC236}">
                <a16:creationId xmlns="" xmlns:a16="http://schemas.microsoft.com/office/drawing/2014/main" id="{1C29ADB5-7DD6-4D0C-8EBC-FECE2113D1AB}"/>
              </a:ext>
            </a:extLst>
          </p:cNvPr>
          <p:cNvPicPr>
            <a:picLocks noChangeAspect="1"/>
          </p:cNvPicPr>
          <p:nvPr/>
        </p:nvPicPr>
        <p:blipFill>
          <a:blip r:embed="rId7"/>
          <a:stretch>
            <a:fillRect/>
          </a:stretch>
        </p:blipFill>
        <p:spPr>
          <a:xfrm>
            <a:off x="3707786" y="4891723"/>
            <a:ext cx="3724860" cy="2017640"/>
          </a:xfrm>
          <a:prstGeom prst="rect">
            <a:avLst/>
          </a:prstGeom>
        </p:spPr>
      </p:pic>
    </p:spTree>
    <p:extLst>
      <p:ext uri="{BB962C8B-B14F-4D97-AF65-F5344CB8AC3E}">
        <p14:creationId xmlns:p14="http://schemas.microsoft.com/office/powerpoint/2010/main" val="383952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heel(1)">
                                      <p:cBhvr>
                                        <p:cTn id="4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4"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4161F66-38C4-4567-B1A9-1BB8D60C478E}"/>
              </a:ext>
            </a:extLst>
          </p:cNvPr>
          <p:cNvPicPr>
            <a:picLocks noChangeAspect="1"/>
          </p:cNvPicPr>
          <p:nvPr/>
        </p:nvPicPr>
        <p:blipFill>
          <a:blip r:embed="rId2"/>
          <a:stretch>
            <a:fillRect/>
          </a:stretch>
        </p:blipFill>
        <p:spPr>
          <a:xfrm>
            <a:off x="0" y="48017"/>
            <a:ext cx="12192000" cy="6861345"/>
          </a:xfrm>
          <a:prstGeom prst="rect">
            <a:avLst/>
          </a:prstGeom>
        </p:spPr>
      </p:pic>
      <p:sp>
        <p:nvSpPr>
          <p:cNvPr id="3" name="TextBox 2">
            <a:extLst>
              <a:ext uri="{FF2B5EF4-FFF2-40B4-BE49-F238E27FC236}">
                <a16:creationId xmlns="" xmlns:a16="http://schemas.microsoft.com/office/drawing/2014/main" id="{AA2FAD02-0095-4F70-8A01-76D8A9483DBC}"/>
              </a:ext>
            </a:extLst>
          </p:cNvPr>
          <p:cNvSpPr txBox="1"/>
          <p:nvPr/>
        </p:nvSpPr>
        <p:spPr>
          <a:xfrm>
            <a:off x="2152019" y="401009"/>
            <a:ext cx="7998660" cy="584775"/>
          </a:xfrm>
          <a:prstGeom prst="rect">
            <a:avLst/>
          </a:prstGeom>
          <a:noFill/>
        </p:spPr>
        <p:txBody>
          <a:bodyPr wrap="square" rtlCol="0">
            <a:spAutoFit/>
          </a:bodyPr>
          <a:lstStyle/>
          <a:p>
            <a:pPr lvl="0" algn="ct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phân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bố</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 xmlns:a16="http://schemas.microsoft.com/office/drawing/2014/main" id="{5C5FDCAD-45EC-4991-9F3F-CCDB7F19BB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382473" y="1329527"/>
            <a:ext cx="1546863" cy="823654"/>
          </a:xfrm>
          <a:prstGeom prst="rect">
            <a:avLst/>
          </a:prstGeom>
        </p:spPr>
      </p:pic>
      <p:sp>
        <p:nvSpPr>
          <p:cNvPr id="5" name="Rectangle 4">
            <a:extLst>
              <a:ext uri="{FF2B5EF4-FFF2-40B4-BE49-F238E27FC236}">
                <a16:creationId xmlns="" xmlns:a16="http://schemas.microsoft.com/office/drawing/2014/main" id="{B75C7F63-3ACC-4138-8F7B-EDE9ABE7A4A7}"/>
              </a:ext>
            </a:extLst>
          </p:cNvPr>
          <p:cNvSpPr/>
          <p:nvPr/>
        </p:nvSpPr>
        <p:spPr>
          <a:xfrm>
            <a:off x="3589520" y="1464168"/>
            <a:ext cx="4045879" cy="830997"/>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Giảm</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bớt</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sự</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cạnh</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tranh</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giữa</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các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loài</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 xmlns:a16="http://schemas.microsoft.com/office/drawing/2014/main" id="{CE6822C6-017A-42F9-AAEA-BADB234A0388}"/>
              </a:ext>
            </a:extLst>
          </p:cNvPr>
          <p:cNvPicPr>
            <a:picLocks noChangeAspect="1"/>
          </p:cNvPicPr>
          <p:nvPr/>
        </p:nvPicPr>
        <p:blipFill>
          <a:blip r:embed="rId5"/>
          <a:stretch>
            <a:fillRect/>
          </a:stretch>
        </p:blipFill>
        <p:spPr>
          <a:xfrm>
            <a:off x="8000350" y="985784"/>
            <a:ext cx="3474874" cy="2254755"/>
          </a:xfrm>
          <a:prstGeom prst="rect">
            <a:avLst/>
          </a:prstGeom>
        </p:spPr>
      </p:pic>
      <p:pic>
        <p:nvPicPr>
          <p:cNvPr id="9" name="Picture 8">
            <a:extLst>
              <a:ext uri="{FF2B5EF4-FFF2-40B4-BE49-F238E27FC236}">
                <a16:creationId xmlns="" xmlns:a16="http://schemas.microsoft.com/office/drawing/2014/main" id="{1AF04DD0-1C73-4C34-B6D0-8A1398CC73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382473" y="2811540"/>
            <a:ext cx="1546863" cy="823654"/>
          </a:xfrm>
          <a:prstGeom prst="rect">
            <a:avLst/>
          </a:prstGeom>
        </p:spPr>
      </p:pic>
      <p:sp>
        <p:nvSpPr>
          <p:cNvPr id="10" name="Rectangle 9">
            <a:extLst>
              <a:ext uri="{FF2B5EF4-FFF2-40B4-BE49-F238E27FC236}">
                <a16:creationId xmlns="" xmlns:a16="http://schemas.microsoft.com/office/drawing/2014/main" id="{61465558-FA92-42D7-89DE-894B051702DC}"/>
              </a:ext>
            </a:extLst>
          </p:cNvPr>
          <p:cNvSpPr/>
          <p:nvPr/>
        </p:nvSpPr>
        <p:spPr>
          <a:xfrm>
            <a:off x="3589520" y="2946181"/>
            <a:ext cx="4045879" cy="1200329"/>
          </a:xfrm>
          <a:prstGeom prst="rect">
            <a:avLst/>
          </a:prstGeom>
        </p:spPr>
        <p:txBody>
          <a:bodyPr wrap="square">
            <a:spAutoFit/>
          </a:bodyPr>
          <a:lstStyle/>
          <a:p>
            <a:pPr lvl="0" algn="just"/>
            <a:r>
              <a:rPr lang="en-US" sz="2400" kern="100" dirty="0">
                <a:solidFill>
                  <a:prstClr val="black"/>
                </a:solidFill>
                <a:latin typeface="Times New Roman" panose="02020603050405020304" pitchFamily="18" charset="0"/>
                <a:ea typeface="SimSun" panose="02010600030101010101" pitchFamily="2" charset="-122"/>
              </a:rPr>
              <a:t>G</a:t>
            </a:r>
            <a:r>
              <a:rPr lang="vi-VN" sz="2400" kern="100" dirty="0">
                <a:solidFill>
                  <a:prstClr val="black"/>
                </a:solidFill>
                <a:latin typeface="Times New Roman" panose="02020603050405020304" pitchFamily="18" charset="0"/>
                <a:ea typeface="SimSun" panose="02010600030101010101" pitchFamily="2" charset="-122"/>
              </a:rPr>
              <a:t>iúp từng loài có thể sử dụng nguồn sống của môi trường một cách hiệu quả nhất</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 xmlns:a16="http://schemas.microsoft.com/office/drawing/2014/main" id="{BFCCD25A-E4B3-4B19-893D-6AABBFFBFF8B}"/>
              </a:ext>
            </a:extLst>
          </p:cNvPr>
          <p:cNvPicPr>
            <a:picLocks noChangeAspect="1"/>
          </p:cNvPicPr>
          <p:nvPr/>
        </p:nvPicPr>
        <p:blipFill>
          <a:blip r:embed="rId6"/>
          <a:stretch>
            <a:fillRect/>
          </a:stretch>
        </p:blipFill>
        <p:spPr>
          <a:xfrm>
            <a:off x="4092895" y="4121628"/>
            <a:ext cx="3724979" cy="2017951"/>
          </a:xfrm>
          <a:prstGeom prst="rect">
            <a:avLst/>
          </a:prstGeom>
        </p:spPr>
      </p:pic>
    </p:spTree>
    <p:extLst>
      <p:ext uri="{BB962C8B-B14F-4D97-AF65-F5344CB8AC3E}">
        <p14:creationId xmlns:p14="http://schemas.microsoft.com/office/powerpoint/2010/main" val="293947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heel(1)">
                                      <p:cBhvr>
                                        <p:cTn id="3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2288439" y="974199"/>
            <a:ext cx="5814162" cy="4227055"/>
          </a:xfrm>
          <a:prstGeom prst="rect">
            <a:avLst/>
          </a:prstGeom>
        </p:spPr>
      </p:pic>
      <p:sp>
        <p:nvSpPr>
          <p:cNvPr id="8" name="TextBox 7">
            <a:extLst>
              <a:ext uri="{FF2B5EF4-FFF2-40B4-BE49-F238E27FC236}">
                <a16:creationId xmlns="" xmlns:a16="http://schemas.microsoft.com/office/drawing/2014/main" id="{87847B9B-ABBE-40A3-9829-30FC4EC9D33B}"/>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c. </a:t>
            </a:r>
            <a:r>
              <a:rPr lang="en-US" sz="3200" b="1" dirty="0" err="1">
                <a:solidFill>
                  <a:srgbClr val="ED7D31">
                    <a:lumMod val="75000"/>
                  </a:srgbClr>
                </a:solidFill>
                <a:latin typeface="Times New Roman" panose="02020603050405020304" pitchFamily="18" charset="0"/>
                <a:cs typeface="Times New Roman" panose="02020603050405020304" pitchFamily="18" charset="0"/>
              </a:rPr>
              <a:t>Mối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quan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hệ</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giữa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trong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quần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xã</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 xmlns:a16="http://schemas.microsoft.com/office/drawing/2014/main" id="{6120293F-C1E4-4639-B9D0-8FF93F7E5D26}"/>
              </a:ext>
            </a:extLst>
          </p:cNvPr>
          <p:cNvSpPr/>
          <p:nvPr/>
        </p:nvSpPr>
        <p:spPr>
          <a:xfrm>
            <a:off x="3383506" y="1856426"/>
            <a:ext cx="3444253"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Nếu chỉ tồn tại quan hệ đối kháng, sự cân bằng trong quần xã sinh vật sẽ bị ảnh hưởng ra sao?</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 name="Picture 1">
            <a:extLst>
              <a:ext uri="{FF2B5EF4-FFF2-40B4-BE49-F238E27FC236}">
                <a16:creationId xmlns="" xmlns:a16="http://schemas.microsoft.com/office/drawing/2014/main" id="{70010943-2D68-4214-B1B2-4B912997E44D}"/>
              </a:ext>
            </a:extLst>
          </p:cNvPr>
          <p:cNvPicPr>
            <a:picLocks noChangeAspect="1"/>
          </p:cNvPicPr>
          <p:nvPr/>
        </p:nvPicPr>
        <p:blipFill>
          <a:blip r:embed="rId7"/>
          <a:stretch>
            <a:fillRect/>
          </a:stretch>
        </p:blipFill>
        <p:spPr>
          <a:xfrm>
            <a:off x="7922825" y="1231417"/>
            <a:ext cx="3871926" cy="3000375"/>
          </a:xfrm>
          <a:prstGeom prst="rect">
            <a:avLst/>
          </a:prstGeom>
        </p:spPr>
      </p:pic>
    </p:spTree>
    <p:extLst>
      <p:ext uri="{BB962C8B-B14F-4D97-AF65-F5344CB8AC3E}">
        <p14:creationId xmlns:p14="http://schemas.microsoft.com/office/powerpoint/2010/main" val="178596520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853903" y="1452372"/>
            <a:ext cx="5814162" cy="4227055"/>
          </a:xfrm>
          <a:prstGeom prst="rect">
            <a:avLst/>
          </a:prstGeom>
        </p:spPr>
      </p:pic>
      <p:sp>
        <p:nvSpPr>
          <p:cNvPr id="8" name="TextBox 7">
            <a:extLst>
              <a:ext uri="{FF2B5EF4-FFF2-40B4-BE49-F238E27FC236}">
                <a16:creationId xmlns="" xmlns:a16="http://schemas.microsoft.com/office/drawing/2014/main" id="{87847B9B-ABBE-40A3-9829-30FC4EC9D33B}"/>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c. </a:t>
            </a:r>
            <a:r>
              <a:rPr lang="en-US" sz="3200" b="1" dirty="0" err="1">
                <a:solidFill>
                  <a:srgbClr val="ED7D31">
                    <a:lumMod val="75000"/>
                  </a:srgbClr>
                </a:solidFill>
                <a:latin typeface="Times New Roman" panose="02020603050405020304" pitchFamily="18" charset="0"/>
                <a:cs typeface="Times New Roman" panose="02020603050405020304" pitchFamily="18" charset="0"/>
              </a:rPr>
              <a:t>Mối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quan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hệ</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giữa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trong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quần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xã</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 xmlns:a16="http://schemas.microsoft.com/office/drawing/2014/main" id="{6120293F-C1E4-4639-B9D0-8FF93F7E5D26}"/>
              </a:ext>
            </a:extLst>
          </p:cNvPr>
          <p:cNvSpPr/>
          <p:nvPr/>
        </p:nvSpPr>
        <p:spPr>
          <a:xfrm>
            <a:off x="4708231" y="2141047"/>
            <a:ext cx="3889629" cy="1938992"/>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Nếu chỉ tồn tại quan hệ đối kháng hoặc quan hệ hỗ trợ thì sự cân bằng trong đời sống của các loài trong một quần xã lập tức bị phá vỡ.</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35957596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853903" y="1452372"/>
            <a:ext cx="5814162" cy="4227055"/>
          </a:xfrm>
          <a:prstGeom prst="rect">
            <a:avLst/>
          </a:prstGeom>
        </p:spPr>
      </p:pic>
      <p:sp>
        <p:nvSpPr>
          <p:cNvPr id="8" name="TextBox 7">
            <a:extLst>
              <a:ext uri="{FF2B5EF4-FFF2-40B4-BE49-F238E27FC236}">
                <a16:creationId xmlns="" xmlns:a16="http://schemas.microsoft.com/office/drawing/2014/main" id="{87847B9B-ABBE-40A3-9829-30FC4EC9D33B}"/>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c. </a:t>
            </a:r>
            <a:r>
              <a:rPr lang="en-US" sz="3200" b="1" dirty="0" err="1">
                <a:solidFill>
                  <a:srgbClr val="ED7D31">
                    <a:lumMod val="75000"/>
                  </a:srgbClr>
                </a:solidFill>
                <a:latin typeface="Times New Roman" panose="02020603050405020304" pitchFamily="18" charset="0"/>
                <a:cs typeface="Times New Roman" panose="02020603050405020304" pitchFamily="18" charset="0"/>
              </a:rPr>
              <a:t>Mối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quan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hệ</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giữa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trong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quần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xã</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 xmlns:a16="http://schemas.microsoft.com/office/drawing/2014/main" id="{6120293F-C1E4-4639-B9D0-8FF93F7E5D26}"/>
              </a:ext>
            </a:extLst>
          </p:cNvPr>
          <p:cNvSpPr/>
          <p:nvPr/>
        </p:nvSpPr>
        <p:spPr>
          <a:xfrm>
            <a:off x="4708231" y="2141047"/>
            <a:ext cx="3889629" cy="1938992"/>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Ngược lại, nếu quan hệ hỗ trợ luôn cùng tồn tại bên quan hệ đối kháng thì mọi thứ đạt đến sự cân bằng và vạn vật đều có cơ hội sống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18668477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257976" y="1386793"/>
            <a:ext cx="5814162" cy="4227055"/>
          </a:xfrm>
          <a:prstGeom prst="rect">
            <a:avLst/>
          </a:prstGeom>
        </p:spPr>
      </p:pic>
      <p:sp>
        <p:nvSpPr>
          <p:cNvPr id="8" name="TextBox 7">
            <a:extLst>
              <a:ext uri="{FF2B5EF4-FFF2-40B4-BE49-F238E27FC236}">
                <a16:creationId xmlns="" xmlns:a16="http://schemas.microsoft.com/office/drawing/2014/main" id="{87847B9B-ABBE-40A3-9829-30FC4EC9D33B}"/>
              </a:ext>
            </a:extLst>
          </p:cNvPr>
          <p:cNvSpPr txBox="1"/>
          <p:nvPr/>
        </p:nvSpPr>
        <p:spPr>
          <a:xfrm>
            <a:off x="2152018" y="401009"/>
            <a:ext cx="8174829"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d. Cách chung sống của loài người</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 xmlns:a16="http://schemas.microsoft.com/office/drawing/2014/main" id="{6120293F-C1E4-4639-B9D0-8FF93F7E5D26}"/>
              </a:ext>
            </a:extLst>
          </p:cNvPr>
          <p:cNvSpPr/>
          <p:nvPr/>
        </p:nvSpPr>
        <p:spPr>
          <a:xfrm>
            <a:off x="1112304" y="2075468"/>
            <a:ext cx="3889629" cy="1200329"/>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 người đã tác động, can thiệp đến tự nhiên như thế nào? Lấy ví dụ cụ thể? </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 name="Picture 1">
            <a:extLst>
              <a:ext uri="{FF2B5EF4-FFF2-40B4-BE49-F238E27FC236}">
                <a16:creationId xmlns="" xmlns:a16="http://schemas.microsoft.com/office/drawing/2014/main" id="{8F444076-DEB4-462C-AC25-F8022328FD0D}"/>
              </a:ext>
            </a:extLst>
          </p:cNvPr>
          <p:cNvPicPr>
            <a:picLocks noChangeAspect="1"/>
          </p:cNvPicPr>
          <p:nvPr/>
        </p:nvPicPr>
        <p:blipFill>
          <a:blip r:embed="rId7"/>
          <a:stretch>
            <a:fillRect/>
          </a:stretch>
        </p:blipFill>
        <p:spPr>
          <a:xfrm>
            <a:off x="6119864" y="1258349"/>
            <a:ext cx="5263997" cy="4355499"/>
          </a:xfrm>
          <a:prstGeom prst="rect">
            <a:avLst/>
          </a:prstGeom>
        </p:spPr>
      </p:pic>
    </p:spTree>
    <p:extLst>
      <p:ext uri="{BB962C8B-B14F-4D97-AF65-F5344CB8AC3E}">
        <p14:creationId xmlns:p14="http://schemas.microsoft.com/office/powerpoint/2010/main" val="7093345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heel(1)">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 xmlns:a16="http://schemas.microsoft.com/office/drawing/2014/main" id="{A64EF939-4AF2-4E04-B314-1700EE46C5B5}"/>
              </a:ext>
            </a:extLst>
          </p:cNvPr>
          <p:cNvSpPr txBox="1"/>
          <p:nvPr/>
        </p:nvSpPr>
        <p:spPr>
          <a:xfrm>
            <a:off x="2152018" y="401009"/>
            <a:ext cx="8174829"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d. Cách chung sống của loài người</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 xmlns:a16="http://schemas.microsoft.com/office/drawing/2014/main" id="{5DF0B5F5-C8C5-43DF-A180-72A56D9DE21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104" b="89617" l="9818" r="89818">
                        <a14:foregroundMark x1="56364" y1="7104" x2="56364" y2="7104"/>
                      </a14:backgroundRemoval>
                    </a14:imgEffect>
                  </a14:imgLayer>
                </a14:imgProps>
              </a:ext>
            </a:extLst>
          </a:blip>
          <a:stretch>
            <a:fillRect/>
          </a:stretch>
        </p:blipFill>
        <p:spPr>
          <a:xfrm>
            <a:off x="4612219" y="2062512"/>
            <a:ext cx="3544174" cy="2358487"/>
          </a:xfrm>
          <a:prstGeom prst="rect">
            <a:avLst/>
          </a:prstGeom>
        </p:spPr>
      </p:pic>
      <p:sp>
        <p:nvSpPr>
          <p:cNvPr id="5" name="Rectangle 4">
            <a:extLst>
              <a:ext uri="{FF2B5EF4-FFF2-40B4-BE49-F238E27FC236}">
                <a16:creationId xmlns="" xmlns:a16="http://schemas.microsoft.com/office/drawing/2014/main" id="{4D0DBC62-F1D5-4B85-A9D5-8CB5AF9E1522}"/>
              </a:ext>
            </a:extLst>
          </p:cNvPr>
          <p:cNvSpPr/>
          <p:nvPr/>
        </p:nvSpPr>
        <p:spPr>
          <a:xfrm>
            <a:off x="8301299" y="1580536"/>
            <a:ext cx="3544174" cy="707886"/>
          </a:xfrm>
          <a:prstGeom prst="rect">
            <a:avLst/>
          </a:prstGeom>
        </p:spPr>
        <p:txBody>
          <a:bodyPr wrap="square">
            <a:spAutoFit/>
          </a:bodyPr>
          <a:lstStyle/>
          <a:p>
            <a:pPr algn="ctr"/>
            <a:r>
              <a:rPr lang="fr-FR" sz="2000" dirty="0">
                <a:latin typeface="Times New Roman" panose="02020603050405020304" pitchFamily="18" charset="0"/>
                <a:ea typeface="Times New Roman" panose="02020603050405020304" pitchFamily="18" charset="0"/>
              </a:rPr>
              <a:t>con </a:t>
            </a:r>
            <a:r>
              <a:rPr lang="fr-FR" sz="2000" dirty="0" err="1">
                <a:latin typeface="Times New Roman" panose="02020603050405020304" pitchFamily="18" charset="0"/>
                <a:ea typeface="Times New Roman" panose="02020603050405020304" pitchFamily="18" charset="0"/>
              </a:rPr>
              <a:t>người</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đã</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bộc</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lộ</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khả</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năng</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sáng</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tạo</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phát</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minh</a:t>
            </a:r>
            <a:r>
              <a:rPr lang="fr-FR" sz="2000" dirty="0">
                <a:latin typeface="Times New Roman" panose="02020603050405020304" pitchFamily="18" charset="0"/>
                <a:ea typeface="Times New Roman" panose="02020603050405020304" pitchFamily="18" charset="0"/>
              </a:rPr>
              <a:t> ra </a:t>
            </a:r>
            <a:r>
              <a:rPr lang="fr-FR" sz="2000" dirty="0" err="1">
                <a:latin typeface="Times New Roman" panose="02020603050405020304" pitchFamily="18" charset="0"/>
                <a:ea typeface="Times New Roman" panose="02020603050405020304" pitchFamily="18" charset="0"/>
              </a:rPr>
              <a:t>nhiều</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thứ</a:t>
            </a:r>
            <a:r>
              <a:rPr lang="fr-FR" sz="2000" dirty="0">
                <a:latin typeface="Times New Roman" panose="02020603050405020304" pitchFamily="18" charset="0"/>
                <a:ea typeface="Times New Roman" panose="02020603050405020304" pitchFamily="18" charset="0"/>
              </a:rPr>
              <a:t>.</a:t>
            </a:r>
            <a:endParaRPr lang="en-US" sz="2000" dirty="0"/>
          </a:p>
        </p:txBody>
      </p:sp>
      <p:cxnSp>
        <p:nvCxnSpPr>
          <p:cNvPr id="7" name="Straight Connector 6">
            <a:extLst>
              <a:ext uri="{FF2B5EF4-FFF2-40B4-BE49-F238E27FC236}">
                <a16:creationId xmlns="" xmlns:a16="http://schemas.microsoft.com/office/drawing/2014/main" id="{EE2E59DE-3361-44BF-8413-B846792ED547}"/>
              </a:ext>
            </a:extLst>
          </p:cNvPr>
          <p:cNvCxnSpPr>
            <a:cxnSpLocks/>
          </p:cNvCxnSpPr>
          <p:nvPr/>
        </p:nvCxnSpPr>
        <p:spPr>
          <a:xfrm>
            <a:off x="6753138" y="2147582"/>
            <a:ext cx="1258348"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F37E1F5B-AC2B-43E3-AE58-C38E2CBCBB57}"/>
              </a:ext>
            </a:extLst>
          </p:cNvPr>
          <p:cNvCxnSpPr>
            <a:cxnSpLocks/>
          </p:cNvCxnSpPr>
          <p:nvPr/>
        </p:nvCxnSpPr>
        <p:spPr>
          <a:xfrm>
            <a:off x="6753138" y="4341303"/>
            <a:ext cx="0" cy="44343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 xmlns:a16="http://schemas.microsoft.com/office/drawing/2014/main" id="{594F884F-1F1E-4895-84FA-ED7713B1EF2D}"/>
              </a:ext>
            </a:extLst>
          </p:cNvPr>
          <p:cNvSpPr/>
          <p:nvPr/>
        </p:nvSpPr>
        <p:spPr>
          <a:xfrm>
            <a:off x="4981051" y="4855898"/>
            <a:ext cx="3544174" cy="1015663"/>
          </a:xfrm>
          <a:prstGeom prst="rect">
            <a:avLst/>
          </a:prstGeom>
        </p:spPr>
        <p:txBody>
          <a:bodyPr wrap="square">
            <a:spAutoFit/>
          </a:bodyPr>
          <a:lstStyle/>
          <a:p>
            <a:pPr algn="ctr"/>
            <a:r>
              <a:rPr lang="en-US" sz="2000" dirty="0">
                <a:latin typeface="Times New Roman" panose="02020603050405020304" pitchFamily="18" charset="0"/>
                <a:ea typeface="Times New Roman" panose="02020603050405020304" pitchFamily="18" charset="0"/>
              </a:rPr>
              <a:t>Ả</a:t>
            </a:r>
            <a:r>
              <a:rPr lang="vi-VN" sz="2000" dirty="0">
                <a:latin typeface="Times New Roman" panose="02020603050405020304" pitchFamily="18" charset="0"/>
                <a:ea typeface="Times New Roman" panose="02020603050405020304" pitchFamily="18" charset="0"/>
              </a:rPr>
              <a:t>nh hưởng tiêu cực đến tự nhiên: thuốc trừ sâu, bom nguyên tử, chất độc dioxin…</a:t>
            </a:r>
            <a:endParaRPr lang="en-US" sz="2000" dirty="0"/>
          </a:p>
        </p:txBody>
      </p:sp>
      <p:sp>
        <p:nvSpPr>
          <p:cNvPr id="12" name="Rectangle 11">
            <a:extLst>
              <a:ext uri="{FF2B5EF4-FFF2-40B4-BE49-F238E27FC236}">
                <a16:creationId xmlns="" xmlns:a16="http://schemas.microsoft.com/office/drawing/2014/main" id="{13A0DB1D-A7B1-4711-B61A-11B0F88DCB27}"/>
              </a:ext>
            </a:extLst>
          </p:cNvPr>
          <p:cNvSpPr/>
          <p:nvPr/>
        </p:nvSpPr>
        <p:spPr>
          <a:xfrm>
            <a:off x="1977792" y="2450115"/>
            <a:ext cx="3544174" cy="707886"/>
          </a:xfrm>
          <a:prstGeom prst="rect">
            <a:avLst/>
          </a:prstGeom>
        </p:spPr>
        <p:txBody>
          <a:bodyPr wrap="square">
            <a:spAutoFit/>
          </a:bodyPr>
          <a:lstStyle/>
          <a:p>
            <a:pPr algn="ctr"/>
            <a:r>
              <a:rPr lang="en-US" sz="2000" dirty="0" err="1">
                <a:latin typeface="Times New Roman" panose="02020603050405020304" pitchFamily="18" charset="0"/>
                <a:ea typeface="Times New Roman" panose="02020603050405020304" pitchFamily="18" charset="0"/>
              </a:rPr>
              <a:t>Tuỳ</a:t>
            </a:r>
            <a:r>
              <a:rPr lang="en-US" sz="2000" dirty="0">
                <a:latin typeface="Times New Roman" panose="02020603050405020304" pitchFamily="18" charset="0"/>
                <a:ea typeface="Times New Roman" panose="02020603050405020304" pitchFamily="18" charset="0"/>
              </a:rPr>
              <a:t> ý </a:t>
            </a:r>
            <a:r>
              <a:rPr lang="en-US" sz="2000" dirty="0" err="1">
                <a:latin typeface="Times New Roman" panose="02020603050405020304" pitchFamily="18" charset="0"/>
                <a:ea typeface="Times New Roman" panose="02020603050405020304" pitchFamily="18" charset="0"/>
              </a:rPr>
              <a:t>xếp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đặt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trật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tạo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hoá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gây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dựng</a:t>
            </a:r>
            <a:r>
              <a:rPr lang="en-US" sz="2000" dirty="0">
                <a:latin typeface="Times New Roman" panose="02020603050405020304" pitchFamily="18" charset="0"/>
                <a:ea typeface="Times New Roman" panose="02020603050405020304" pitchFamily="18" charset="0"/>
              </a:rPr>
              <a:t> </a:t>
            </a:r>
            <a:endParaRPr lang="en-US" sz="2000" dirty="0"/>
          </a:p>
        </p:txBody>
      </p:sp>
      <p:cxnSp>
        <p:nvCxnSpPr>
          <p:cNvPr id="13" name="Straight Connector 12">
            <a:extLst>
              <a:ext uri="{FF2B5EF4-FFF2-40B4-BE49-F238E27FC236}">
                <a16:creationId xmlns="" xmlns:a16="http://schemas.microsoft.com/office/drawing/2014/main" id="{C007A501-D47C-41D2-A216-257FDBA53F56}"/>
              </a:ext>
            </a:extLst>
          </p:cNvPr>
          <p:cNvCxnSpPr>
            <a:cxnSpLocks/>
          </p:cNvCxnSpPr>
          <p:nvPr/>
        </p:nvCxnSpPr>
        <p:spPr>
          <a:xfrm>
            <a:off x="4362275" y="3342422"/>
            <a:ext cx="1046832"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 xmlns:a16="http://schemas.microsoft.com/office/drawing/2014/main" id="{09D797F4-F42D-4406-9A60-8B75D2F3D954}"/>
              </a:ext>
            </a:extLst>
          </p:cNvPr>
          <p:cNvPicPr>
            <a:picLocks noChangeAspect="1"/>
          </p:cNvPicPr>
          <p:nvPr/>
        </p:nvPicPr>
        <p:blipFill>
          <a:blip r:embed="rId5"/>
          <a:stretch>
            <a:fillRect/>
          </a:stretch>
        </p:blipFill>
        <p:spPr>
          <a:xfrm>
            <a:off x="7471544" y="2510300"/>
            <a:ext cx="3533775" cy="1910697"/>
          </a:xfrm>
          <a:prstGeom prst="rect">
            <a:avLst/>
          </a:prstGeom>
        </p:spPr>
      </p:pic>
      <p:pic>
        <p:nvPicPr>
          <p:cNvPr id="21" name="Picture 20">
            <a:extLst>
              <a:ext uri="{FF2B5EF4-FFF2-40B4-BE49-F238E27FC236}">
                <a16:creationId xmlns="" xmlns:a16="http://schemas.microsoft.com/office/drawing/2014/main" id="{FDA3CB0B-DC5C-46DD-906E-BD1791FDF118}"/>
              </a:ext>
            </a:extLst>
          </p:cNvPr>
          <p:cNvPicPr>
            <a:picLocks noChangeAspect="1"/>
          </p:cNvPicPr>
          <p:nvPr/>
        </p:nvPicPr>
        <p:blipFill>
          <a:blip r:embed="rId6"/>
          <a:stretch>
            <a:fillRect/>
          </a:stretch>
        </p:blipFill>
        <p:spPr>
          <a:xfrm>
            <a:off x="147692" y="3465648"/>
            <a:ext cx="3762899" cy="2145813"/>
          </a:xfrm>
          <a:prstGeom prst="rect">
            <a:avLst/>
          </a:prstGeom>
        </p:spPr>
      </p:pic>
    </p:spTree>
    <p:extLst>
      <p:ext uri="{BB962C8B-B14F-4D97-AF65-F5344CB8AC3E}">
        <p14:creationId xmlns:p14="http://schemas.microsoft.com/office/powerpoint/2010/main" val="245408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1000" fill="hold"/>
                                        <p:tgtEl>
                                          <p:spTgt spid="20"/>
                                        </p:tgtEl>
                                        <p:attrNameLst>
                                          <p:attrName>ppt_w</p:attrName>
                                        </p:attrNameLst>
                                      </p:cBhvr>
                                      <p:tavLst>
                                        <p:tav tm="0">
                                          <p:val>
                                            <p:fltVal val="0"/>
                                          </p:val>
                                        </p:tav>
                                        <p:tav tm="100000">
                                          <p:val>
                                            <p:strVal val="#ppt_w"/>
                                          </p:val>
                                        </p:tav>
                                      </p:tavLst>
                                    </p:anim>
                                    <p:anim calcmode="lin" valueType="num">
                                      <p:cBhvr>
                                        <p:cTn id="34" dur="1000" fill="hold"/>
                                        <p:tgtEl>
                                          <p:spTgt spid="20"/>
                                        </p:tgtEl>
                                        <p:attrNameLst>
                                          <p:attrName>ppt_h</p:attrName>
                                        </p:attrNameLst>
                                      </p:cBhvr>
                                      <p:tavLst>
                                        <p:tav tm="0">
                                          <p:val>
                                            <p:fltVal val="0"/>
                                          </p:val>
                                        </p:tav>
                                        <p:tav tm="100000">
                                          <p:val>
                                            <p:strVal val="#ppt_h"/>
                                          </p:val>
                                        </p:tav>
                                      </p:tavLst>
                                    </p:anim>
                                    <p:anim calcmode="lin" valueType="num">
                                      <p:cBhvr>
                                        <p:cTn id="35" dur="1000" fill="hold"/>
                                        <p:tgtEl>
                                          <p:spTgt spid="20"/>
                                        </p:tgtEl>
                                        <p:attrNameLst>
                                          <p:attrName>style.rotation</p:attrName>
                                        </p:attrNameLst>
                                      </p:cBhvr>
                                      <p:tavLst>
                                        <p:tav tm="0">
                                          <p:val>
                                            <p:fltVal val="90"/>
                                          </p:val>
                                        </p:tav>
                                        <p:tav tm="100000">
                                          <p:val>
                                            <p:fltVal val="0"/>
                                          </p:val>
                                        </p:tav>
                                      </p:tavLst>
                                    </p:anim>
                                    <p:animEffect transition="in" filter="fade">
                                      <p:cBhvr>
                                        <p:cTn id="36" dur="10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par>
                                <p:cTn id="42" presetID="16" presetClass="entr" presetSubtype="21"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par>
                                <p:cTn id="45" presetID="16" presetClass="entr" presetSubtype="21"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1349535" y="868254"/>
            <a:ext cx="4448200" cy="3233963"/>
          </a:xfrm>
          <a:prstGeom prst="rect">
            <a:avLst/>
          </a:prstGeom>
        </p:spPr>
      </p:pic>
      <p:sp>
        <p:nvSpPr>
          <p:cNvPr id="8" name="TextBox 7">
            <a:extLst>
              <a:ext uri="{FF2B5EF4-FFF2-40B4-BE49-F238E27FC236}">
                <a16:creationId xmlns="" xmlns:a16="http://schemas.microsoft.com/office/drawing/2014/main" id="{87847B9B-ABBE-40A3-9829-30FC4EC9D33B}"/>
              </a:ext>
            </a:extLst>
          </p:cNvPr>
          <p:cNvSpPr txBox="1"/>
          <p:nvPr/>
        </p:nvSpPr>
        <p:spPr>
          <a:xfrm>
            <a:off x="2152019" y="401009"/>
            <a:ext cx="7472632"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d. Cách chung sống của loài người</a:t>
            </a:r>
          </a:p>
        </p:txBody>
      </p:sp>
      <p:sp>
        <p:nvSpPr>
          <p:cNvPr id="9" name="Rectangle 8">
            <a:extLst>
              <a:ext uri="{FF2B5EF4-FFF2-40B4-BE49-F238E27FC236}">
                <a16:creationId xmlns="" xmlns:a16="http://schemas.microsoft.com/office/drawing/2014/main" id="{6120293F-C1E4-4639-B9D0-8FF93F7E5D26}"/>
              </a:ext>
            </a:extLst>
          </p:cNvPr>
          <p:cNvSpPr/>
          <p:nvPr/>
        </p:nvSpPr>
        <p:spPr>
          <a:xfrm>
            <a:off x="1819821" y="1319791"/>
            <a:ext cx="3444253" cy="1323439"/>
          </a:xfrm>
          <a:prstGeom prst="rect">
            <a:avLst/>
          </a:prstGeom>
        </p:spPr>
        <p:txBody>
          <a:bodyPr wrap="square">
            <a:spAutoFit/>
          </a:bodyPr>
          <a:lstStyle/>
          <a:p>
            <a:pPr lvl="0" algn="just">
              <a:defRPr/>
            </a:pPr>
            <a:r>
              <a:rPr lang="vi-VN"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 cân bằng trong đời sống muôn loài ít nhiều bị xáo trộn, phá vỡ, thêm bào đó những yếu tố vô sinh của môi trường</a:t>
            </a:r>
            <a:endParaRPr kumimoji="0" lang="en-US" sz="2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7" name="Picture 26">
            <a:extLst>
              <a:ext uri="{FF2B5EF4-FFF2-40B4-BE49-F238E27FC236}">
                <a16:creationId xmlns="" xmlns:a16="http://schemas.microsoft.com/office/drawing/2014/main" id="{93EDEB35-4155-4979-B2A2-B2C9F544932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172734" y="2731605"/>
            <a:ext cx="4933006" cy="3233963"/>
          </a:xfrm>
          <a:prstGeom prst="rect">
            <a:avLst/>
          </a:prstGeom>
        </p:spPr>
      </p:pic>
      <p:sp>
        <p:nvSpPr>
          <p:cNvPr id="28" name="Rectangle 27">
            <a:extLst>
              <a:ext uri="{FF2B5EF4-FFF2-40B4-BE49-F238E27FC236}">
                <a16:creationId xmlns="" xmlns:a16="http://schemas.microsoft.com/office/drawing/2014/main" id="{D69B4F66-DFF0-4802-B381-E08524885249}"/>
              </a:ext>
            </a:extLst>
          </p:cNvPr>
          <p:cNvSpPr/>
          <p:nvPr/>
        </p:nvSpPr>
        <p:spPr>
          <a:xfrm>
            <a:off x="3829049" y="3315790"/>
            <a:ext cx="3770646" cy="1200329"/>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 thân cuộc sống con người bị tác động trở lại - gậy ông đập lưng ông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 xmlns:a16="http://schemas.microsoft.com/office/drawing/2014/main" id="{58394936-863D-4DC1-ABAA-55BCB82C466E}"/>
              </a:ext>
            </a:extLst>
          </p:cNvPr>
          <p:cNvPicPr>
            <a:picLocks noChangeAspect="1"/>
          </p:cNvPicPr>
          <p:nvPr/>
        </p:nvPicPr>
        <p:blipFill>
          <a:blip r:embed="rId7"/>
          <a:stretch>
            <a:fillRect/>
          </a:stretch>
        </p:blipFill>
        <p:spPr>
          <a:xfrm>
            <a:off x="6376282" y="1215204"/>
            <a:ext cx="2857500" cy="1600200"/>
          </a:xfrm>
          <a:prstGeom prst="rect">
            <a:avLst/>
          </a:prstGeom>
        </p:spPr>
      </p:pic>
      <p:pic>
        <p:nvPicPr>
          <p:cNvPr id="5" name="Picture 4">
            <a:extLst>
              <a:ext uri="{FF2B5EF4-FFF2-40B4-BE49-F238E27FC236}">
                <a16:creationId xmlns="" xmlns:a16="http://schemas.microsoft.com/office/drawing/2014/main" id="{B2A772D2-9CF3-4B1C-985F-D5CE4166A4D9}"/>
              </a:ext>
            </a:extLst>
          </p:cNvPr>
          <p:cNvPicPr>
            <a:picLocks noChangeAspect="1"/>
          </p:cNvPicPr>
          <p:nvPr/>
        </p:nvPicPr>
        <p:blipFill>
          <a:blip r:embed="rId8"/>
          <a:stretch>
            <a:fillRect/>
          </a:stretch>
        </p:blipFill>
        <p:spPr>
          <a:xfrm>
            <a:off x="8169158" y="3460087"/>
            <a:ext cx="2847975" cy="1600200"/>
          </a:xfrm>
          <a:prstGeom prst="rect">
            <a:avLst/>
          </a:prstGeom>
        </p:spPr>
      </p:pic>
    </p:spTree>
    <p:extLst>
      <p:ext uri="{BB962C8B-B14F-4D97-AF65-F5344CB8AC3E}">
        <p14:creationId xmlns:p14="http://schemas.microsoft.com/office/powerpoint/2010/main" val="19547974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16" presetClass="entr" presetSubtype="21"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4161F66-38C4-4567-B1A9-1BB8D60C478E}"/>
              </a:ext>
            </a:extLst>
          </p:cNvPr>
          <p:cNvPicPr>
            <a:picLocks noChangeAspect="1"/>
          </p:cNvPicPr>
          <p:nvPr/>
        </p:nvPicPr>
        <p:blipFill>
          <a:blip r:embed="rId2"/>
          <a:stretch>
            <a:fillRect/>
          </a:stretch>
        </p:blipFill>
        <p:spPr>
          <a:xfrm>
            <a:off x="92279" y="0"/>
            <a:ext cx="12192000" cy="6861345"/>
          </a:xfrm>
          <a:prstGeom prst="rect">
            <a:avLst/>
          </a:prstGeom>
        </p:spPr>
      </p:pic>
      <p:sp>
        <p:nvSpPr>
          <p:cNvPr id="3" name="TextBox 2">
            <a:extLst>
              <a:ext uri="{FF2B5EF4-FFF2-40B4-BE49-F238E27FC236}">
                <a16:creationId xmlns="" xmlns:a16="http://schemas.microsoft.com/office/drawing/2014/main" id="{A64EF939-4AF2-4E04-B314-1700EE46C5B5}"/>
              </a:ext>
            </a:extLst>
          </p:cNvPr>
          <p:cNvSpPr txBox="1"/>
          <p:nvPr/>
        </p:nvSpPr>
        <p:spPr>
          <a:xfrm>
            <a:off x="2152018" y="401009"/>
            <a:ext cx="8174829"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Những nỗ lực thay đổi của con người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 xmlns:a16="http://schemas.microsoft.com/office/drawing/2014/main" id="{5DF0B5F5-C8C5-43DF-A180-72A56D9DE21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104" b="89617" l="9818" r="89818">
                        <a14:foregroundMark x1="56364" y1="7104" x2="56364" y2="7104"/>
                      </a14:backgroundRemoval>
                    </a14:imgEffect>
                  </a14:imgLayer>
                </a14:imgProps>
              </a:ext>
            </a:extLst>
          </a:blip>
          <a:stretch>
            <a:fillRect/>
          </a:stretch>
        </p:blipFill>
        <p:spPr>
          <a:xfrm>
            <a:off x="4612219" y="2062512"/>
            <a:ext cx="3544174" cy="2358487"/>
          </a:xfrm>
          <a:prstGeom prst="rect">
            <a:avLst/>
          </a:prstGeom>
        </p:spPr>
      </p:pic>
      <p:sp>
        <p:nvSpPr>
          <p:cNvPr id="5" name="Rectangle 4">
            <a:extLst>
              <a:ext uri="{FF2B5EF4-FFF2-40B4-BE49-F238E27FC236}">
                <a16:creationId xmlns="" xmlns:a16="http://schemas.microsoft.com/office/drawing/2014/main" id="{4D0DBC62-F1D5-4B85-A9D5-8CB5AF9E1522}"/>
              </a:ext>
            </a:extLst>
          </p:cNvPr>
          <p:cNvSpPr/>
          <p:nvPr/>
        </p:nvSpPr>
        <p:spPr>
          <a:xfrm>
            <a:off x="8301299" y="1580536"/>
            <a:ext cx="3544174" cy="400110"/>
          </a:xfrm>
          <a:prstGeom prst="rect">
            <a:avLst/>
          </a:prstGeom>
        </p:spPr>
        <p:txBody>
          <a:bodyPr wrap="square">
            <a:spAutoFit/>
          </a:bodyPr>
          <a:lstStyle/>
          <a:p>
            <a:pPr lvl="0" algn="ctr"/>
            <a:r>
              <a:rPr lang="vi-VN" sz="2000" dirty="0">
                <a:solidFill>
                  <a:prstClr val="black"/>
                </a:solidFill>
                <a:latin typeface="Times New Roman" panose="02020603050405020304" pitchFamily="18" charset="0"/>
                <a:ea typeface="Times New Roman" panose="02020603050405020304" pitchFamily="18" charset="0"/>
              </a:rPr>
              <a:t>Con người bắt đầu tỉnh ngộ</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 name="Straight Connector 6">
            <a:extLst>
              <a:ext uri="{FF2B5EF4-FFF2-40B4-BE49-F238E27FC236}">
                <a16:creationId xmlns="" xmlns:a16="http://schemas.microsoft.com/office/drawing/2014/main" id="{EE2E59DE-3361-44BF-8413-B846792ED547}"/>
              </a:ext>
            </a:extLst>
          </p:cNvPr>
          <p:cNvCxnSpPr>
            <a:cxnSpLocks/>
          </p:cNvCxnSpPr>
          <p:nvPr/>
        </p:nvCxnSpPr>
        <p:spPr>
          <a:xfrm>
            <a:off x="6753138" y="2147582"/>
            <a:ext cx="1258348"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F37E1F5B-AC2B-43E3-AE58-C38E2CBCBB57}"/>
              </a:ext>
            </a:extLst>
          </p:cNvPr>
          <p:cNvCxnSpPr>
            <a:cxnSpLocks/>
          </p:cNvCxnSpPr>
          <p:nvPr/>
        </p:nvCxnSpPr>
        <p:spPr>
          <a:xfrm flipV="1">
            <a:off x="6753138" y="4060272"/>
            <a:ext cx="828500" cy="28103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 xmlns:a16="http://schemas.microsoft.com/office/drawing/2014/main" id="{594F884F-1F1E-4895-84FA-ED7713B1EF2D}"/>
              </a:ext>
            </a:extLst>
          </p:cNvPr>
          <p:cNvSpPr/>
          <p:nvPr/>
        </p:nvSpPr>
        <p:spPr>
          <a:xfrm>
            <a:off x="7581638" y="3427327"/>
            <a:ext cx="3544174" cy="707886"/>
          </a:xfrm>
          <a:prstGeom prst="rect">
            <a:avLst/>
          </a:prstGeom>
        </p:spPr>
        <p:txBody>
          <a:bodyPr wrap="square">
            <a:spAutoFit/>
          </a:bodyPr>
          <a:lstStyle/>
          <a:p>
            <a:pPr lvl="0" algn="ctr"/>
            <a:r>
              <a:rPr lang="vi-VN" sz="2000" dirty="0">
                <a:solidFill>
                  <a:prstClr val="black"/>
                </a:solidFill>
                <a:latin typeface="Times New Roman" panose="02020603050405020304" pitchFamily="18" charset="0"/>
                <a:ea typeface="Times New Roman" panose="02020603050405020304" pitchFamily="18" charset="0"/>
              </a:rPr>
              <a:t>Biết nhìn vấn đề một cách sáng suốt hơn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 xmlns:a16="http://schemas.microsoft.com/office/drawing/2014/main" id="{13A0DB1D-A7B1-4711-B61A-11B0F88DCB27}"/>
              </a:ext>
            </a:extLst>
          </p:cNvPr>
          <p:cNvSpPr/>
          <p:nvPr/>
        </p:nvSpPr>
        <p:spPr>
          <a:xfrm>
            <a:off x="1768068" y="1909903"/>
            <a:ext cx="3544174"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Biết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tìm</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cách</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sống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chung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với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muôn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loài</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 name="Straight Connector 12">
            <a:extLst>
              <a:ext uri="{FF2B5EF4-FFF2-40B4-BE49-F238E27FC236}">
                <a16:creationId xmlns="" xmlns:a16="http://schemas.microsoft.com/office/drawing/2014/main" id="{C007A501-D47C-41D2-A216-257FDBA53F56}"/>
              </a:ext>
            </a:extLst>
          </p:cNvPr>
          <p:cNvCxnSpPr>
            <a:cxnSpLocks/>
          </p:cNvCxnSpPr>
          <p:nvPr/>
        </p:nvCxnSpPr>
        <p:spPr>
          <a:xfrm>
            <a:off x="4437776" y="2617789"/>
            <a:ext cx="971331" cy="72463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 xmlns:a16="http://schemas.microsoft.com/office/drawing/2014/main" id="{0CF76D39-498D-46C1-AFC3-CF9EF569722E}"/>
              </a:ext>
            </a:extLst>
          </p:cNvPr>
          <p:cNvSpPr/>
          <p:nvPr/>
        </p:nvSpPr>
        <p:spPr>
          <a:xfrm>
            <a:off x="4150539" y="4811238"/>
            <a:ext cx="4582399" cy="707886"/>
          </a:xfrm>
          <a:prstGeom prst="rect">
            <a:avLst/>
          </a:prstGeom>
        </p:spPr>
        <p:txBody>
          <a:bodyPr wrap="square">
            <a:spAutoFit/>
          </a:bodyPr>
          <a:lstStyle/>
          <a:p>
            <a:pPr lvl="0" algn="ctr"/>
            <a:r>
              <a:rPr lang="vi-VN" sz="2000" b="1" dirty="0">
                <a:solidFill>
                  <a:srgbClr val="FF0000"/>
                </a:solidFill>
                <a:latin typeface="Times New Roman" panose="02020603050405020304" pitchFamily="18" charset="0"/>
                <a:ea typeface="Times New Roman" panose="02020603050405020304" pitchFamily="18" charset="0"/>
              </a:rPr>
              <a:t>=&gt; Đoạn văn triển khai theo mối quan hệ nhân- quả</a:t>
            </a:r>
            <a:endParaRPr kumimoji="0" lang="en-US" sz="20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77264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p:bldP spid="12"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539933" y="1468676"/>
            <a:ext cx="5814162" cy="4227055"/>
          </a:xfrm>
          <a:prstGeom prst="rect">
            <a:avLst/>
          </a:prstGeom>
        </p:spPr>
      </p:pic>
      <p:sp>
        <p:nvSpPr>
          <p:cNvPr id="8" name="TextBox 7">
            <a:extLst>
              <a:ext uri="{FF2B5EF4-FFF2-40B4-BE49-F238E27FC236}">
                <a16:creationId xmlns="" xmlns:a16="http://schemas.microsoft.com/office/drawing/2014/main" id="{87847B9B-ABBE-40A3-9829-30FC4EC9D33B}"/>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smtClean="0">
                <a:solidFill>
                  <a:srgbClr val="ED7D31">
                    <a:lumMod val="75000"/>
                  </a:srgbClr>
                </a:solidFill>
                <a:latin typeface="Times New Roman" panose="02020603050405020304" pitchFamily="18" charset="0"/>
                <a:cs typeface="Times New Roman" panose="02020603050405020304" pitchFamily="18" charset="0"/>
              </a:rPr>
              <a:t>3</a:t>
            </a:r>
            <a:r>
              <a:rPr lang="vi-VN" sz="3200" b="1" dirty="0" smtClean="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smtClean="0">
                <a:solidFill>
                  <a:srgbClr val="ED7D31">
                    <a:lumMod val="75000"/>
                  </a:srgbClr>
                </a:solidFill>
                <a:latin typeface="Times New Roman" panose="02020603050405020304" pitchFamily="18" charset="0"/>
                <a:cs typeface="Times New Roman" panose="02020603050405020304" pitchFamily="18" charset="0"/>
              </a:rPr>
              <a:t>Kết</a:t>
            </a:r>
            <a:r>
              <a:rPr lang="en-US" sz="3200" b="1" dirty="0" smtClean="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smtClean="0">
                <a:solidFill>
                  <a:srgbClr val="ED7D31">
                    <a:lumMod val="75000"/>
                  </a:srgbClr>
                </a:solidFill>
                <a:latin typeface="Times New Roman" panose="02020603050405020304" pitchFamily="18" charset="0"/>
                <a:cs typeface="Times New Roman" panose="02020603050405020304" pitchFamily="18" charset="0"/>
              </a:rPr>
              <a:t>thúc</a:t>
            </a:r>
            <a:r>
              <a:rPr lang="en-US" sz="3200" b="1" dirty="0" smtClean="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smtClean="0">
                <a:solidFill>
                  <a:srgbClr val="ED7D31">
                    <a:lumMod val="75000"/>
                  </a:srgbClr>
                </a:solidFill>
                <a:latin typeface="Times New Roman" panose="02020603050405020304" pitchFamily="18" charset="0"/>
                <a:cs typeface="Times New Roman" panose="02020603050405020304" pitchFamily="18" charset="0"/>
              </a:rPr>
              <a:t>vấn</a:t>
            </a:r>
            <a:r>
              <a:rPr lang="en-US" sz="3200" b="1" dirty="0" smtClean="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smtClean="0">
                <a:solidFill>
                  <a:srgbClr val="ED7D31">
                    <a:lumMod val="75000"/>
                  </a:srgbClr>
                </a:solidFill>
                <a:latin typeface="Times New Roman" panose="02020603050405020304" pitchFamily="18" charset="0"/>
                <a:cs typeface="Times New Roman" panose="02020603050405020304" pitchFamily="18" charset="0"/>
              </a:rPr>
              <a:t>đề</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 xmlns:a16="http://schemas.microsoft.com/office/drawing/2014/main" id="{6120293F-C1E4-4639-B9D0-8FF93F7E5D26}"/>
              </a:ext>
            </a:extLst>
          </p:cNvPr>
          <p:cNvSpPr/>
          <p:nvPr/>
        </p:nvSpPr>
        <p:spPr>
          <a:xfrm>
            <a:off x="4235894" y="2381874"/>
            <a:ext cx="3889629"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 mở đầu và kết thúc có gì đặc sắc?Nêu tác dụng của cách mở đầu và kết thúc đó?</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39482303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C:\Users\DELL\AppData\Local\Temp\Rar$DIa3632.20991\2.png">
            <a:extLst>
              <a:ext uri="{FF2B5EF4-FFF2-40B4-BE49-F238E27FC236}">
                <a16:creationId xmlns="" xmlns:a16="http://schemas.microsoft.com/office/drawing/2014/main" id="{932F66C2-0796-449E-BCB8-56E1C263ACC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922790"/>
            <a:ext cx="6716086" cy="5360564"/>
          </a:xfrm>
          <a:prstGeom prst="rect">
            <a:avLst/>
          </a:prstGeom>
          <a:noFill/>
          <a:ln>
            <a:noFill/>
          </a:ln>
        </p:spPr>
      </p:pic>
      <p:pic>
        <p:nvPicPr>
          <p:cNvPr id="6" name="Picture 5" descr="C:\Users\DELL\AppData\Local\Temp\Rar$DIa3632.18129\1.png">
            <a:extLst>
              <a:ext uri="{FF2B5EF4-FFF2-40B4-BE49-F238E27FC236}">
                <a16:creationId xmlns="" xmlns:a16="http://schemas.microsoft.com/office/drawing/2014/main" id="{2CED5036-4D16-44DD-80F9-377CCD2810D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199" y="922790"/>
            <a:ext cx="6716085" cy="5360564"/>
          </a:xfrm>
          <a:prstGeom prst="rect">
            <a:avLst/>
          </a:prstGeom>
          <a:noFill/>
          <a:ln>
            <a:noFill/>
          </a:ln>
        </p:spPr>
      </p:pic>
    </p:spTree>
    <p:extLst>
      <p:ext uri="{BB962C8B-B14F-4D97-AF65-F5344CB8AC3E}">
        <p14:creationId xmlns:p14="http://schemas.microsoft.com/office/powerpoint/2010/main" val="14388598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2" name="Rectangle 1">
            <a:extLst>
              <a:ext uri="{FF2B5EF4-FFF2-40B4-BE49-F238E27FC236}">
                <a16:creationId xmlns="" xmlns:a16="http://schemas.microsoft.com/office/drawing/2014/main" id="{80C7621F-D939-4D7A-BE29-41385C67A19A}"/>
              </a:ext>
            </a:extLst>
          </p:cNvPr>
          <p:cNvSpPr/>
          <p:nvPr/>
        </p:nvSpPr>
        <p:spPr>
          <a:xfrm>
            <a:off x="3020036" y="1390138"/>
            <a:ext cx="4328720" cy="9144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3B86A205-AEE5-43BF-87E9-BA37AC895A0D}"/>
              </a:ext>
            </a:extLst>
          </p:cNvPr>
          <p:cNvSpPr/>
          <p:nvPr/>
        </p:nvSpPr>
        <p:spPr>
          <a:xfrm>
            <a:off x="3322040" y="1515299"/>
            <a:ext cx="4135773" cy="914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err="1">
                <a:solidFill>
                  <a:schemeClr val="tx1"/>
                </a:solidFill>
                <a:latin typeface="Times New Roman" panose="02020603050405020304" pitchFamily="18" charset="0"/>
                <a:ea typeface="Times New Roman" panose="02020603050405020304" pitchFamily="18" charset="0"/>
              </a:rPr>
              <a:t>Cả</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đoạn</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mở</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đầu</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và</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kết</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thúc</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tác</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giả</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đều</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nêu</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và</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kết</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thúc</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vấn</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đề</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bằng</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cách</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đề</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cập</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đến</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bộ</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phim</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hoạt</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hình</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Vua</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Sư</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tử</a:t>
            </a:r>
            <a:r>
              <a:rPr lang="en-US" b="1" dirty="0">
                <a:solidFill>
                  <a:schemeClr val="tx1"/>
                </a:solidFill>
                <a:latin typeface="Times New Roman" panose="02020603050405020304" pitchFamily="18" charset="0"/>
                <a:ea typeface="Times New Roman" panose="02020603050405020304" pitchFamily="18" charset="0"/>
              </a:rPr>
              <a:t> </a:t>
            </a:r>
            <a:endParaRPr lang="en-US" b="1" dirty="0">
              <a:solidFill>
                <a:schemeClr val="tx1"/>
              </a:solidFill>
            </a:endParaRPr>
          </a:p>
        </p:txBody>
      </p:sp>
      <p:sp>
        <p:nvSpPr>
          <p:cNvPr id="9" name="Rectangle 8">
            <a:extLst>
              <a:ext uri="{FF2B5EF4-FFF2-40B4-BE49-F238E27FC236}">
                <a16:creationId xmlns="" xmlns:a16="http://schemas.microsoft.com/office/drawing/2014/main" id="{8974476C-9BBF-4F7F-827C-C077C93997B3}"/>
              </a:ext>
            </a:extLst>
          </p:cNvPr>
          <p:cNvSpPr/>
          <p:nvPr/>
        </p:nvSpPr>
        <p:spPr>
          <a:xfrm>
            <a:off x="3931640" y="3604288"/>
            <a:ext cx="4328720" cy="9144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80DA0357-A692-47A5-89A0-894AC7B3B911}"/>
              </a:ext>
            </a:extLst>
          </p:cNvPr>
          <p:cNvSpPr/>
          <p:nvPr/>
        </p:nvSpPr>
        <p:spPr>
          <a:xfrm>
            <a:off x="4233644" y="3666869"/>
            <a:ext cx="4135773" cy="914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err="1">
                <a:solidFill>
                  <a:schemeClr val="tx1"/>
                </a:solidFill>
                <a:latin typeface="Times New Roman" panose="02020603050405020304" pitchFamily="18" charset="0"/>
                <a:ea typeface="Times New Roman" panose="02020603050405020304" pitchFamily="18" charset="0"/>
              </a:rPr>
              <a:t>Nhắc</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lại</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câu</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nói</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Tất</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cả</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chúng</a:t>
            </a:r>
            <a:r>
              <a:rPr lang="en-US" b="1" dirty="0">
                <a:solidFill>
                  <a:schemeClr val="tx1"/>
                </a:solidFill>
                <a:latin typeface="Times New Roman" panose="02020603050405020304" pitchFamily="18" charset="0"/>
                <a:ea typeface="Times New Roman" panose="02020603050405020304" pitchFamily="18" charset="0"/>
              </a:rPr>
              <a:t> ta </a:t>
            </a:r>
            <a:r>
              <a:rPr lang="en-US" b="1" dirty="0" err="1">
                <a:solidFill>
                  <a:schemeClr val="tx1"/>
                </a:solidFill>
                <a:latin typeface="Times New Roman" panose="02020603050405020304" pitchFamily="18" charset="0"/>
                <a:ea typeface="Times New Roman" panose="02020603050405020304" pitchFamily="18" charset="0"/>
              </a:rPr>
              <a:t>đều</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thuộc</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về</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vòng</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đời</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bất</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tận</a:t>
            </a:r>
            <a:r>
              <a:rPr lang="en-US" b="1" dirty="0">
                <a:solidFill>
                  <a:schemeClr val="tx1"/>
                </a:solidFill>
                <a:latin typeface="Times New Roman" panose="02020603050405020304" pitchFamily="18" charset="0"/>
                <a:ea typeface="Times New Roman" panose="02020603050405020304" pitchFamily="18" charset="0"/>
              </a:rPr>
              <a:t>"</a:t>
            </a:r>
            <a:endParaRPr lang="en-US" b="1" dirty="0">
              <a:solidFill>
                <a:schemeClr val="tx1"/>
              </a:solidFill>
            </a:endParaRPr>
          </a:p>
        </p:txBody>
      </p:sp>
      <p:pic>
        <p:nvPicPr>
          <p:cNvPr id="11" name="Picture 10">
            <a:extLst>
              <a:ext uri="{FF2B5EF4-FFF2-40B4-BE49-F238E27FC236}">
                <a16:creationId xmlns="" xmlns:a16="http://schemas.microsoft.com/office/drawing/2014/main" id="{41D3E09C-65F1-4559-84D7-E6AFA26300A7}"/>
              </a:ext>
            </a:extLst>
          </p:cNvPr>
          <p:cNvPicPr>
            <a:picLocks noChangeAspect="1"/>
          </p:cNvPicPr>
          <p:nvPr/>
        </p:nvPicPr>
        <p:blipFill>
          <a:blip r:embed="rId3"/>
          <a:stretch>
            <a:fillRect/>
          </a:stretch>
        </p:blipFill>
        <p:spPr>
          <a:xfrm>
            <a:off x="8406162" y="1515299"/>
            <a:ext cx="2619375" cy="1743075"/>
          </a:xfrm>
          <a:prstGeom prst="rect">
            <a:avLst/>
          </a:prstGeom>
        </p:spPr>
      </p:pic>
    </p:spTree>
    <p:extLst>
      <p:ext uri="{BB962C8B-B14F-4D97-AF65-F5344CB8AC3E}">
        <p14:creationId xmlns:p14="http://schemas.microsoft.com/office/powerpoint/2010/main" val="178151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90"/>
                                          </p:val>
                                        </p:tav>
                                        <p:tav tm="100000">
                                          <p:val>
                                            <p:fltVal val="0"/>
                                          </p:val>
                                        </p:tav>
                                      </p:tavLst>
                                    </p:anim>
                                    <p:animEffect transition="in" filter="fade">
                                      <p:cBhvr>
                                        <p:cTn id="30" dur="1000"/>
                                        <p:tgtEl>
                                          <p:spTgt spid="10"/>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fltVal val="0"/>
                                          </p:val>
                                        </p:tav>
                                        <p:tav tm="100000">
                                          <p:val>
                                            <p:strVal val="#ppt_w"/>
                                          </p:val>
                                        </p:tav>
                                      </p:tavLst>
                                    </p:anim>
                                    <p:anim calcmode="lin" valueType="num">
                                      <p:cBhvr>
                                        <p:cTn id="34" dur="1000" fill="hold"/>
                                        <p:tgtEl>
                                          <p:spTgt spid="9"/>
                                        </p:tgtEl>
                                        <p:attrNameLst>
                                          <p:attrName>ppt_h</p:attrName>
                                        </p:attrNameLst>
                                      </p:cBhvr>
                                      <p:tavLst>
                                        <p:tav tm="0">
                                          <p:val>
                                            <p:fltVal val="0"/>
                                          </p:val>
                                        </p:tav>
                                        <p:tav tm="100000">
                                          <p:val>
                                            <p:strVal val="#ppt_h"/>
                                          </p:val>
                                        </p:tav>
                                      </p:tavLst>
                                    </p:anim>
                                    <p:anim calcmode="lin" valueType="num">
                                      <p:cBhvr>
                                        <p:cTn id="35" dur="1000" fill="hold"/>
                                        <p:tgtEl>
                                          <p:spTgt spid="9"/>
                                        </p:tgtEl>
                                        <p:attrNameLst>
                                          <p:attrName>style.rotation</p:attrName>
                                        </p:attrNameLst>
                                      </p:cBhvr>
                                      <p:tavLst>
                                        <p:tav tm="0">
                                          <p:val>
                                            <p:fltVal val="90"/>
                                          </p:val>
                                        </p:tav>
                                        <p:tav tm="100000">
                                          <p:val>
                                            <p:fltVal val="0"/>
                                          </p:val>
                                        </p:tav>
                                      </p:tavLst>
                                    </p:anim>
                                    <p:animEffect transition="in" filter="fade">
                                      <p:cBhvr>
                                        <p:cTn id="3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2" name="Rectangle 1">
            <a:extLst>
              <a:ext uri="{FF2B5EF4-FFF2-40B4-BE49-F238E27FC236}">
                <a16:creationId xmlns="" xmlns:a16="http://schemas.microsoft.com/office/drawing/2014/main" id="{80C7621F-D939-4D7A-BE29-41385C67A19A}"/>
              </a:ext>
            </a:extLst>
          </p:cNvPr>
          <p:cNvSpPr/>
          <p:nvPr/>
        </p:nvSpPr>
        <p:spPr>
          <a:xfrm>
            <a:off x="3020036" y="1390138"/>
            <a:ext cx="4328720" cy="9144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3B86A205-AEE5-43BF-87E9-BA37AC895A0D}"/>
              </a:ext>
            </a:extLst>
          </p:cNvPr>
          <p:cNvSpPr/>
          <p:nvPr/>
        </p:nvSpPr>
        <p:spPr>
          <a:xfrm>
            <a:off x="3322040" y="1515299"/>
            <a:ext cx="4135773" cy="914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b="1" dirty="0">
                <a:solidFill>
                  <a:schemeClr val="tx1"/>
                </a:solidFill>
                <a:latin typeface="Times New Roman" panose="02020603050405020304" pitchFamily="18" charset="0"/>
                <a:ea typeface="Times New Roman" panose="02020603050405020304" pitchFamily="18" charset="0"/>
              </a:rPr>
              <a:t>VB này trở nên hấp dẫn người đọc, tránh đi sự khô khan</a:t>
            </a:r>
            <a:r>
              <a:rPr lang="en-US" b="1" dirty="0">
                <a:solidFill>
                  <a:schemeClr val="tx1"/>
                </a:solidFill>
                <a:latin typeface="Times New Roman" panose="02020603050405020304" pitchFamily="18" charset="0"/>
                <a:ea typeface="Times New Roman" panose="02020603050405020304" pitchFamily="18" charset="0"/>
              </a:rPr>
              <a:t>.</a:t>
            </a:r>
            <a:r>
              <a:rPr lang="vi-VN" b="1" dirty="0">
                <a:solidFill>
                  <a:schemeClr val="tx1"/>
                </a:solidFill>
                <a:latin typeface="Times New Roman" panose="02020603050405020304" pitchFamily="18" charset="0"/>
                <a:ea typeface="Times New Roman" panose="02020603050405020304" pitchFamily="18" charset="0"/>
              </a:rPr>
              <a:t> </a:t>
            </a:r>
            <a:endParaRPr lang="en-US" b="1" dirty="0">
              <a:solidFill>
                <a:schemeClr val="tx1"/>
              </a:solidFill>
            </a:endParaRPr>
          </a:p>
        </p:txBody>
      </p:sp>
      <p:sp>
        <p:nvSpPr>
          <p:cNvPr id="9" name="Rectangle 8">
            <a:extLst>
              <a:ext uri="{FF2B5EF4-FFF2-40B4-BE49-F238E27FC236}">
                <a16:creationId xmlns="" xmlns:a16="http://schemas.microsoft.com/office/drawing/2014/main" id="{8974476C-9BBF-4F7F-827C-C077C93997B3}"/>
              </a:ext>
            </a:extLst>
          </p:cNvPr>
          <p:cNvSpPr/>
          <p:nvPr/>
        </p:nvSpPr>
        <p:spPr>
          <a:xfrm>
            <a:off x="3931640" y="3604288"/>
            <a:ext cx="4328720" cy="9144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80DA0357-A692-47A5-89A0-894AC7B3B911}"/>
              </a:ext>
            </a:extLst>
          </p:cNvPr>
          <p:cNvSpPr/>
          <p:nvPr/>
        </p:nvSpPr>
        <p:spPr>
          <a:xfrm>
            <a:off x="4233644" y="3666869"/>
            <a:ext cx="4135773" cy="914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imes New Roman" panose="02020603050405020304" pitchFamily="18" charset="0"/>
              </a:rPr>
              <a:t>G</a:t>
            </a:r>
            <a:r>
              <a:rPr lang="vi-VN" b="1" dirty="0">
                <a:solidFill>
                  <a:schemeClr val="tx1"/>
                </a:solidFill>
                <a:latin typeface="Times New Roman" panose="02020603050405020304" pitchFamily="18" charset="0"/>
                <a:ea typeface="Times New Roman" panose="02020603050405020304" pitchFamily="18" charset="0"/>
              </a:rPr>
              <a:t>ợi cho người đọc nhiều suy nghĩ</a:t>
            </a:r>
            <a:r>
              <a:rPr lang="en-US" b="1" dirty="0">
                <a:solidFill>
                  <a:schemeClr val="tx1"/>
                </a:solidFill>
                <a:latin typeface="Times New Roman" panose="02020603050405020304" pitchFamily="18" charset="0"/>
                <a:ea typeface="Times New Roman" panose="02020603050405020304" pitchFamily="18" charset="0"/>
              </a:rPr>
              <a:t>.</a:t>
            </a:r>
            <a:r>
              <a:rPr lang="vi-VN" b="1" dirty="0">
                <a:solidFill>
                  <a:schemeClr val="tx1"/>
                </a:solidFill>
                <a:latin typeface="Times New Roman" panose="02020603050405020304" pitchFamily="18" charset="0"/>
                <a:ea typeface="Times New Roman" panose="02020603050405020304" pitchFamily="18" charset="0"/>
              </a:rPr>
              <a:t> </a:t>
            </a:r>
            <a:endParaRPr lang="en-US" b="1" dirty="0">
              <a:solidFill>
                <a:schemeClr val="tx1"/>
              </a:solidFill>
            </a:endParaRPr>
          </a:p>
        </p:txBody>
      </p:sp>
      <p:pic>
        <p:nvPicPr>
          <p:cNvPr id="11" name="Picture 10">
            <a:extLst>
              <a:ext uri="{FF2B5EF4-FFF2-40B4-BE49-F238E27FC236}">
                <a16:creationId xmlns="" xmlns:a16="http://schemas.microsoft.com/office/drawing/2014/main" id="{41D3E09C-65F1-4559-84D7-E6AFA26300A7}"/>
              </a:ext>
            </a:extLst>
          </p:cNvPr>
          <p:cNvPicPr>
            <a:picLocks noChangeAspect="1"/>
          </p:cNvPicPr>
          <p:nvPr/>
        </p:nvPicPr>
        <p:blipFill>
          <a:blip r:embed="rId3"/>
          <a:stretch>
            <a:fillRect/>
          </a:stretch>
        </p:blipFill>
        <p:spPr>
          <a:xfrm>
            <a:off x="8406162" y="1515299"/>
            <a:ext cx="2619375" cy="1743075"/>
          </a:xfrm>
          <a:prstGeom prst="rect">
            <a:avLst/>
          </a:prstGeom>
        </p:spPr>
      </p:pic>
    </p:spTree>
    <p:extLst>
      <p:ext uri="{BB962C8B-B14F-4D97-AF65-F5344CB8AC3E}">
        <p14:creationId xmlns:p14="http://schemas.microsoft.com/office/powerpoint/2010/main" val="228267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90"/>
                                          </p:val>
                                        </p:tav>
                                        <p:tav tm="100000">
                                          <p:val>
                                            <p:fltVal val="0"/>
                                          </p:val>
                                        </p:tav>
                                      </p:tavLst>
                                    </p:anim>
                                    <p:animEffect transition="in" filter="fade">
                                      <p:cBhvr>
                                        <p:cTn id="30" dur="1000"/>
                                        <p:tgtEl>
                                          <p:spTgt spid="10"/>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fltVal val="0"/>
                                          </p:val>
                                        </p:tav>
                                        <p:tav tm="100000">
                                          <p:val>
                                            <p:strVal val="#ppt_w"/>
                                          </p:val>
                                        </p:tav>
                                      </p:tavLst>
                                    </p:anim>
                                    <p:anim calcmode="lin" valueType="num">
                                      <p:cBhvr>
                                        <p:cTn id="34" dur="1000" fill="hold"/>
                                        <p:tgtEl>
                                          <p:spTgt spid="9"/>
                                        </p:tgtEl>
                                        <p:attrNameLst>
                                          <p:attrName>ppt_h</p:attrName>
                                        </p:attrNameLst>
                                      </p:cBhvr>
                                      <p:tavLst>
                                        <p:tav tm="0">
                                          <p:val>
                                            <p:fltVal val="0"/>
                                          </p:val>
                                        </p:tav>
                                        <p:tav tm="100000">
                                          <p:val>
                                            <p:strVal val="#ppt_h"/>
                                          </p:val>
                                        </p:tav>
                                      </p:tavLst>
                                    </p:anim>
                                    <p:anim calcmode="lin" valueType="num">
                                      <p:cBhvr>
                                        <p:cTn id="35" dur="1000" fill="hold"/>
                                        <p:tgtEl>
                                          <p:spTgt spid="9"/>
                                        </p:tgtEl>
                                        <p:attrNameLst>
                                          <p:attrName>style.rotation</p:attrName>
                                        </p:attrNameLst>
                                      </p:cBhvr>
                                      <p:tavLst>
                                        <p:tav tm="0">
                                          <p:val>
                                            <p:fltVal val="90"/>
                                          </p:val>
                                        </p:tav>
                                        <p:tav tm="100000">
                                          <p:val>
                                            <p:fltVal val="0"/>
                                          </p:val>
                                        </p:tav>
                                      </p:tavLst>
                                    </p:anim>
                                    <p:animEffect transition="in" filter="fade">
                                      <p:cBhvr>
                                        <p:cTn id="3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539933" y="1468676"/>
            <a:ext cx="5814162" cy="4227055"/>
          </a:xfrm>
          <a:prstGeom prst="rect">
            <a:avLst/>
          </a:prstGeom>
        </p:spPr>
      </p:pic>
      <p:sp>
        <p:nvSpPr>
          <p:cNvPr id="8" name="TextBox 7">
            <a:extLst>
              <a:ext uri="{FF2B5EF4-FFF2-40B4-BE49-F238E27FC236}">
                <a16:creationId xmlns="" xmlns:a16="http://schemas.microsoft.com/office/drawing/2014/main" id="{87847B9B-ABBE-40A3-9829-30FC4EC9D33B}"/>
              </a:ext>
            </a:extLst>
          </p:cNvPr>
          <p:cNvSpPr txBox="1"/>
          <p:nvPr/>
        </p:nvSpPr>
        <p:spPr>
          <a:xfrm>
            <a:off x="2152018" y="401009"/>
            <a:ext cx="817482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3</a:t>
            </a:r>
            <a:r>
              <a:rPr kumimoji="0" lang="vi-VN"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Chia sẻ bài học về cách nghĩ và cách ứng xử của bản thân</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 xmlns:a16="http://schemas.microsoft.com/office/drawing/2014/main" id="{6120293F-C1E4-4639-B9D0-8FF93F7E5D26}"/>
              </a:ext>
            </a:extLst>
          </p:cNvPr>
          <p:cNvSpPr/>
          <p:nvPr/>
        </p:nvSpPr>
        <p:spPr>
          <a:xfrm>
            <a:off x="4235894" y="2381874"/>
            <a:ext cx="3889629" cy="1200329"/>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 người có thể làm gì để bảo vệ sự phát triển phong phú của thế giới sinh vật?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29605092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4161F66-38C4-4567-B1A9-1BB8D60C478E}"/>
              </a:ext>
            </a:extLst>
          </p:cNvPr>
          <p:cNvPicPr>
            <a:picLocks noChangeAspect="1"/>
          </p:cNvPicPr>
          <p:nvPr/>
        </p:nvPicPr>
        <p:blipFill>
          <a:blip r:embed="rId2"/>
          <a:stretch>
            <a:fillRect/>
          </a:stretch>
        </p:blipFill>
        <p:spPr>
          <a:xfrm>
            <a:off x="0" y="0"/>
            <a:ext cx="12192000" cy="6861345"/>
          </a:xfrm>
          <a:prstGeom prst="rect">
            <a:avLst/>
          </a:prstGeom>
        </p:spPr>
      </p:pic>
      <p:sp>
        <p:nvSpPr>
          <p:cNvPr id="3" name="TextBox 2">
            <a:extLst>
              <a:ext uri="{FF2B5EF4-FFF2-40B4-BE49-F238E27FC236}">
                <a16:creationId xmlns="" xmlns:a16="http://schemas.microsoft.com/office/drawing/2014/main" id="{A64EF939-4AF2-4E04-B314-1700EE46C5B5}"/>
              </a:ext>
            </a:extLst>
          </p:cNvPr>
          <p:cNvSpPr txBox="1"/>
          <p:nvPr/>
        </p:nvSpPr>
        <p:spPr>
          <a:xfrm>
            <a:off x="478173" y="283063"/>
            <a:ext cx="10721130" cy="523220"/>
          </a:xfrm>
          <a:prstGeom prst="rect">
            <a:avLst/>
          </a:prstGeom>
          <a:noFill/>
        </p:spPr>
        <p:txBody>
          <a:bodyPr wrap="square" rtlCol="0">
            <a:spAutoFit/>
          </a:bodyPr>
          <a:lstStyle/>
          <a:p>
            <a:pPr lvl="0" algn="ctr">
              <a:defRPr/>
            </a:pPr>
            <a:r>
              <a:rPr lang="en-US" sz="2800" b="1" dirty="0">
                <a:solidFill>
                  <a:srgbClr val="ED7D31">
                    <a:lumMod val="75000"/>
                  </a:srgbClr>
                </a:solidFill>
                <a:latin typeface="Times New Roman" panose="02020603050405020304" pitchFamily="18" charset="0"/>
                <a:cs typeface="Times New Roman" panose="02020603050405020304" pitchFamily="18" charset="0"/>
              </a:rPr>
              <a:t>3</a:t>
            </a:r>
            <a:r>
              <a:rPr lang="vi-VN" sz="2800" b="1" dirty="0">
                <a:solidFill>
                  <a:srgbClr val="ED7D31">
                    <a:lumMod val="75000"/>
                  </a:srgbClr>
                </a:solidFill>
                <a:latin typeface="Times New Roman" panose="02020603050405020304" pitchFamily="18" charset="0"/>
                <a:cs typeface="Times New Roman" panose="02020603050405020304" pitchFamily="18" charset="0"/>
              </a:rPr>
              <a:t>. Chia sẻ bài học về cách nghĩ và cách ứng xử của bản thân</a:t>
            </a:r>
            <a:endParaRPr lang="en-US" sz="2800" b="1" dirty="0">
              <a:solidFill>
                <a:srgbClr val="ED7D31">
                  <a:lumMod val="75000"/>
                </a:srgbClr>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 xmlns:a16="http://schemas.microsoft.com/office/drawing/2014/main" id="{5DF0B5F5-C8C5-43DF-A180-72A56D9DE21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104" b="89617" l="9818" r="89818">
                        <a14:foregroundMark x1="56364" y1="7104" x2="56364" y2="7104"/>
                      </a14:backgroundRemoval>
                    </a14:imgEffect>
                  </a14:imgLayer>
                </a14:imgProps>
              </a:ext>
            </a:extLst>
          </a:blip>
          <a:stretch>
            <a:fillRect/>
          </a:stretch>
        </p:blipFill>
        <p:spPr>
          <a:xfrm>
            <a:off x="4612219" y="2062512"/>
            <a:ext cx="3544174" cy="2358487"/>
          </a:xfrm>
          <a:prstGeom prst="rect">
            <a:avLst/>
          </a:prstGeom>
        </p:spPr>
      </p:pic>
      <p:sp>
        <p:nvSpPr>
          <p:cNvPr id="5" name="Rectangle 4">
            <a:extLst>
              <a:ext uri="{FF2B5EF4-FFF2-40B4-BE49-F238E27FC236}">
                <a16:creationId xmlns="" xmlns:a16="http://schemas.microsoft.com/office/drawing/2014/main" id="{4D0DBC62-F1D5-4B85-A9D5-8CB5AF9E1522}"/>
              </a:ext>
            </a:extLst>
          </p:cNvPr>
          <p:cNvSpPr/>
          <p:nvPr/>
        </p:nvSpPr>
        <p:spPr>
          <a:xfrm>
            <a:off x="7487567" y="1234342"/>
            <a:ext cx="3544174" cy="400110"/>
          </a:xfrm>
          <a:prstGeom prst="rect">
            <a:avLst/>
          </a:prstGeom>
        </p:spPr>
        <p:txBody>
          <a:bodyPr wrap="square">
            <a:spAutoFit/>
          </a:bodyPr>
          <a:lstStyle/>
          <a:p>
            <a:pPr lvl="0" algn="ctr"/>
            <a:r>
              <a:rPr lang="vi-VN" sz="2000" dirty="0">
                <a:solidFill>
                  <a:prstClr val="black"/>
                </a:solidFill>
                <a:latin typeface="Times New Roman" panose="02020603050405020304" pitchFamily="18" charset="0"/>
                <a:ea typeface="Times New Roman" panose="02020603050405020304" pitchFamily="18" charset="0"/>
              </a:rPr>
              <a:t>Sống hài hòa hòa với muôn loài</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 name="Straight Connector 6">
            <a:extLst>
              <a:ext uri="{FF2B5EF4-FFF2-40B4-BE49-F238E27FC236}">
                <a16:creationId xmlns="" xmlns:a16="http://schemas.microsoft.com/office/drawing/2014/main" id="{EE2E59DE-3361-44BF-8413-B846792ED547}"/>
              </a:ext>
            </a:extLst>
          </p:cNvPr>
          <p:cNvCxnSpPr>
            <a:cxnSpLocks/>
          </p:cNvCxnSpPr>
          <p:nvPr/>
        </p:nvCxnSpPr>
        <p:spPr>
          <a:xfrm flipV="1">
            <a:off x="6441738" y="1580536"/>
            <a:ext cx="1139900" cy="346145"/>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F37E1F5B-AC2B-43E3-AE58-C38E2CBCBB57}"/>
              </a:ext>
            </a:extLst>
          </p:cNvPr>
          <p:cNvCxnSpPr>
            <a:cxnSpLocks/>
          </p:cNvCxnSpPr>
          <p:nvPr/>
        </p:nvCxnSpPr>
        <p:spPr>
          <a:xfrm flipV="1">
            <a:off x="7389322" y="2619567"/>
            <a:ext cx="828500" cy="28103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 xmlns:a16="http://schemas.microsoft.com/office/drawing/2014/main" id="{594F884F-1F1E-4895-84FA-ED7713B1EF2D}"/>
              </a:ext>
            </a:extLst>
          </p:cNvPr>
          <p:cNvSpPr/>
          <p:nvPr/>
        </p:nvSpPr>
        <p:spPr>
          <a:xfrm>
            <a:off x="7914279" y="2243437"/>
            <a:ext cx="3544174" cy="400110"/>
          </a:xfrm>
          <a:prstGeom prst="rect">
            <a:avLst/>
          </a:prstGeom>
        </p:spPr>
        <p:txBody>
          <a:bodyPr wrap="square">
            <a:spAutoFit/>
          </a:bodyPr>
          <a:lstStyle/>
          <a:p>
            <a:pPr lvl="0" algn="ctr"/>
            <a:r>
              <a:rPr lang="vi-VN" sz="2000" dirty="0">
                <a:solidFill>
                  <a:prstClr val="black"/>
                </a:solidFill>
                <a:latin typeface="Times New Roman" panose="02020603050405020304" pitchFamily="18" charset="0"/>
                <a:ea typeface="Times New Roman" panose="02020603050405020304" pitchFamily="18" charset="0"/>
              </a:rPr>
              <a:t>Bảo vệ môi trường</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 xmlns:a16="http://schemas.microsoft.com/office/drawing/2014/main" id="{13A0DB1D-A7B1-4711-B61A-11B0F88DCB27}"/>
              </a:ext>
            </a:extLst>
          </p:cNvPr>
          <p:cNvSpPr/>
          <p:nvPr/>
        </p:nvSpPr>
        <p:spPr>
          <a:xfrm>
            <a:off x="8156393" y="3688944"/>
            <a:ext cx="3544174"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Giảm</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rác</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thải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đặc</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biệt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là</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rác</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thải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nhựa</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 name="Straight Connector 12">
            <a:extLst>
              <a:ext uri="{FF2B5EF4-FFF2-40B4-BE49-F238E27FC236}">
                <a16:creationId xmlns="" xmlns:a16="http://schemas.microsoft.com/office/drawing/2014/main" id="{C007A501-D47C-41D2-A216-257FDBA53F56}"/>
              </a:ext>
            </a:extLst>
          </p:cNvPr>
          <p:cNvCxnSpPr>
            <a:cxnSpLocks/>
          </p:cNvCxnSpPr>
          <p:nvPr/>
        </p:nvCxnSpPr>
        <p:spPr>
          <a:xfrm>
            <a:off x="7246491" y="3841406"/>
            <a:ext cx="1050221" cy="5837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 xmlns:a16="http://schemas.microsoft.com/office/drawing/2014/main" id="{CB3E0D70-F18B-47F8-8E01-C8D9D1DF90A1}"/>
              </a:ext>
            </a:extLst>
          </p:cNvPr>
          <p:cNvSpPr/>
          <p:nvPr/>
        </p:nvSpPr>
        <p:spPr>
          <a:xfrm>
            <a:off x="5009679" y="5007864"/>
            <a:ext cx="3544174"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Không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chặt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phá</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rừng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làm</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xói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mòn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đất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đá</a:t>
            </a:r>
            <a:r>
              <a:rPr lang="en-US" sz="2000" dirty="0">
                <a:solidFill>
                  <a:prstClr val="black"/>
                </a:solidFill>
                <a:latin typeface="Times New Roman" panose="02020603050405020304" pitchFamily="18" charset="0"/>
                <a:ea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 name="Straight Connector 16">
            <a:extLst>
              <a:ext uri="{FF2B5EF4-FFF2-40B4-BE49-F238E27FC236}">
                <a16:creationId xmlns="" xmlns:a16="http://schemas.microsoft.com/office/drawing/2014/main" id="{B70A1930-AFAF-4652-8947-9945D00C8492}"/>
              </a:ext>
            </a:extLst>
          </p:cNvPr>
          <p:cNvCxnSpPr>
            <a:cxnSpLocks/>
          </p:cNvCxnSpPr>
          <p:nvPr/>
        </p:nvCxnSpPr>
        <p:spPr>
          <a:xfrm>
            <a:off x="6384306" y="4177717"/>
            <a:ext cx="0" cy="671342"/>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 xmlns:a16="http://schemas.microsoft.com/office/drawing/2014/main" id="{1621A44B-AB7E-4E84-AADF-4228DB6130DA}"/>
              </a:ext>
            </a:extLst>
          </p:cNvPr>
          <p:cNvSpPr/>
          <p:nvPr/>
        </p:nvSpPr>
        <p:spPr>
          <a:xfrm>
            <a:off x="2754576" y="3930294"/>
            <a:ext cx="2876386"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Không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sử</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dụng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bừa</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bãi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hóa</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chất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độc</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hại</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0" name="Straight Connector 19">
            <a:extLst>
              <a:ext uri="{FF2B5EF4-FFF2-40B4-BE49-F238E27FC236}">
                <a16:creationId xmlns="" xmlns:a16="http://schemas.microsoft.com/office/drawing/2014/main" id="{6F35E032-E99C-4F8E-8284-698FC3B70C1B}"/>
              </a:ext>
            </a:extLst>
          </p:cNvPr>
          <p:cNvCxnSpPr>
            <a:cxnSpLocks/>
          </p:cNvCxnSpPr>
          <p:nvPr/>
        </p:nvCxnSpPr>
        <p:spPr>
          <a:xfrm flipH="1">
            <a:off x="4192769" y="3329664"/>
            <a:ext cx="1104299" cy="528512"/>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A7FBA2DE-2699-46AA-AD1A-9560FE4D9C77}"/>
              </a:ext>
            </a:extLst>
          </p:cNvPr>
          <p:cNvCxnSpPr>
            <a:cxnSpLocks/>
          </p:cNvCxnSpPr>
          <p:nvPr/>
        </p:nvCxnSpPr>
        <p:spPr>
          <a:xfrm flipH="1" flipV="1">
            <a:off x="4148691" y="2627554"/>
            <a:ext cx="1178946" cy="21153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 xmlns:a16="http://schemas.microsoft.com/office/drawing/2014/main" id="{55D3034C-E131-4928-96B9-F1D48E8145BC}"/>
              </a:ext>
            </a:extLst>
          </p:cNvPr>
          <p:cNvSpPr/>
          <p:nvPr/>
        </p:nvSpPr>
        <p:spPr>
          <a:xfrm>
            <a:off x="1781677" y="2188569"/>
            <a:ext cx="2876386"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Không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săn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bắt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động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vật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trái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phép</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6" name="Straight Connector 25">
            <a:extLst>
              <a:ext uri="{FF2B5EF4-FFF2-40B4-BE49-F238E27FC236}">
                <a16:creationId xmlns="" xmlns:a16="http://schemas.microsoft.com/office/drawing/2014/main" id="{3F7AFEE6-39DE-45DB-B2E2-D69FE2CF8843}"/>
              </a:ext>
            </a:extLst>
          </p:cNvPr>
          <p:cNvCxnSpPr>
            <a:cxnSpLocks/>
          </p:cNvCxnSpPr>
          <p:nvPr/>
        </p:nvCxnSpPr>
        <p:spPr>
          <a:xfrm flipH="1" flipV="1">
            <a:off x="4744918" y="1678072"/>
            <a:ext cx="1184757" cy="474734"/>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 xmlns:a16="http://schemas.microsoft.com/office/drawing/2014/main" id="{63A2E517-0B83-4DC8-80A1-A8992EB9A94C}"/>
              </a:ext>
            </a:extLst>
          </p:cNvPr>
          <p:cNvSpPr/>
          <p:nvPr/>
        </p:nvSpPr>
        <p:spPr>
          <a:xfrm>
            <a:off x="2133293" y="954445"/>
            <a:ext cx="2876386"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Xây</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dựng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các</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khu</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bảo</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tồn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thiên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nhiên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89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par>
                                <p:cTn id="42" presetID="16" presetClass="entr" presetSubtype="21"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par>
                                <p:cTn id="50" presetID="16" presetClass="entr" presetSubtype="21"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par>
                                <p:cTn id="53" presetID="16" presetClass="entr" presetSubtype="21"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arn(inVertical)">
                                      <p:cBhvr>
                                        <p:cTn id="60" dur="500"/>
                                        <p:tgtEl>
                                          <p:spTgt spid="25"/>
                                        </p:tgtEl>
                                      </p:cBhvr>
                                    </p:animEffect>
                                  </p:childTnLst>
                                </p:cTn>
                              </p:par>
                              <p:par>
                                <p:cTn id="61" presetID="16" presetClass="entr" presetSubtype="21"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barn(inVertical)">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barn(inVertical)">
                                      <p:cBhvr>
                                        <p:cTn id="6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p:bldP spid="12" grpId="0"/>
      <p:bldP spid="16" grpId="0"/>
      <p:bldP spid="19" grpId="0"/>
      <p:bldP spid="25" grpId="0"/>
      <p:bldP spid="2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 xmlns:a16="http://schemas.microsoft.com/office/drawing/2014/main" id="{16EEBA50-7FF9-43B8-8CDB-CD6C7DE9154A}"/>
              </a:ext>
            </a:extLst>
          </p:cNvPr>
          <p:cNvSpPr txBox="1"/>
          <p:nvPr/>
        </p:nvSpPr>
        <p:spPr>
          <a:xfrm>
            <a:off x="3489820" y="2082105"/>
            <a:ext cx="6409188" cy="1015663"/>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III. </a:t>
            </a:r>
            <a:r>
              <a:rPr lang="en-US" sz="6000" b="1" dirty="0" err="1">
                <a:solidFill>
                  <a:prstClr val="black"/>
                </a:solidFill>
                <a:latin typeface="Times New Roman" panose="02020603050405020304" pitchFamily="18" charset="0"/>
                <a:cs typeface="Times New Roman" panose="02020603050405020304" pitchFamily="18" charset="0"/>
              </a:rPr>
              <a:t>Tổng</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kết</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26629503"/>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2904706" y="1312542"/>
            <a:ext cx="3621337" cy="2341936"/>
          </a:xfrm>
          <a:prstGeom prst="rect">
            <a:avLst/>
          </a:prstGeom>
        </p:spPr>
      </p:pic>
      <p:sp>
        <p:nvSpPr>
          <p:cNvPr id="9" name="Rectangle 8">
            <a:extLst>
              <a:ext uri="{FF2B5EF4-FFF2-40B4-BE49-F238E27FC236}">
                <a16:creationId xmlns="" xmlns:a16="http://schemas.microsoft.com/office/drawing/2014/main" id="{6120293F-C1E4-4639-B9D0-8FF93F7E5D26}"/>
              </a:ext>
            </a:extLst>
          </p:cNvPr>
          <p:cNvSpPr/>
          <p:nvPr/>
        </p:nvSpPr>
        <p:spPr>
          <a:xfrm>
            <a:off x="3335450" y="1669910"/>
            <a:ext cx="2759847" cy="1200329"/>
          </a:xfrm>
          <a:prstGeom prst="rect">
            <a:avLst/>
          </a:prstGeom>
        </p:spPr>
        <p:txBody>
          <a:bodyPr wrap="square">
            <a:spAutoFit/>
          </a:bodyPr>
          <a:lstStyle/>
          <a:p>
            <a:pPr lvl="0" algn="just"/>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tóm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tắt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211570" y="2302300"/>
            <a:ext cx="1986618" cy="1986618"/>
          </a:xfrm>
          <a:prstGeom prst="rect">
            <a:avLst/>
          </a:prstGeom>
        </p:spPr>
      </p:pic>
      <p:pic>
        <p:nvPicPr>
          <p:cNvPr id="19" name="Picture 18">
            <a:extLst>
              <a:ext uri="{FF2B5EF4-FFF2-40B4-BE49-F238E27FC236}">
                <a16:creationId xmlns=""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417566" y="5333407"/>
            <a:ext cx="1986618" cy="1986618"/>
          </a:xfrm>
          <a:prstGeom prst="rect">
            <a:avLst/>
          </a:prstGeom>
        </p:spPr>
      </p:pic>
      <p:pic>
        <p:nvPicPr>
          <p:cNvPr id="20" name="Picture 19">
            <a:extLst>
              <a:ext uri="{FF2B5EF4-FFF2-40B4-BE49-F238E27FC236}">
                <a16:creationId xmlns=""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7" name="Picture 26">
            <a:extLst>
              <a:ext uri="{FF2B5EF4-FFF2-40B4-BE49-F238E27FC236}">
                <a16:creationId xmlns="" xmlns:a16="http://schemas.microsoft.com/office/drawing/2014/main" id="{F72B61E9-4A0A-4F8F-914F-EF778123C3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6773003" y="796294"/>
            <a:ext cx="4516994" cy="2341936"/>
          </a:xfrm>
          <a:prstGeom prst="rect">
            <a:avLst/>
          </a:prstGeom>
        </p:spPr>
      </p:pic>
      <p:sp>
        <p:nvSpPr>
          <p:cNvPr id="28" name="Rectangle 27">
            <a:extLst>
              <a:ext uri="{FF2B5EF4-FFF2-40B4-BE49-F238E27FC236}">
                <a16:creationId xmlns="" xmlns:a16="http://schemas.microsoft.com/office/drawing/2014/main" id="{E618EEB6-A396-46B7-AA8E-A7BFFE32166D}"/>
              </a:ext>
            </a:extLst>
          </p:cNvPr>
          <p:cNvSpPr/>
          <p:nvPr/>
        </p:nvSpPr>
        <p:spPr>
          <a:xfrm>
            <a:off x="7264532" y="1057756"/>
            <a:ext cx="3533936" cy="830997"/>
          </a:xfrm>
          <a:prstGeom prst="rect">
            <a:avLst/>
          </a:prstGeom>
        </p:spPr>
        <p:txBody>
          <a:bodyPr wrap="square">
            <a:spAutoFit/>
          </a:bodyPr>
          <a:lstStyle/>
          <a:p>
            <a:pPr lvl="0" algn="just"/>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 xmlns:a16="http://schemas.microsoft.com/office/drawing/2014/main" id="{428FF94B-210D-4797-A4BE-EB98ACF20EF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924482" y="5300185"/>
            <a:ext cx="1986618" cy="1986618"/>
          </a:xfrm>
          <a:prstGeom prst="rect">
            <a:avLst/>
          </a:prstGeom>
        </p:spPr>
      </p:pic>
      <p:pic>
        <p:nvPicPr>
          <p:cNvPr id="30" name="Picture 29">
            <a:extLst>
              <a:ext uri="{FF2B5EF4-FFF2-40B4-BE49-F238E27FC236}">
                <a16:creationId xmlns="" xmlns:a16="http://schemas.microsoft.com/office/drawing/2014/main" id="{66A03408-2063-4467-AA3E-A52CC0ECC35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79694" y="5366619"/>
            <a:ext cx="1986618" cy="1986618"/>
          </a:xfrm>
          <a:prstGeom prst="rect">
            <a:avLst/>
          </a:prstGeom>
        </p:spPr>
      </p:pic>
      <p:pic>
        <p:nvPicPr>
          <p:cNvPr id="31" name="Picture 30">
            <a:extLst>
              <a:ext uri="{FF2B5EF4-FFF2-40B4-BE49-F238E27FC236}">
                <a16:creationId xmlns="" xmlns:a16="http://schemas.microsoft.com/office/drawing/2014/main" id="{26AB2158-B622-492D-8D9B-4D018675DC9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491015" y="2086724"/>
            <a:ext cx="1986618" cy="1986618"/>
          </a:xfrm>
          <a:prstGeom prst="rect">
            <a:avLst/>
          </a:prstGeom>
        </p:spPr>
      </p:pic>
      <p:pic>
        <p:nvPicPr>
          <p:cNvPr id="32" name="Picture 31">
            <a:extLst>
              <a:ext uri="{FF2B5EF4-FFF2-40B4-BE49-F238E27FC236}">
                <a16:creationId xmlns="" xmlns:a16="http://schemas.microsoft.com/office/drawing/2014/main" id="{EDB9AB1B-DA67-442D-9793-998FF4F290C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5324889" y="3108098"/>
            <a:ext cx="4516994" cy="2341936"/>
          </a:xfrm>
          <a:prstGeom prst="rect">
            <a:avLst/>
          </a:prstGeom>
        </p:spPr>
      </p:pic>
      <p:sp>
        <p:nvSpPr>
          <p:cNvPr id="33" name="Rectangle 32">
            <a:extLst>
              <a:ext uri="{FF2B5EF4-FFF2-40B4-BE49-F238E27FC236}">
                <a16:creationId xmlns="" xmlns:a16="http://schemas.microsoft.com/office/drawing/2014/main" id="{F8B3E500-8128-4CDB-B3E3-757A3B5DA3EA}"/>
              </a:ext>
            </a:extLst>
          </p:cNvPr>
          <p:cNvSpPr/>
          <p:nvPr/>
        </p:nvSpPr>
        <p:spPr>
          <a:xfrm>
            <a:off x="5890493" y="3532525"/>
            <a:ext cx="3533936" cy="830997"/>
          </a:xfrm>
          <a:prstGeom prst="rect">
            <a:avLst/>
          </a:prstGeom>
        </p:spPr>
        <p:txBody>
          <a:bodyPr wrap="square">
            <a:spAutoFit/>
          </a:bodyPr>
          <a:lstStyle/>
          <a:p>
            <a:pPr lvl="0" algn="just"/>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Nghệ thuật đặc sắc được thể hiện qua văn bản? </a:t>
            </a:r>
            <a:endPar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 xmlns:a16="http://schemas.microsoft.com/office/drawing/2014/main" id="{35F00989-0582-4FCC-B2B9-BAD507B36AA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137731" y="4106554"/>
            <a:ext cx="1986618" cy="1986618"/>
          </a:xfrm>
          <a:prstGeom prst="rect">
            <a:avLst/>
          </a:prstGeom>
        </p:spPr>
      </p:pic>
    </p:spTree>
    <p:extLst>
      <p:ext uri="{BB962C8B-B14F-4D97-AF65-F5344CB8AC3E}">
        <p14:creationId xmlns:p14="http://schemas.microsoft.com/office/powerpoint/2010/main" val="43325947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barn(inVertical)">
                                      <p:cBhvr>
                                        <p:cTn id="29" dur="500"/>
                                        <p:tgtEl>
                                          <p:spTgt spid="3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arn(inVertical)">
                                      <p:cBhvr>
                                        <p:cTn id="32" dur="500"/>
                                        <p:tgtEl>
                                          <p:spTgt spid="33"/>
                                        </p:tgtEl>
                                      </p:cBhvr>
                                    </p:animEffect>
                                  </p:childTnLst>
                                </p:cTn>
                              </p:par>
                              <p:par>
                                <p:cTn id="33" presetID="16" presetClass="entr" presetSubtype="21"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8" grpId="0"/>
      <p:bldP spid="3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 xmlns:a16="http://schemas.microsoft.com/office/drawing/2014/main" id="{3ECAEEA0-FD31-4F36-A2DB-36D6DDFC90B8}"/>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1. </a:t>
            </a:r>
            <a:r>
              <a:rPr lang="en-US" sz="3200" b="1" dirty="0" err="1">
                <a:solidFill>
                  <a:srgbClr val="ED7D31">
                    <a:lumMod val="75000"/>
                  </a:srgbClr>
                </a:solidFill>
                <a:latin typeface="Times New Roman" panose="02020603050405020304" pitchFamily="18" charset="0"/>
                <a:cs typeface="Times New Roman" panose="02020603050405020304" pitchFamily="18" charset="0"/>
              </a:rPr>
              <a:t>Nội</a:t>
            </a:r>
            <a:r>
              <a:rPr lang="en-US" sz="3200" b="1" dirty="0">
                <a:solidFill>
                  <a:srgbClr val="ED7D31">
                    <a:lumMod val="75000"/>
                  </a:srgbClr>
                </a:solidFill>
                <a:latin typeface="Times New Roman" panose="02020603050405020304" pitchFamily="18" charset="0"/>
                <a:cs typeface="Times New Roman" panose="02020603050405020304" pitchFamily="18" charset="0"/>
              </a:rPr>
              <a:t> dung – Ý </a:t>
            </a:r>
            <a:r>
              <a:rPr lang="en-US" sz="3200" b="1" dirty="0" err="1">
                <a:solidFill>
                  <a:srgbClr val="ED7D31">
                    <a:lumMod val="75000"/>
                  </a:srgbClr>
                </a:solidFill>
                <a:latin typeface="Times New Roman" panose="02020603050405020304" pitchFamily="18" charset="0"/>
                <a:cs typeface="Times New Roman" panose="02020603050405020304" pitchFamily="18" charset="0"/>
              </a:rPr>
              <a:t>nghĩa</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 xmlns:a16="http://schemas.microsoft.com/office/drawing/2014/main" id="{80C7621F-D939-4D7A-BE29-41385C67A19A}"/>
              </a:ext>
            </a:extLst>
          </p:cNvPr>
          <p:cNvSpPr/>
          <p:nvPr/>
        </p:nvSpPr>
        <p:spPr>
          <a:xfrm>
            <a:off x="3020036" y="1390138"/>
            <a:ext cx="4328720" cy="91440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 xmlns:a16="http://schemas.microsoft.com/office/drawing/2014/main" id="{3B86A205-AEE5-43BF-87E9-BA37AC895A0D}"/>
              </a:ext>
            </a:extLst>
          </p:cNvPr>
          <p:cNvSpPr/>
          <p:nvPr/>
        </p:nvSpPr>
        <p:spPr>
          <a:xfrm>
            <a:off x="3322040" y="1515299"/>
            <a:ext cx="4135773" cy="914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b="1" dirty="0" err="1">
                <a:solidFill>
                  <a:prstClr val="black"/>
                </a:solidFill>
                <a:latin typeface="Times New Roman" panose="02020603050405020304" pitchFamily="18" charset="0"/>
                <a:ea typeface="Times New Roman" panose="02020603050405020304" pitchFamily="18" charset="0"/>
              </a:rPr>
              <a:t>Nội</a:t>
            </a:r>
            <a:r>
              <a:rPr lang="en-US" b="1" dirty="0">
                <a:solidFill>
                  <a:prstClr val="black"/>
                </a:solidFill>
                <a:latin typeface="Times New Roman" panose="02020603050405020304" pitchFamily="18" charset="0"/>
                <a:ea typeface="Times New Roman" panose="02020603050405020304" pitchFamily="18" charset="0"/>
              </a:rPr>
              <a:t> dung: </a:t>
            </a:r>
            <a:r>
              <a:rPr lang="en-US" b="1" dirty="0" err="1">
                <a:solidFill>
                  <a:prstClr val="black"/>
                </a:solidFill>
                <a:latin typeface="Times New Roman" panose="02020603050405020304" pitchFamily="18" charset="0"/>
                <a:ea typeface="Times New Roman" panose="02020603050405020304" pitchFamily="18" charset="0"/>
              </a:rPr>
              <a:t>Văn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bản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đề</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cập</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đến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vấn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đề</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sự</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đa</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dạng</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của</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các</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loài</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vật</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trên</a:t>
            </a:r>
            <a:r>
              <a:rPr lang="en-US" b="1" dirty="0">
                <a:solidFill>
                  <a:prstClr val="black"/>
                </a:solidFill>
                <a:latin typeface="Times New Roman" panose="02020603050405020304" pitchFamily="18" charset="0"/>
                <a:ea typeface="Times New Roman" panose="02020603050405020304" pitchFamily="18" charset="0"/>
              </a:rPr>
              <a:t> TĐ </a:t>
            </a:r>
            <a:r>
              <a:rPr lang="en-US" b="1" dirty="0" err="1">
                <a:solidFill>
                  <a:prstClr val="black"/>
                </a:solidFill>
                <a:latin typeface="Times New Roman" panose="02020603050405020304" pitchFamily="18" charset="0"/>
                <a:ea typeface="Times New Roman" panose="02020603050405020304" pitchFamily="18" charset="0"/>
              </a:rPr>
              <a:t>và</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trật</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tự</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trong</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đời</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sống</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muôn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loài</a:t>
            </a:r>
            <a:r>
              <a:rPr lang="en-US" b="1" dirty="0">
                <a:solidFill>
                  <a:prstClr val="black"/>
                </a:solidFill>
                <a:latin typeface="Times New Roman" panose="02020603050405020304" pitchFamily="18" charset="0"/>
                <a:ea typeface="Times New Roman" panose="02020603050405020304" pitchFamily="18" charset="0"/>
              </a:rPr>
              <a:t>.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 xmlns:a16="http://schemas.microsoft.com/office/drawing/2014/main" id="{8974476C-9BBF-4F7F-827C-C077C93997B3}"/>
              </a:ext>
            </a:extLst>
          </p:cNvPr>
          <p:cNvSpPr/>
          <p:nvPr/>
        </p:nvSpPr>
        <p:spPr>
          <a:xfrm>
            <a:off x="3931640" y="3604288"/>
            <a:ext cx="4328720" cy="1353606"/>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 xmlns:a16="http://schemas.microsoft.com/office/drawing/2014/main" id="{80DA0357-A692-47A5-89A0-894AC7B3B911}"/>
              </a:ext>
            </a:extLst>
          </p:cNvPr>
          <p:cNvSpPr/>
          <p:nvPr/>
        </p:nvSpPr>
        <p:spPr>
          <a:xfrm>
            <a:off x="4233644" y="3666868"/>
            <a:ext cx="4135773" cy="1467193"/>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b="1" dirty="0">
                <a:solidFill>
                  <a:prstClr val="black"/>
                </a:solidFill>
                <a:latin typeface="Times New Roman" panose="02020603050405020304" pitchFamily="18" charset="0"/>
                <a:ea typeface="Times New Roman" panose="02020603050405020304" pitchFamily="18" charset="0"/>
              </a:rPr>
              <a:t>Ý nghĩa : VB đã đặt ra cho con người vấn đề cần biết chung sống hài hoà với muôn loài, để bảo tồn sự đa dạng của thiên nhiên trên TĐ.</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 xmlns:a16="http://schemas.microsoft.com/office/drawing/2014/main" id="{41D3E09C-65F1-4559-84D7-E6AFA26300A7}"/>
              </a:ext>
            </a:extLst>
          </p:cNvPr>
          <p:cNvPicPr>
            <a:picLocks noChangeAspect="1"/>
          </p:cNvPicPr>
          <p:nvPr/>
        </p:nvPicPr>
        <p:blipFill>
          <a:blip r:embed="rId3"/>
          <a:stretch>
            <a:fillRect/>
          </a:stretch>
        </p:blipFill>
        <p:spPr>
          <a:xfrm>
            <a:off x="8406162" y="1515299"/>
            <a:ext cx="2619375" cy="1743075"/>
          </a:xfrm>
          <a:prstGeom prst="rect">
            <a:avLst/>
          </a:prstGeom>
        </p:spPr>
      </p:pic>
    </p:spTree>
    <p:extLst>
      <p:ext uri="{BB962C8B-B14F-4D97-AF65-F5344CB8AC3E}">
        <p14:creationId xmlns:p14="http://schemas.microsoft.com/office/powerpoint/2010/main" val="99129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style.rotation</p:attrName>
                                        </p:attrNameLst>
                                      </p:cBhvr>
                                      <p:tavLst>
                                        <p:tav tm="0">
                                          <p:val>
                                            <p:fltVal val="90"/>
                                          </p:val>
                                        </p:tav>
                                        <p:tav tm="100000">
                                          <p:val>
                                            <p:fltVal val="0"/>
                                          </p:val>
                                        </p:tav>
                                      </p:tavLst>
                                    </p:anim>
                                    <p:animEffect transition="in" filter="fade">
                                      <p:cBhvr>
                                        <p:cTn id="4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animBg="1"/>
      <p:bldP spid="9"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 xmlns:a16="http://schemas.microsoft.com/office/drawing/2014/main" id="{3ECAEEA0-FD31-4F36-A2DB-36D6DDFC90B8}"/>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2. </a:t>
            </a:r>
            <a:r>
              <a:rPr lang="en-US" sz="3200" b="1" dirty="0" err="1">
                <a:solidFill>
                  <a:srgbClr val="ED7D31">
                    <a:lumMod val="75000"/>
                  </a:srgbClr>
                </a:solidFill>
                <a:latin typeface="Times New Roman" panose="02020603050405020304" pitchFamily="18" charset="0"/>
                <a:cs typeface="Times New Roman" panose="02020603050405020304" pitchFamily="18" charset="0"/>
              </a:rPr>
              <a:t>Nghệ</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thuật</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 xmlns:a16="http://schemas.microsoft.com/office/drawing/2014/main" id="{80C7621F-D939-4D7A-BE29-41385C67A19A}"/>
              </a:ext>
            </a:extLst>
          </p:cNvPr>
          <p:cNvSpPr/>
          <p:nvPr/>
        </p:nvSpPr>
        <p:spPr>
          <a:xfrm>
            <a:off x="3020036" y="1390138"/>
            <a:ext cx="4328720" cy="91440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 xmlns:a16="http://schemas.microsoft.com/office/drawing/2014/main" id="{3B86A205-AEE5-43BF-87E9-BA37AC895A0D}"/>
              </a:ext>
            </a:extLst>
          </p:cNvPr>
          <p:cNvSpPr/>
          <p:nvPr/>
        </p:nvSpPr>
        <p:spPr>
          <a:xfrm>
            <a:off x="3322040" y="1515299"/>
            <a:ext cx="4135773" cy="914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b="1" dirty="0" err="1">
                <a:solidFill>
                  <a:prstClr val="black"/>
                </a:solidFill>
                <a:latin typeface="Times New Roman" panose="02020603050405020304" pitchFamily="18" charset="0"/>
                <a:ea typeface="Times New Roman" panose="02020603050405020304" pitchFamily="18" charset="0"/>
              </a:rPr>
              <a:t>Số</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liệu</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dẫn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chứng</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phù</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hợp</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cụ</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thể</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lập</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luận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rõ</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ràng</a:t>
            </a:r>
            <a:r>
              <a:rPr lang="en-US" b="1" dirty="0">
                <a:solidFill>
                  <a:prstClr val="black"/>
                </a:solidFill>
                <a:latin typeface="Times New Roman" panose="02020603050405020304" pitchFamily="18" charset="0"/>
                <a:ea typeface="Times New Roman" panose="02020603050405020304" pitchFamily="18" charset="0"/>
              </a:rPr>
              <a:t>, logic </a:t>
            </a:r>
            <a:r>
              <a:rPr lang="en-US" b="1" dirty="0" err="1">
                <a:solidFill>
                  <a:prstClr val="black"/>
                </a:solidFill>
                <a:latin typeface="Times New Roman" panose="02020603050405020304" pitchFamily="18" charset="0"/>
                <a:ea typeface="Times New Roman" panose="02020603050405020304" pitchFamily="18" charset="0"/>
              </a:rPr>
              <a:t>có</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tính</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thuyết</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phục</a:t>
            </a:r>
            <a:r>
              <a:rPr lang="en-US" b="1" dirty="0">
                <a:solidFill>
                  <a:prstClr val="black"/>
                </a:solidFill>
                <a:latin typeface="Times New Roman" panose="02020603050405020304" pitchFamily="18" charset="0"/>
                <a:ea typeface="Times New Roman" panose="02020603050405020304" pitchFamily="18" charset="0"/>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 xmlns:a16="http://schemas.microsoft.com/office/drawing/2014/main" id="{8974476C-9BBF-4F7F-827C-C077C93997B3}"/>
              </a:ext>
            </a:extLst>
          </p:cNvPr>
          <p:cNvSpPr/>
          <p:nvPr/>
        </p:nvSpPr>
        <p:spPr>
          <a:xfrm>
            <a:off x="3931640" y="3604288"/>
            <a:ext cx="4328720" cy="1353606"/>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 xmlns:a16="http://schemas.microsoft.com/office/drawing/2014/main" id="{80DA0357-A692-47A5-89A0-894AC7B3B911}"/>
              </a:ext>
            </a:extLst>
          </p:cNvPr>
          <p:cNvSpPr/>
          <p:nvPr/>
        </p:nvSpPr>
        <p:spPr>
          <a:xfrm>
            <a:off x="4233644" y="3666868"/>
            <a:ext cx="4135773" cy="1467193"/>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b="1" dirty="0">
                <a:solidFill>
                  <a:prstClr val="black"/>
                </a:solidFill>
                <a:latin typeface="Times New Roman" panose="02020603050405020304" pitchFamily="18" charset="0"/>
                <a:ea typeface="Times New Roman" panose="02020603050405020304" pitchFamily="18" charset="0"/>
              </a:rPr>
              <a:t>Cách mở đầu - kết thúc văn bản có sự thống nhất, hỗ trợ cho nhau tạo nên nét đặc sắc, độc đáo cho VB.</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 xmlns:a16="http://schemas.microsoft.com/office/drawing/2014/main" id="{41D3E09C-65F1-4559-84D7-E6AFA26300A7}"/>
              </a:ext>
            </a:extLst>
          </p:cNvPr>
          <p:cNvPicPr>
            <a:picLocks noChangeAspect="1"/>
          </p:cNvPicPr>
          <p:nvPr/>
        </p:nvPicPr>
        <p:blipFill>
          <a:blip r:embed="rId3"/>
          <a:stretch>
            <a:fillRect/>
          </a:stretch>
        </p:blipFill>
        <p:spPr>
          <a:xfrm>
            <a:off x="8406162" y="1515299"/>
            <a:ext cx="2619375" cy="1743075"/>
          </a:xfrm>
          <a:prstGeom prst="rect">
            <a:avLst/>
          </a:prstGeom>
        </p:spPr>
      </p:pic>
    </p:spTree>
    <p:extLst>
      <p:ext uri="{BB962C8B-B14F-4D97-AF65-F5344CB8AC3E}">
        <p14:creationId xmlns:p14="http://schemas.microsoft.com/office/powerpoint/2010/main" val="146662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style.rotation</p:attrName>
                                        </p:attrNameLst>
                                      </p:cBhvr>
                                      <p:tavLst>
                                        <p:tav tm="0">
                                          <p:val>
                                            <p:fltVal val="90"/>
                                          </p:val>
                                        </p:tav>
                                        <p:tav tm="100000">
                                          <p:val>
                                            <p:fltVal val="0"/>
                                          </p:val>
                                        </p:tav>
                                      </p:tavLst>
                                    </p:anim>
                                    <p:animEffect transition="in" filter="fade">
                                      <p:cBhvr>
                                        <p:cTn id="4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animBg="1"/>
      <p:bldP spid="9"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 xmlns:a16="http://schemas.microsoft.com/office/drawing/2014/main" id="{16EEBA50-7FF9-43B8-8CDB-CD6C7DE9154A}"/>
              </a:ext>
            </a:extLst>
          </p:cNvPr>
          <p:cNvSpPr txBox="1"/>
          <p:nvPr/>
        </p:nvSpPr>
        <p:spPr>
          <a:xfrm>
            <a:off x="3489820" y="2082105"/>
            <a:ext cx="64091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3163014283"/>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539933" y="1468676"/>
            <a:ext cx="5814162" cy="4227055"/>
          </a:xfrm>
          <a:prstGeom prst="rect">
            <a:avLst/>
          </a:prstGeom>
        </p:spPr>
      </p:pic>
      <p:sp>
        <p:nvSpPr>
          <p:cNvPr id="9" name="Rectangle 8">
            <a:extLst>
              <a:ext uri="{FF2B5EF4-FFF2-40B4-BE49-F238E27FC236}">
                <a16:creationId xmlns="" xmlns:a16="http://schemas.microsoft.com/office/drawing/2014/main" id="{6120293F-C1E4-4639-B9D0-8FF93F7E5D26}"/>
              </a:ext>
            </a:extLst>
          </p:cNvPr>
          <p:cNvSpPr/>
          <p:nvPr/>
        </p:nvSpPr>
        <p:spPr>
          <a:xfrm>
            <a:off x="4235894" y="2381874"/>
            <a:ext cx="3889629" cy="1200329"/>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 người có thể làm gì để bảo vệ sự phát triển phong phú của thế giới sinh vật?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175577454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 xmlns:a16="http://schemas.microsoft.com/office/drawing/2014/main" id="{16EEBA50-7FF9-43B8-8CDB-CD6C7DE9154A}"/>
              </a:ext>
            </a:extLst>
          </p:cNvPr>
          <p:cNvSpPr txBox="1"/>
          <p:nvPr/>
        </p:nvSpPr>
        <p:spPr>
          <a:xfrm>
            <a:off x="3489820" y="2082105"/>
            <a:ext cx="640918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HÌNH THÀNH KIẾN TH</a:t>
            </a:r>
            <a:r>
              <a:rPr lang="en-US" sz="6000" b="1" dirty="0">
                <a:solidFill>
                  <a:prstClr val="black"/>
                </a:solidFill>
                <a:latin typeface="Times New Roman" panose="02020603050405020304" pitchFamily="18" charset="0"/>
                <a:cs typeface="Times New Roman" panose="02020603050405020304" pitchFamily="18" charset="0"/>
              </a:rPr>
              <a:t>ỨC</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71014852"/>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4161F66-38C4-4567-B1A9-1BB8D60C478E}"/>
              </a:ext>
            </a:extLst>
          </p:cNvPr>
          <p:cNvPicPr>
            <a:picLocks noChangeAspect="1"/>
          </p:cNvPicPr>
          <p:nvPr/>
        </p:nvPicPr>
        <p:blipFill>
          <a:blip r:embed="rId2"/>
          <a:stretch>
            <a:fillRect/>
          </a:stretch>
        </p:blipFill>
        <p:spPr>
          <a:xfrm>
            <a:off x="0" y="0"/>
            <a:ext cx="12192000" cy="6861345"/>
          </a:xfrm>
          <a:prstGeom prst="rect">
            <a:avLst/>
          </a:prstGeom>
        </p:spPr>
      </p:pic>
      <p:pic>
        <p:nvPicPr>
          <p:cNvPr id="2" name="Picture 1">
            <a:extLst>
              <a:ext uri="{FF2B5EF4-FFF2-40B4-BE49-F238E27FC236}">
                <a16:creationId xmlns="" xmlns:a16="http://schemas.microsoft.com/office/drawing/2014/main" id="{5DF0B5F5-C8C5-43DF-A180-72A56D9DE21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104" b="89617" l="9818" r="89818">
                        <a14:foregroundMark x1="56364" y1="7104" x2="56364" y2="7104"/>
                      </a14:backgroundRemoval>
                    </a14:imgEffect>
                  </a14:imgLayer>
                </a14:imgProps>
              </a:ext>
            </a:extLst>
          </a:blip>
          <a:stretch>
            <a:fillRect/>
          </a:stretch>
        </p:blipFill>
        <p:spPr>
          <a:xfrm>
            <a:off x="4612219" y="2062512"/>
            <a:ext cx="3544174" cy="2358487"/>
          </a:xfrm>
          <a:prstGeom prst="rect">
            <a:avLst/>
          </a:prstGeom>
        </p:spPr>
      </p:pic>
      <p:sp>
        <p:nvSpPr>
          <p:cNvPr id="5" name="Rectangle 4">
            <a:extLst>
              <a:ext uri="{FF2B5EF4-FFF2-40B4-BE49-F238E27FC236}">
                <a16:creationId xmlns="" xmlns:a16="http://schemas.microsoft.com/office/drawing/2014/main" id="{4D0DBC62-F1D5-4B85-A9D5-8CB5AF9E1522}"/>
              </a:ext>
            </a:extLst>
          </p:cNvPr>
          <p:cNvSpPr/>
          <p:nvPr/>
        </p:nvSpPr>
        <p:spPr>
          <a:xfrm>
            <a:off x="7487567" y="1234342"/>
            <a:ext cx="3544174" cy="400110"/>
          </a:xfrm>
          <a:prstGeom prst="rect">
            <a:avLst/>
          </a:prstGeom>
        </p:spPr>
        <p:txBody>
          <a:bodyPr wrap="square">
            <a:spAutoFit/>
          </a:bodyPr>
          <a:lstStyle/>
          <a:p>
            <a:pPr lvl="0" algn="ctr"/>
            <a:r>
              <a:rPr lang="vi-VN" sz="2000" dirty="0">
                <a:solidFill>
                  <a:prstClr val="black"/>
                </a:solidFill>
                <a:latin typeface="Times New Roman" panose="02020603050405020304" pitchFamily="18" charset="0"/>
                <a:ea typeface="Times New Roman" panose="02020603050405020304" pitchFamily="18" charset="0"/>
              </a:rPr>
              <a:t>Sống hài hòa hòa với muôn loài</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 name="Straight Connector 6">
            <a:extLst>
              <a:ext uri="{FF2B5EF4-FFF2-40B4-BE49-F238E27FC236}">
                <a16:creationId xmlns="" xmlns:a16="http://schemas.microsoft.com/office/drawing/2014/main" id="{EE2E59DE-3361-44BF-8413-B846792ED547}"/>
              </a:ext>
            </a:extLst>
          </p:cNvPr>
          <p:cNvCxnSpPr>
            <a:cxnSpLocks/>
          </p:cNvCxnSpPr>
          <p:nvPr/>
        </p:nvCxnSpPr>
        <p:spPr>
          <a:xfrm flipV="1">
            <a:off x="6441738" y="1580536"/>
            <a:ext cx="1139900" cy="346145"/>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F37E1F5B-AC2B-43E3-AE58-C38E2CBCBB57}"/>
              </a:ext>
            </a:extLst>
          </p:cNvPr>
          <p:cNvCxnSpPr>
            <a:cxnSpLocks/>
          </p:cNvCxnSpPr>
          <p:nvPr/>
        </p:nvCxnSpPr>
        <p:spPr>
          <a:xfrm flipV="1">
            <a:off x="7389322" y="2619567"/>
            <a:ext cx="828500" cy="28103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 xmlns:a16="http://schemas.microsoft.com/office/drawing/2014/main" id="{594F884F-1F1E-4895-84FA-ED7713B1EF2D}"/>
              </a:ext>
            </a:extLst>
          </p:cNvPr>
          <p:cNvSpPr/>
          <p:nvPr/>
        </p:nvSpPr>
        <p:spPr>
          <a:xfrm>
            <a:off x="7914279" y="2243437"/>
            <a:ext cx="3544174" cy="400110"/>
          </a:xfrm>
          <a:prstGeom prst="rect">
            <a:avLst/>
          </a:prstGeom>
        </p:spPr>
        <p:txBody>
          <a:bodyPr wrap="square">
            <a:spAutoFit/>
          </a:bodyPr>
          <a:lstStyle/>
          <a:p>
            <a:pPr lvl="0" algn="ctr"/>
            <a:r>
              <a:rPr lang="vi-VN" sz="2000" dirty="0">
                <a:solidFill>
                  <a:prstClr val="black"/>
                </a:solidFill>
                <a:latin typeface="Times New Roman" panose="02020603050405020304" pitchFamily="18" charset="0"/>
                <a:ea typeface="Times New Roman" panose="02020603050405020304" pitchFamily="18" charset="0"/>
              </a:rPr>
              <a:t>Bảo vệ môi trường</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 xmlns:a16="http://schemas.microsoft.com/office/drawing/2014/main" id="{13A0DB1D-A7B1-4711-B61A-11B0F88DCB27}"/>
              </a:ext>
            </a:extLst>
          </p:cNvPr>
          <p:cNvSpPr/>
          <p:nvPr/>
        </p:nvSpPr>
        <p:spPr>
          <a:xfrm>
            <a:off x="8156393" y="3688944"/>
            <a:ext cx="3544174"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Giảm</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rác</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thải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đặc</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biệt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là</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rác</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thải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nhựa</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 name="Straight Connector 12">
            <a:extLst>
              <a:ext uri="{FF2B5EF4-FFF2-40B4-BE49-F238E27FC236}">
                <a16:creationId xmlns="" xmlns:a16="http://schemas.microsoft.com/office/drawing/2014/main" id="{C007A501-D47C-41D2-A216-257FDBA53F56}"/>
              </a:ext>
            </a:extLst>
          </p:cNvPr>
          <p:cNvCxnSpPr>
            <a:cxnSpLocks/>
          </p:cNvCxnSpPr>
          <p:nvPr/>
        </p:nvCxnSpPr>
        <p:spPr>
          <a:xfrm>
            <a:off x="7246491" y="3841406"/>
            <a:ext cx="1050221" cy="5837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 xmlns:a16="http://schemas.microsoft.com/office/drawing/2014/main" id="{CB3E0D70-F18B-47F8-8E01-C8D9D1DF90A1}"/>
              </a:ext>
            </a:extLst>
          </p:cNvPr>
          <p:cNvSpPr/>
          <p:nvPr/>
        </p:nvSpPr>
        <p:spPr>
          <a:xfrm>
            <a:off x="5009679" y="5007864"/>
            <a:ext cx="3544174"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Không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chặt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phá</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rừng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làm</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xói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mòn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đất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đá</a:t>
            </a:r>
            <a:r>
              <a:rPr lang="en-US" sz="2000" dirty="0">
                <a:solidFill>
                  <a:prstClr val="black"/>
                </a:solidFill>
                <a:latin typeface="Times New Roman" panose="02020603050405020304" pitchFamily="18" charset="0"/>
                <a:ea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 name="Straight Connector 16">
            <a:extLst>
              <a:ext uri="{FF2B5EF4-FFF2-40B4-BE49-F238E27FC236}">
                <a16:creationId xmlns="" xmlns:a16="http://schemas.microsoft.com/office/drawing/2014/main" id="{B70A1930-AFAF-4652-8947-9945D00C8492}"/>
              </a:ext>
            </a:extLst>
          </p:cNvPr>
          <p:cNvCxnSpPr>
            <a:cxnSpLocks/>
          </p:cNvCxnSpPr>
          <p:nvPr/>
        </p:nvCxnSpPr>
        <p:spPr>
          <a:xfrm>
            <a:off x="6384306" y="4177717"/>
            <a:ext cx="0" cy="671342"/>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 xmlns:a16="http://schemas.microsoft.com/office/drawing/2014/main" id="{1621A44B-AB7E-4E84-AADF-4228DB6130DA}"/>
              </a:ext>
            </a:extLst>
          </p:cNvPr>
          <p:cNvSpPr/>
          <p:nvPr/>
        </p:nvSpPr>
        <p:spPr>
          <a:xfrm>
            <a:off x="2754576" y="3930294"/>
            <a:ext cx="2876386"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Không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sử</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dụng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bừa</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bãi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hóa</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chất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độc</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hại</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0" name="Straight Connector 19">
            <a:extLst>
              <a:ext uri="{FF2B5EF4-FFF2-40B4-BE49-F238E27FC236}">
                <a16:creationId xmlns="" xmlns:a16="http://schemas.microsoft.com/office/drawing/2014/main" id="{6F35E032-E99C-4F8E-8284-698FC3B70C1B}"/>
              </a:ext>
            </a:extLst>
          </p:cNvPr>
          <p:cNvCxnSpPr>
            <a:cxnSpLocks/>
          </p:cNvCxnSpPr>
          <p:nvPr/>
        </p:nvCxnSpPr>
        <p:spPr>
          <a:xfrm flipH="1">
            <a:off x="4192769" y="3329664"/>
            <a:ext cx="1104299" cy="528512"/>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A7FBA2DE-2699-46AA-AD1A-9560FE4D9C77}"/>
              </a:ext>
            </a:extLst>
          </p:cNvPr>
          <p:cNvCxnSpPr>
            <a:cxnSpLocks/>
          </p:cNvCxnSpPr>
          <p:nvPr/>
        </p:nvCxnSpPr>
        <p:spPr>
          <a:xfrm flipH="1" flipV="1">
            <a:off x="4148691" y="2627554"/>
            <a:ext cx="1178946" cy="21153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 xmlns:a16="http://schemas.microsoft.com/office/drawing/2014/main" id="{55D3034C-E131-4928-96B9-F1D48E8145BC}"/>
              </a:ext>
            </a:extLst>
          </p:cNvPr>
          <p:cNvSpPr/>
          <p:nvPr/>
        </p:nvSpPr>
        <p:spPr>
          <a:xfrm>
            <a:off x="1781677" y="2188569"/>
            <a:ext cx="2876386"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Không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săn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bắt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động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vật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trái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phép</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6" name="Straight Connector 25">
            <a:extLst>
              <a:ext uri="{FF2B5EF4-FFF2-40B4-BE49-F238E27FC236}">
                <a16:creationId xmlns="" xmlns:a16="http://schemas.microsoft.com/office/drawing/2014/main" id="{3F7AFEE6-39DE-45DB-B2E2-D69FE2CF8843}"/>
              </a:ext>
            </a:extLst>
          </p:cNvPr>
          <p:cNvCxnSpPr>
            <a:cxnSpLocks/>
          </p:cNvCxnSpPr>
          <p:nvPr/>
        </p:nvCxnSpPr>
        <p:spPr>
          <a:xfrm flipH="1" flipV="1">
            <a:off x="4744918" y="1678072"/>
            <a:ext cx="1184757" cy="474734"/>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 xmlns:a16="http://schemas.microsoft.com/office/drawing/2014/main" id="{63A2E517-0B83-4DC8-80A1-A8992EB9A94C}"/>
              </a:ext>
            </a:extLst>
          </p:cNvPr>
          <p:cNvSpPr/>
          <p:nvPr/>
        </p:nvSpPr>
        <p:spPr>
          <a:xfrm>
            <a:off x="2133293" y="954445"/>
            <a:ext cx="2876386"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Xây</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dựng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các</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khu</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bảo</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tồn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thiên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nhiên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0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par>
                                <p:cTn id="45" presetID="16" presetClass="entr" presetSubtype="21"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par>
                                <p:cTn id="48" presetID="16" presetClass="entr" presetSubtype="21"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par>
                                <p:cTn id="56" presetID="16" presetClass="entr" presetSubtype="21"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barn(inVertical)">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barn(inVertical)">
                                      <p:cBhvr>
                                        <p:cTn id="6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16" grpId="0"/>
      <p:bldP spid="19" grpId="0"/>
      <p:bldP spid="25" grpId="0"/>
      <p:bldP spid="2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 xmlns:a16="http://schemas.microsoft.com/office/drawing/2014/main" id="{16EEBA50-7FF9-43B8-8CDB-CD6C7DE9154A}"/>
              </a:ext>
            </a:extLst>
          </p:cNvPr>
          <p:cNvSpPr txBox="1"/>
          <p:nvPr/>
        </p:nvSpPr>
        <p:spPr>
          <a:xfrm>
            <a:off x="3489820" y="2082105"/>
            <a:ext cx="64091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662651942"/>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Rectangle 4">
            <a:extLst>
              <a:ext uri="{FF2B5EF4-FFF2-40B4-BE49-F238E27FC236}">
                <a16:creationId xmlns="" xmlns:a16="http://schemas.microsoft.com/office/drawing/2014/main" id="{3B5A0F27-0ACB-4491-B724-376D655C25A2}"/>
              </a:ext>
            </a:extLst>
          </p:cNvPr>
          <p:cNvSpPr/>
          <p:nvPr/>
        </p:nvSpPr>
        <p:spPr>
          <a:xfrm>
            <a:off x="3931640" y="1828800"/>
            <a:ext cx="6277762" cy="2474752"/>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 xmlns:a16="http://schemas.microsoft.com/office/drawing/2014/main" id="{1E3184CF-D03D-4F20-9FC8-5D3C9CA16A69}"/>
              </a:ext>
            </a:extLst>
          </p:cNvPr>
          <p:cNvSpPr/>
          <p:nvPr/>
        </p:nvSpPr>
        <p:spPr>
          <a:xfrm>
            <a:off x="4464341" y="2088859"/>
            <a:ext cx="6063842" cy="213919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dirty="0" err="1">
                <a:solidFill>
                  <a:prstClr val="black"/>
                </a:solidFill>
                <a:latin typeface="Times New Roman" panose="02020603050405020304" pitchFamily="18" charset="0"/>
                <a:ea typeface="Times New Roman" panose="02020603050405020304" pitchFamily="18" charset="0"/>
              </a:rPr>
              <a:t>Viết</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đoạn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văn</a:t>
            </a:r>
            <a:r>
              <a:rPr lang="en-US" sz="3600" b="1" dirty="0">
                <a:solidFill>
                  <a:prstClr val="black"/>
                </a:solidFill>
                <a:latin typeface="Times New Roman" panose="02020603050405020304" pitchFamily="18" charset="0"/>
                <a:ea typeface="Times New Roman" panose="02020603050405020304" pitchFamily="18" charset="0"/>
              </a:rPr>
              <a:t>  (5-7 </a:t>
            </a:r>
            <a:r>
              <a:rPr lang="en-US" sz="3600" b="1" dirty="0" err="1">
                <a:solidFill>
                  <a:prstClr val="black"/>
                </a:solidFill>
                <a:latin typeface="Times New Roman" panose="02020603050405020304" pitchFamily="18" charset="0"/>
                <a:ea typeface="Times New Roman" panose="02020603050405020304" pitchFamily="18" charset="0"/>
              </a:rPr>
              <a:t>câu</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với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câu</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mở</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đầu</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Trên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hành</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tinh</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đẹp</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đẽ</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này</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muôn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loài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luôn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cần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thiết</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cho</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nhau</a:t>
            </a:r>
            <a:r>
              <a:rPr lang="en-US" sz="3600" b="1" dirty="0">
                <a:solidFill>
                  <a:prstClr val="black"/>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8128106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2" name="Rectangle 1">
            <a:extLst>
              <a:ext uri="{FF2B5EF4-FFF2-40B4-BE49-F238E27FC236}">
                <a16:creationId xmlns="" xmlns:a16="http://schemas.microsoft.com/office/drawing/2014/main" id="{E8EE3992-814E-44C6-946B-6067D01166A0}"/>
              </a:ext>
            </a:extLst>
          </p:cNvPr>
          <p:cNvSpPr/>
          <p:nvPr/>
        </p:nvSpPr>
        <p:spPr>
          <a:xfrm>
            <a:off x="2913776" y="367760"/>
            <a:ext cx="7320792" cy="5262979"/>
          </a:xfrm>
          <a:prstGeom prst="rect">
            <a:avLst/>
          </a:prstGeom>
        </p:spPr>
        <p:txBody>
          <a:bodyPr wrap="square">
            <a:spAutoFit/>
          </a:bodyPr>
          <a:lstStyle/>
          <a:p>
            <a:pPr algn="just"/>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đẽ</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này</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muôn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loài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đều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thiết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loài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chuỗi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chuỗi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vai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đừng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rồi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thuốc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nhựa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nilon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cường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ngay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0379640"/>
      </p:ext>
    </p:extLst>
  </p:cSld>
  <p:clrMapOvr>
    <a:masterClrMapping/>
  </p:clrMapOvr>
  <p:transition spd="slow">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04590" y="5406680"/>
            <a:ext cx="824446" cy="1381368"/>
          </a:xfrm>
          <a:prstGeom prst="rect">
            <a:avLst/>
          </a:prstGeom>
        </p:spPr>
      </p:pic>
      <p:grpSp>
        <p:nvGrpSpPr>
          <p:cNvPr id="19" name="Group 18"/>
          <p:cNvGrpSpPr/>
          <p:nvPr/>
        </p:nvGrpSpPr>
        <p:grpSpPr>
          <a:xfrm>
            <a:off x="-19505" y="5359371"/>
            <a:ext cx="1535996" cy="1476870"/>
            <a:chOff x="3789133" y="5331854"/>
            <a:chExt cx="1388598" cy="1397611"/>
          </a:xfrm>
        </p:grpSpPr>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13563" y="5331854"/>
              <a:ext cx="1177518" cy="1397611"/>
            </a:xfrm>
            <a:prstGeom prst="rect">
              <a:avLst/>
            </a:prstGeom>
          </p:spPr>
        </p:pic>
        <p:pic>
          <p:nvPicPr>
            <p:cNvPr id="40" name="Picture 39">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5355">
              <a:off x="3789133" y="6018858"/>
              <a:ext cx="370838" cy="391577"/>
            </a:xfrm>
            <a:prstGeom prst="rect">
              <a:avLst/>
            </a:prstGeom>
          </p:spPr>
        </p:pic>
        <p:pic>
          <p:nvPicPr>
            <p:cNvPr id="41" name="Picture 40">
              <a:hlinkClick r:id="rId8"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5355">
              <a:off x="4806893" y="6039348"/>
              <a:ext cx="370838" cy="391577"/>
            </a:xfrm>
            <a:prstGeom prst="rect">
              <a:avLst/>
            </a:prstGeom>
          </p:spPr>
        </p:pic>
      </p:grpSp>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50602" y="4649384"/>
            <a:ext cx="732279" cy="1176642"/>
          </a:xfrm>
          <a:prstGeom prst="rect">
            <a:avLst/>
          </a:prstGeom>
        </p:spPr>
      </p:pic>
      <p:pic>
        <p:nvPicPr>
          <p:cNvPr id="27" name="Picture 26"/>
          <p:cNvPicPr>
            <a:picLocks noChangeAspect="1"/>
          </p:cNvPicPr>
          <p:nvPr/>
        </p:nvPicPr>
        <p:blipFill rotWithShape="1">
          <a:blip r:embed="rId10" cstate="print">
            <a:extLst>
              <a:ext uri="{28A0092B-C50C-407E-A947-70E740481C1C}">
                <a14:useLocalDpi xmlns:a14="http://schemas.microsoft.com/office/drawing/2010/main" val="0"/>
              </a:ext>
            </a:extLst>
          </a:blip>
          <a:srcRect b="7267"/>
          <a:stretch/>
        </p:blipFill>
        <p:spPr>
          <a:xfrm>
            <a:off x="7125864" y="850615"/>
            <a:ext cx="3035771" cy="2815160"/>
          </a:xfrm>
          <a:prstGeom prst="rect">
            <a:avLst/>
          </a:prstGeom>
        </p:spPr>
      </p:pic>
      <p:pic>
        <p:nvPicPr>
          <p:cNvPr id="54" name="Picture 5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45124" y="4649384"/>
            <a:ext cx="732279" cy="1176642"/>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63967" y="4649384"/>
            <a:ext cx="732279" cy="1176642"/>
          </a:xfrm>
          <a:prstGeom prst="rect">
            <a:avLst/>
          </a:prstGeom>
        </p:spPr>
      </p:pic>
      <p:pic>
        <p:nvPicPr>
          <p:cNvPr id="56" name="Picture 5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33696" y="4649384"/>
            <a:ext cx="732279" cy="1176642"/>
          </a:xfrm>
          <a:prstGeom prst="rect">
            <a:avLst/>
          </a:prstGeom>
        </p:spPr>
      </p:pic>
      <p:pic>
        <p:nvPicPr>
          <p:cNvPr id="57" name="Picture 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81785" y="4649384"/>
            <a:ext cx="732279" cy="1176642"/>
          </a:xfrm>
          <a:prstGeom prst="rect">
            <a:avLst/>
          </a:prstGeom>
        </p:spPr>
      </p:pic>
      <p:pic>
        <p:nvPicPr>
          <p:cNvPr id="58" name="Picture 5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19630" y="4641625"/>
            <a:ext cx="732279" cy="1176642"/>
          </a:xfrm>
          <a:prstGeom prst="rect">
            <a:avLst/>
          </a:prstGeom>
        </p:spPr>
      </p:pic>
      <p:pic>
        <p:nvPicPr>
          <p:cNvPr id="59" name="Picture 5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45762" y="4654877"/>
            <a:ext cx="732279" cy="1176642"/>
          </a:xfrm>
          <a:prstGeom prst="rect">
            <a:avLst/>
          </a:prstGeom>
        </p:spPr>
      </p:pic>
      <p:pic>
        <p:nvPicPr>
          <p:cNvPr id="60" name="Picture 5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60032" y="4677607"/>
            <a:ext cx="732279" cy="1176642"/>
          </a:xfrm>
          <a:prstGeom prst="rect">
            <a:avLst/>
          </a:prstGeom>
        </p:spPr>
      </p:pic>
      <p:pic>
        <p:nvPicPr>
          <p:cNvPr id="61" name="Picture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29761" y="4677607"/>
            <a:ext cx="732279" cy="1176642"/>
          </a:xfrm>
          <a:prstGeom prst="rect">
            <a:avLst/>
          </a:prstGeom>
        </p:spPr>
      </p:pic>
      <p:pic>
        <p:nvPicPr>
          <p:cNvPr id="71" name="Picture 7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99490" y="4649384"/>
            <a:ext cx="732279" cy="1176642"/>
          </a:xfrm>
          <a:prstGeom prst="rect">
            <a:avLst/>
          </a:prstGeom>
        </p:spPr>
      </p:pic>
      <p:grpSp>
        <p:nvGrpSpPr>
          <p:cNvPr id="72" name="Group 71"/>
          <p:cNvGrpSpPr/>
          <p:nvPr/>
        </p:nvGrpSpPr>
        <p:grpSpPr>
          <a:xfrm>
            <a:off x="10828540" y="5381133"/>
            <a:ext cx="1363460" cy="1389158"/>
            <a:chOff x="10529291" y="4675478"/>
            <a:chExt cx="1261122" cy="1361880"/>
          </a:xfrm>
        </p:grpSpPr>
        <p:pic>
          <p:nvPicPr>
            <p:cNvPr id="73" name="Picture 7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16781" y="4675478"/>
              <a:ext cx="1073632" cy="1307255"/>
            </a:xfrm>
            <a:prstGeom prst="rect">
              <a:avLst/>
            </a:prstGeom>
          </p:spPr>
        </p:pic>
        <p:pic>
          <p:nvPicPr>
            <p:cNvPr id="74" name="Picture 73">
              <a:hlinkClick r:id="rId12"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40390">
              <a:off x="10529291" y="5456161"/>
              <a:ext cx="370838" cy="391577"/>
            </a:xfrm>
            <a:prstGeom prst="rect">
              <a:avLst/>
            </a:prstGeom>
          </p:spPr>
        </p:pic>
        <p:pic>
          <p:nvPicPr>
            <p:cNvPr id="75" name="Picture 74">
              <a:hlinkClick r:id="" action="ppaction://noaction"/>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164727">
              <a:off x="11378403" y="5645781"/>
              <a:ext cx="370838" cy="391577"/>
            </a:xfrm>
            <a:prstGeom prst="rect">
              <a:avLst/>
            </a:prstGeom>
          </p:spPr>
        </p:pic>
      </p:grpSp>
      <p:sp>
        <p:nvSpPr>
          <p:cNvPr id="28" name="Rectangle 27">
            <a:hlinkClick r:id="rId13" action="ppaction://hlinksldjump"/>
          </p:cNvPr>
          <p:cNvSpPr/>
          <p:nvPr/>
        </p:nvSpPr>
        <p:spPr>
          <a:xfrm>
            <a:off x="1617577"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1</a:t>
            </a:r>
          </a:p>
        </p:txBody>
      </p:sp>
      <p:sp>
        <p:nvSpPr>
          <p:cNvPr id="91" name="Rectangle 90">
            <a:hlinkClick r:id="rId6" action="ppaction://hlinksldjump"/>
          </p:cNvPr>
          <p:cNvSpPr/>
          <p:nvPr/>
        </p:nvSpPr>
        <p:spPr>
          <a:xfrm>
            <a:off x="2522235"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2</a:t>
            </a:r>
          </a:p>
        </p:txBody>
      </p:sp>
      <p:sp>
        <p:nvSpPr>
          <p:cNvPr id="92" name="Rectangle 91">
            <a:hlinkClick r:id="rId14" action="ppaction://hlinksldjump"/>
          </p:cNvPr>
          <p:cNvSpPr/>
          <p:nvPr/>
        </p:nvSpPr>
        <p:spPr>
          <a:xfrm>
            <a:off x="3429393"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3</a:t>
            </a:r>
          </a:p>
        </p:txBody>
      </p:sp>
      <p:sp>
        <p:nvSpPr>
          <p:cNvPr id="93" name="Rectangle 92">
            <a:hlinkClick r:id="rId15" action="ppaction://hlinksldjump"/>
          </p:cNvPr>
          <p:cNvSpPr/>
          <p:nvPr/>
        </p:nvSpPr>
        <p:spPr>
          <a:xfrm>
            <a:off x="4334051"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4</a:t>
            </a:r>
          </a:p>
        </p:txBody>
      </p:sp>
      <p:sp>
        <p:nvSpPr>
          <p:cNvPr id="94" name="Rectangle 93">
            <a:hlinkClick r:id="rId16" action="ppaction://hlinksldjump"/>
          </p:cNvPr>
          <p:cNvSpPr/>
          <p:nvPr/>
        </p:nvSpPr>
        <p:spPr>
          <a:xfrm>
            <a:off x="5189873"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5</a:t>
            </a:r>
          </a:p>
        </p:txBody>
      </p:sp>
      <p:sp>
        <p:nvSpPr>
          <p:cNvPr id="95" name="Rectangle 94">
            <a:hlinkClick r:id="rId8" action="ppaction://hlinksldjump"/>
          </p:cNvPr>
          <p:cNvSpPr/>
          <p:nvPr/>
        </p:nvSpPr>
        <p:spPr>
          <a:xfrm>
            <a:off x="6094531"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6</a:t>
            </a:r>
          </a:p>
        </p:txBody>
      </p:sp>
      <p:sp>
        <p:nvSpPr>
          <p:cNvPr id="96" name="Rectangle 95">
            <a:hlinkClick r:id="rId17" action="ppaction://hlinksldjump"/>
          </p:cNvPr>
          <p:cNvSpPr/>
          <p:nvPr/>
        </p:nvSpPr>
        <p:spPr>
          <a:xfrm>
            <a:off x="7001689"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7</a:t>
            </a:r>
          </a:p>
        </p:txBody>
      </p:sp>
      <p:sp>
        <p:nvSpPr>
          <p:cNvPr id="97" name="Rectangle 96">
            <a:hlinkClick r:id="rId18" action="ppaction://hlinksldjump"/>
          </p:cNvPr>
          <p:cNvSpPr/>
          <p:nvPr/>
        </p:nvSpPr>
        <p:spPr>
          <a:xfrm>
            <a:off x="7906347"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8</a:t>
            </a:r>
          </a:p>
        </p:txBody>
      </p:sp>
      <p:sp>
        <p:nvSpPr>
          <p:cNvPr id="98" name="Rectangle 97">
            <a:hlinkClick r:id="rId19" action="ppaction://hlinksldjump"/>
          </p:cNvPr>
          <p:cNvSpPr/>
          <p:nvPr/>
        </p:nvSpPr>
        <p:spPr>
          <a:xfrm>
            <a:off x="8772115"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9</a:t>
            </a:r>
          </a:p>
        </p:txBody>
      </p:sp>
      <p:sp>
        <p:nvSpPr>
          <p:cNvPr id="99" name="Rectangle 98">
            <a:hlinkClick r:id="rId12" action="ppaction://hlinksldjump"/>
          </p:cNvPr>
          <p:cNvSpPr/>
          <p:nvPr/>
        </p:nvSpPr>
        <p:spPr>
          <a:xfrm>
            <a:off x="9676773"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a:ea typeface="+mn-ea"/>
                <a:cs typeface="+mn-cs"/>
              </a:rPr>
              <a:t>10</a:t>
            </a:r>
          </a:p>
        </p:txBody>
      </p:sp>
      <p:pic>
        <p:nvPicPr>
          <p:cNvPr id="2" name="Picture 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38177" y="667558"/>
            <a:ext cx="589751" cy="442313"/>
          </a:xfrm>
          <a:prstGeom prst="rect">
            <a:avLst/>
          </a:prstGeom>
        </p:spPr>
      </p:pic>
      <p:pic>
        <p:nvPicPr>
          <p:cNvPr id="34" name="Picture 11" descr="C:\Users\ADMIN\Desktop\Tai nguyen thiet ke tro choi\Bảng gỗ\Picture1 (2).png">
            <a:hlinkClick r:id="rId21" action="ppaction://hlinksldjump"/>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26998" t="-3713"/>
          <a:stretch/>
        </p:blipFill>
        <p:spPr bwMode="auto">
          <a:xfrm>
            <a:off x="10975953" y="0"/>
            <a:ext cx="1192794" cy="720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960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1000"/>
                                        <p:tgtEl>
                                          <p:spTgt spid="54"/>
                                        </p:tgtEl>
                                      </p:cBhvr>
                                    </p:animEffect>
                                    <p:anim calcmode="lin" valueType="num">
                                      <p:cBhvr>
                                        <p:cTn id="15" dur="1000" fill="hold"/>
                                        <p:tgtEl>
                                          <p:spTgt spid="54"/>
                                        </p:tgtEl>
                                        <p:attrNameLst>
                                          <p:attrName>ppt_x</p:attrName>
                                        </p:attrNameLst>
                                      </p:cBhvr>
                                      <p:tavLst>
                                        <p:tav tm="0">
                                          <p:val>
                                            <p:strVal val="#ppt_x"/>
                                          </p:val>
                                        </p:tav>
                                        <p:tav tm="100000">
                                          <p:val>
                                            <p:strVal val="#ppt_x"/>
                                          </p:val>
                                        </p:tav>
                                      </p:tavLst>
                                    </p:anim>
                                    <p:anim calcmode="lin" valueType="num">
                                      <p:cBhvr>
                                        <p:cTn id="16" dur="10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fade">
                                      <p:cBhvr>
                                        <p:cTn id="21" dur="1000"/>
                                        <p:tgtEl>
                                          <p:spTgt spid="55"/>
                                        </p:tgtEl>
                                      </p:cBhvr>
                                    </p:animEffect>
                                    <p:anim calcmode="lin" valueType="num">
                                      <p:cBhvr>
                                        <p:cTn id="22" dur="1000" fill="hold"/>
                                        <p:tgtEl>
                                          <p:spTgt spid="55"/>
                                        </p:tgtEl>
                                        <p:attrNameLst>
                                          <p:attrName>ppt_x</p:attrName>
                                        </p:attrNameLst>
                                      </p:cBhvr>
                                      <p:tavLst>
                                        <p:tav tm="0">
                                          <p:val>
                                            <p:strVal val="#ppt_x"/>
                                          </p:val>
                                        </p:tav>
                                        <p:tav tm="100000">
                                          <p:val>
                                            <p:strVal val="#ppt_x"/>
                                          </p:val>
                                        </p:tav>
                                      </p:tavLst>
                                    </p:anim>
                                    <p:anim calcmode="lin" valueType="num">
                                      <p:cBhvr>
                                        <p:cTn id="23" dur="10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1000"/>
                                        <p:tgtEl>
                                          <p:spTgt spid="56"/>
                                        </p:tgtEl>
                                      </p:cBhvr>
                                    </p:animEffect>
                                    <p:anim calcmode="lin" valueType="num">
                                      <p:cBhvr>
                                        <p:cTn id="29" dur="1000" fill="hold"/>
                                        <p:tgtEl>
                                          <p:spTgt spid="56"/>
                                        </p:tgtEl>
                                        <p:attrNameLst>
                                          <p:attrName>ppt_x</p:attrName>
                                        </p:attrNameLst>
                                      </p:cBhvr>
                                      <p:tavLst>
                                        <p:tav tm="0">
                                          <p:val>
                                            <p:strVal val="#ppt_x"/>
                                          </p:val>
                                        </p:tav>
                                        <p:tav tm="100000">
                                          <p:val>
                                            <p:strVal val="#ppt_x"/>
                                          </p:val>
                                        </p:tav>
                                      </p:tavLst>
                                    </p:anim>
                                    <p:anim calcmode="lin" valueType="num">
                                      <p:cBhvr>
                                        <p:cTn id="30"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1000"/>
                                        <p:tgtEl>
                                          <p:spTgt spid="57"/>
                                        </p:tgtEl>
                                      </p:cBhvr>
                                    </p:animEffect>
                                    <p:anim calcmode="lin" valueType="num">
                                      <p:cBhvr>
                                        <p:cTn id="36" dur="1000" fill="hold"/>
                                        <p:tgtEl>
                                          <p:spTgt spid="57"/>
                                        </p:tgtEl>
                                        <p:attrNameLst>
                                          <p:attrName>ppt_x</p:attrName>
                                        </p:attrNameLst>
                                      </p:cBhvr>
                                      <p:tavLst>
                                        <p:tav tm="0">
                                          <p:val>
                                            <p:strVal val="#ppt_x"/>
                                          </p:val>
                                        </p:tav>
                                        <p:tav tm="100000">
                                          <p:val>
                                            <p:strVal val="#ppt_x"/>
                                          </p:val>
                                        </p:tav>
                                      </p:tavLst>
                                    </p:anim>
                                    <p:anim calcmode="lin" valueType="num">
                                      <p:cBhvr>
                                        <p:cTn id="37"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1000"/>
                                        <p:tgtEl>
                                          <p:spTgt spid="58"/>
                                        </p:tgtEl>
                                      </p:cBhvr>
                                    </p:animEffect>
                                    <p:anim calcmode="lin" valueType="num">
                                      <p:cBhvr>
                                        <p:cTn id="43" dur="1000" fill="hold"/>
                                        <p:tgtEl>
                                          <p:spTgt spid="58"/>
                                        </p:tgtEl>
                                        <p:attrNameLst>
                                          <p:attrName>ppt_x</p:attrName>
                                        </p:attrNameLst>
                                      </p:cBhvr>
                                      <p:tavLst>
                                        <p:tav tm="0">
                                          <p:val>
                                            <p:strVal val="#ppt_x"/>
                                          </p:val>
                                        </p:tav>
                                        <p:tav tm="100000">
                                          <p:val>
                                            <p:strVal val="#ppt_x"/>
                                          </p:val>
                                        </p:tav>
                                      </p:tavLst>
                                    </p:anim>
                                    <p:anim calcmode="lin" valueType="num">
                                      <p:cBhvr>
                                        <p:cTn id="44" dur="1000" fill="hold"/>
                                        <p:tgtEl>
                                          <p:spTgt spid="5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1000"/>
                                        <p:tgtEl>
                                          <p:spTgt spid="59"/>
                                        </p:tgtEl>
                                      </p:cBhvr>
                                    </p:animEffect>
                                    <p:anim calcmode="lin" valueType="num">
                                      <p:cBhvr>
                                        <p:cTn id="50" dur="1000" fill="hold"/>
                                        <p:tgtEl>
                                          <p:spTgt spid="59"/>
                                        </p:tgtEl>
                                        <p:attrNameLst>
                                          <p:attrName>ppt_x</p:attrName>
                                        </p:attrNameLst>
                                      </p:cBhvr>
                                      <p:tavLst>
                                        <p:tav tm="0">
                                          <p:val>
                                            <p:strVal val="#ppt_x"/>
                                          </p:val>
                                        </p:tav>
                                        <p:tav tm="100000">
                                          <p:val>
                                            <p:strVal val="#ppt_x"/>
                                          </p:val>
                                        </p:tav>
                                      </p:tavLst>
                                    </p:anim>
                                    <p:anim calcmode="lin" valueType="num">
                                      <p:cBhvr>
                                        <p:cTn id="51" dur="1000" fill="hold"/>
                                        <p:tgtEl>
                                          <p:spTgt spid="5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fade">
                                      <p:cBhvr>
                                        <p:cTn id="56" dur="1000"/>
                                        <p:tgtEl>
                                          <p:spTgt spid="60"/>
                                        </p:tgtEl>
                                      </p:cBhvr>
                                    </p:animEffect>
                                    <p:anim calcmode="lin" valueType="num">
                                      <p:cBhvr>
                                        <p:cTn id="57" dur="1000" fill="hold"/>
                                        <p:tgtEl>
                                          <p:spTgt spid="60"/>
                                        </p:tgtEl>
                                        <p:attrNameLst>
                                          <p:attrName>ppt_x</p:attrName>
                                        </p:attrNameLst>
                                      </p:cBhvr>
                                      <p:tavLst>
                                        <p:tav tm="0">
                                          <p:val>
                                            <p:strVal val="#ppt_x"/>
                                          </p:val>
                                        </p:tav>
                                        <p:tav tm="100000">
                                          <p:val>
                                            <p:strVal val="#ppt_x"/>
                                          </p:val>
                                        </p:tav>
                                      </p:tavLst>
                                    </p:anim>
                                    <p:anim calcmode="lin" valueType="num">
                                      <p:cBhvr>
                                        <p:cTn id="58" dur="1000" fill="hold"/>
                                        <p:tgtEl>
                                          <p:spTgt spid="6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2" name="chimes.wav"/>
                                        </p:tgtEl>
                                      </p:cMediaNode>
                                    </p:audio>
                                  </p:sub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fade">
                                      <p:cBhvr>
                                        <p:cTn id="63" dur="1000"/>
                                        <p:tgtEl>
                                          <p:spTgt spid="61"/>
                                        </p:tgtEl>
                                      </p:cBhvr>
                                    </p:animEffect>
                                    <p:anim calcmode="lin" valueType="num">
                                      <p:cBhvr>
                                        <p:cTn id="64" dur="1000" fill="hold"/>
                                        <p:tgtEl>
                                          <p:spTgt spid="61"/>
                                        </p:tgtEl>
                                        <p:attrNameLst>
                                          <p:attrName>ppt_x</p:attrName>
                                        </p:attrNameLst>
                                      </p:cBhvr>
                                      <p:tavLst>
                                        <p:tav tm="0">
                                          <p:val>
                                            <p:strVal val="#ppt_x"/>
                                          </p:val>
                                        </p:tav>
                                        <p:tav tm="100000">
                                          <p:val>
                                            <p:strVal val="#ppt_x"/>
                                          </p:val>
                                        </p:tav>
                                      </p:tavLst>
                                    </p:anim>
                                    <p:anim calcmode="lin" valueType="num">
                                      <p:cBhvr>
                                        <p:cTn id="65"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childTnLst>
                    </p:cTn>
                  </p:par>
                  <p:par>
                    <p:cTn id="66" fill="hold">
                      <p:stCondLst>
                        <p:cond delay="indefinite"/>
                      </p:stCondLst>
                      <p:childTnLst>
                        <p:par>
                          <p:cTn id="67" fill="hold">
                            <p:stCondLst>
                              <p:cond delay="0"/>
                            </p:stCondLst>
                            <p:childTnLst>
                              <p:par>
                                <p:cTn id="68" presetID="47" presetClass="entr" presetSubtype="0" fill="hold" nodeType="clickEffect">
                                  <p:stCondLst>
                                    <p:cond delay="0"/>
                                  </p:stCondLst>
                                  <p:childTnLst>
                                    <p:set>
                                      <p:cBhvr>
                                        <p:cTn id="69" dur="1" fill="hold">
                                          <p:stCondLst>
                                            <p:cond delay="0"/>
                                          </p:stCondLst>
                                        </p:cTn>
                                        <p:tgtEl>
                                          <p:spTgt spid="71"/>
                                        </p:tgtEl>
                                        <p:attrNameLst>
                                          <p:attrName>style.visibility</p:attrName>
                                        </p:attrNameLst>
                                      </p:cBhvr>
                                      <p:to>
                                        <p:strVal val="visible"/>
                                      </p:to>
                                    </p:set>
                                    <p:animEffect transition="in" filter="fade">
                                      <p:cBhvr>
                                        <p:cTn id="70" dur="1000"/>
                                        <p:tgtEl>
                                          <p:spTgt spid="71"/>
                                        </p:tgtEl>
                                      </p:cBhvr>
                                    </p:animEffect>
                                    <p:anim calcmode="lin" valueType="num">
                                      <p:cBhvr>
                                        <p:cTn id="71" dur="1000" fill="hold"/>
                                        <p:tgtEl>
                                          <p:spTgt spid="71"/>
                                        </p:tgtEl>
                                        <p:attrNameLst>
                                          <p:attrName>ppt_x</p:attrName>
                                        </p:attrNameLst>
                                      </p:cBhvr>
                                      <p:tavLst>
                                        <p:tav tm="0">
                                          <p:val>
                                            <p:strVal val="#ppt_x"/>
                                          </p:val>
                                        </p:tav>
                                        <p:tav tm="100000">
                                          <p:val>
                                            <p:strVal val="#ppt_x"/>
                                          </p:val>
                                        </p:tav>
                                      </p:tavLst>
                                    </p:anim>
                                    <p:anim calcmode="lin" valueType="num">
                                      <p:cBhvr>
                                        <p:cTn id="72" dur="1000" fill="hold"/>
                                        <p:tgtEl>
                                          <p:spTgt spid="7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7"/>
                  </p:tgtEl>
                </p:cond>
              </p:nextCondLst>
            </p:seq>
            <p:seq concurrent="1" nextAc="seek">
              <p:cTn id="73" restart="whenNotActive" fill="hold" evtFilter="cancelBubble" nodeType="interactiveSeq">
                <p:stCondLst>
                  <p:cond evt="onClick" delay="0">
                    <p:tgtEl>
                      <p:spTgt spid="28"/>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grpId="0" nodeType="clickEffect">
                                  <p:stCondLst>
                                    <p:cond delay="0"/>
                                  </p:stCondLst>
                                  <p:childTnLst>
                                    <p:set>
                                      <p:cBhvr>
                                        <p:cTn id="77"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8" restart="whenNotActive" fill="hold" evtFilter="cancelBubble" nodeType="interactiveSeq">
                <p:stCondLst>
                  <p:cond evt="onClick" delay="0">
                    <p:tgtEl>
                      <p:spTgt spid="91"/>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83" restart="whenNotActive" fill="hold" evtFilter="cancelBubble" nodeType="interactiveSeq">
                <p:stCondLst>
                  <p:cond evt="onClick" delay="0">
                    <p:tgtEl>
                      <p:spTgt spid="92"/>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grpId="0" nodeType="clickEffect">
                                  <p:stCondLst>
                                    <p:cond delay="0"/>
                                  </p:stCondLst>
                                  <p:childTnLst>
                                    <p:set>
                                      <p:cBhvr>
                                        <p:cTn id="87" dur="1" fill="hold">
                                          <p:stCondLst>
                                            <p:cond delay="0"/>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88" restart="whenNotActive" fill="hold" evtFilter="cancelBubble" nodeType="interactiveSeq">
                <p:stCondLst>
                  <p:cond evt="onClick" delay="0">
                    <p:tgtEl>
                      <p:spTgt spid="93"/>
                    </p:tgtEl>
                  </p:cond>
                </p:stCondLst>
                <p:endSync evt="end" delay="0">
                  <p:rtn val="all"/>
                </p:endSync>
                <p:childTnLst>
                  <p:par>
                    <p:cTn id="89" fill="hold">
                      <p:stCondLst>
                        <p:cond delay="0"/>
                      </p:stCondLst>
                      <p:childTnLst>
                        <p:par>
                          <p:cTn id="90" fill="hold">
                            <p:stCondLst>
                              <p:cond delay="0"/>
                            </p:stCondLst>
                            <p:childTnLst>
                              <p:par>
                                <p:cTn id="91" presetID="1" presetClass="exit" presetSubtype="0" fill="hold" grpId="0" nodeType="clickEffect">
                                  <p:stCondLst>
                                    <p:cond delay="0"/>
                                  </p:stCondLst>
                                  <p:childTnLst>
                                    <p:set>
                                      <p:cBhvr>
                                        <p:cTn id="92" dur="1" fill="hold">
                                          <p:stCondLst>
                                            <p:cond delay="0"/>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93" restart="whenNotActive" fill="hold" evtFilter="cancelBubble" nodeType="interactiveSeq">
                <p:stCondLst>
                  <p:cond evt="onClick" delay="0">
                    <p:tgtEl>
                      <p:spTgt spid="94"/>
                    </p:tgtEl>
                  </p:cond>
                </p:stCondLst>
                <p:endSync evt="end" delay="0">
                  <p:rtn val="all"/>
                </p:endSync>
                <p:childTnLst>
                  <p:par>
                    <p:cTn id="94" fill="hold">
                      <p:stCondLst>
                        <p:cond delay="0"/>
                      </p:stCondLst>
                      <p:childTnLst>
                        <p:par>
                          <p:cTn id="95" fill="hold">
                            <p:stCondLst>
                              <p:cond delay="0"/>
                            </p:stCondLst>
                            <p:childTnLst>
                              <p:par>
                                <p:cTn id="96" presetID="1" presetClass="exit" presetSubtype="0" fill="hold" grpId="0" nodeType="clickEffect">
                                  <p:stCondLst>
                                    <p:cond delay="0"/>
                                  </p:stCondLst>
                                  <p:childTnLst>
                                    <p:set>
                                      <p:cBhvr>
                                        <p:cTn id="97" dur="1" fill="hold">
                                          <p:stCondLst>
                                            <p:cond delay="0"/>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98" restart="whenNotActive" fill="hold" evtFilter="cancelBubble" nodeType="interactiveSeq">
                <p:stCondLst>
                  <p:cond evt="onClick" delay="0">
                    <p:tgtEl>
                      <p:spTgt spid="95"/>
                    </p:tgtEl>
                  </p:cond>
                </p:stCondLst>
                <p:endSync evt="end" delay="0">
                  <p:rtn val="all"/>
                </p:endSync>
                <p:childTnLst>
                  <p:par>
                    <p:cTn id="99" fill="hold">
                      <p:stCondLst>
                        <p:cond delay="0"/>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103" restart="whenNotActive" fill="hold" evtFilter="cancelBubble" nodeType="interactiveSeq">
                <p:stCondLst>
                  <p:cond evt="onClick" delay="0">
                    <p:tgtEl>
                      <p:spTgt spid="96"/>
                    </p:tgtEl>
                  </p:cond>
                </p:stCondLst>
                <p:endSync evt="end" delay="0">
                  <p:rtn val="all"/>
                </p:endSync>
                <p:childTnLst>
                  <p:par>
                    <p:cTn id="104" fill="hold">
                      <p:stCondLst>
                        <p:cond delay="0"/>
                      </p:stCondLst>
                      <p:childTnLst>
                        <p:par>
                          <p:cTn id="105" fill="hold">
                            <p:stCondLst>
                              <p:cond delay="0"/>
                            </p:stCondLst>
                            <p:childTnLst>
                              <p:par>
                                <p:cTn id="106" presetID="1" presetClass="exit" presetSubtype="0" fill="hold" grpId="0" nodeType="clickEffect">
                                  <p:stCondLst>
                                    <p:cond delay="0"/>
                                  </p:stCondLst>
                                  <p:childTnLst>
                                    <p:set>
                                      <p:cBhvr>
                                        <p:cTn id="107" dur="1" fill="hold">
                                          <p:stCondLst>
                                            <p:cond delay="0"/>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96"/>
                  </p:tgtEl>
                </p:cond>
              </p:nextCondLst>
            </p:seq>
            <p:seq concurrent="1" nextAc="seek">
              <p:cTn id="108" restart="whenNotActive" fill="hold" evtFilter="cancelBubble" nodeType="interactiveSeq">
                <p:stCondLst>
                  <p:cond evt="onClick" delay="0">
                    <p:tgtEl>
                      <p:spTgt spid="97"/>
                    </p:tgtEl>
                  </p:cond>
                </p:stCondLst>
                <p:endSync evt="end" delay="0">
                  <p:rtn val="all"/>
                </p:endSync>
                <p:childTnLst>
                  <p:par>
                    <p:cTn id="109" fill="hold">
                      <p:stCondLst>
                        <p:cond delay="0"/>
                      </p:stCondLst>
                      <p:childTnLst>
                        <p:par>
                          <p:cTn id="110" fill="hold">
                            <p:stCondLst>
                              <p:cond delay="0"/>
                            </p:stCondLst>
                            <p:childTnLst>
                              <p:par>
                                <p:cTn id="111" presetID="1" presetClass="exit" presetSubtype="0" fill="hold" grpId="0" nodeType="clickEffect">
                                  <p:stCondLst>
                                    <p:cond delay="0"/>
                                  </p:stCondLst>
                                  <p:childTnLst>
                                    <p:set>
                                      <p:cBhvr>
                                        <p:cTn id="112" dur="1" fill="hold">
                                          <p:stCondLst>
                                            <p:cond delay="0"/>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13" restart="whenNotActive" fill="hold" evtFilter="cancelBubble" nodeType="interactiveSeq">
                <p:stCondLst>
                  <p:cond evt="onClick" delay="0">
                    <p:tgtEl>
                      <p:spTgt spid="98"/>
                    </p:tgtEl>
                  </p:cond>
                </p:stCondLst>
                <p:endSync evt="end" delay="0">
                  <p:rtn val="all"/>
                </p:endSync>
                <p:childTnLst>
                  <p:par>
                    <p:cTn id="114" fill="hold">
                      <p:stCondLst>
                        <p:cond delay="0"/>
                      </p:stCondLst>
                      <p:childTnLst>
                        <p:par>
                          <p:cTn id="115" fill="hold">
                            <p:stCondLst>
                              <p:cond delay="0"/>
                            </p:stCondLst>
                            <p:childTnLst>
                              <p:par>
                                <p:cTn id="116" presetID="1" presetClass="exit" presetSubtype="0" fill="hold" grpId="0" nodeType="clickEffect">
                                  <p:stCondLst>
                                    <p:cond delay="0"/>
                                  </p:stCondLst>
                                  <p:childTnLst>
                                    <p:set>
                                      <p:cBhvr>
                                        <p:cTn id="117"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118" restart="whenNotActive" fill="hold" evtFilter="cancelBubble" nodeType="interactiveSeq">
                <p:stCondLst>
                  <p:cond evt="onClick" delay="0">
                    <p:tgtEl>
                      <p:spTgt spid="99"/>
                    </p:tgtEl>
                  </p:cond>
                </p:stCondLst>
                <p:endSync evt="end" delay="0">
                  <p:rtn val="all"/>
                </p:endSync>
                <p:childTnLst>
                  <p:par>
                    <p:cTn id="119" fill="hold">
                      <p:stCondLst>
                        <p:cond delay="0"/>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childTnLst>
        </p:cTn>
      </p:par>
    </p:tnLst>
    <p:bldLst>
      <p:bldP spid="28" grpId="0" animBg="1"/>
      <p:bldP spid="91" grpId="0" animBg="1"/>
      <p:bldP spid="92" grpId="0" animBg="1"/>
      <p:bldP spid="93" grpId="0" animBg="1"/>
      <p:bldP spid="94" grpId="0" animBg="1"/>
      <p:bldP spid="95" grpId="0" animBg="1"/>
      <p:bldP spid="96" grpId="0" animBg="1"/>
      <p:bldP spid="97" grpId="0" animBg="1"/>
      <p:bldP spid="98" grpId="0" animBg="1"/>
      <p:bldP spid="9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053468" y="475367"/>
            <a:ext cx="608506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Câu 1: Trong văn bản: Các loài chung sống với nhau như thế nào? tác giả đã nhắc đến bộ phim nào?</a:t>
            </a:r>
            <a:endParaRPr kumimoji="0" lang="en-US" sz="4000" b="1" i="0" u="none" strike="noStrike" kern="1200" cap="none" spc="0" normalizeH="0" baseline="0" noProof="0" dirty="0">
              <a:ln>
                <a:noFill/>
              </a:ln>
              <a:solidFill>
                <a:srgbClr val="0000FF"/>
              </a:solidFill>
              <a:effectLst/>
              <a:uLnTx/>
              <a:uFillTx/>
              <a:latin typeface="Calibri Light"/>
              <a:ea typeface="+mn-ea"/>
              <a:cs typeface="+mn-cs"/>
            </a:endParaRPr>
          </a:p>
        </p:txBody>
      </p:sp>
      <p:sp>
        <p:nvSpPr>
          <p:cNvPr id="70" name="Rounded Rectangle 69"/>
          <p:cNvSpPr/>
          <p:nvPr/>
        </p:nvSpPr>
        <p:spPr>
          <a:xfrm>
            <a:off x="6280395" y="5043884"/>
            <a:ext cx="4987738"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D. </a:t>
            </a:r>
            <a:r>
              <a:rPr kumimoji="0" lang="en-US" sz="3600" b="0"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Tất</a:t>
            </a:r>
            <a:r>
              <a:rPr kumimoji="0" lang="en-US" sz="3600" b="0" i="0" u="none" strike="noStrike" kern="1200" cap="none" spc="0" normalizeH="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rgbClr val="008000"/>
                </a:solidFill>
                <a:effectLst/>
                <a:uLnTx/>
                <a:uFillTx/>
                <a:latin typeface="Times New Roman" panose="02020603050405020304" pitchFamily="18" charset="0"/>
                <a:cs typeface="Times New Roman" panose="02020603050405020304" pitchFamily="18" charset="0"/>
              </a:rPr>
              <a:t>cả</a:t>
            </a:r>
            <a:r>
              <a:rPr kumimoji="0" lang="en-US" sz="3600" b="0" i="0" u="none" strike="noStrike" kern="1200" cap="none" spc="0" normalizeH="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rgbClr val="008000"/>
                </a:solidFill>
                <a:effectLst/>
                <a:uLnTx/>
                <a:uFillTx/>
                <a:latin typeface="Times New Roman" panose="02020603050405020304" pitchFamily="18" charset="0"/>
                <a:cs typeface="Times New Roman" panose="02020603050405020304" pitchFamily="18" charset="0"/>
              </a:rPr>
              <a:t>đều</a:t>
            </a:r>
            <a:r>
              <a:rPr kumimoji="0" lang="en-US" sz="3600" b="0" i="0" u="none" strike="noStrike" kern="1200" cap="none" spc="0" normalizeH="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rgbClr val="008000"/>
                </a:solidFill>
                <a:effectLst/>
                <a:uLnTx/>
                <a:uFillTx/>
                <a:latin typeface="Times New Roman" panose="02020603050405020304" pitchFamily="18" charset="0"/>
                <a:cs typeface="Times New Roman" panose="02020603050405020304" pitchFamily="18" charset="0"/>
              </a:rPr>
              <a:t>sai</a:t>
            </a:r>
            <a:r>
              <a:rPr kumimoji="0" lang="en-US" sz="3600" b="0" i="0" u="none" strike="noStrike" kern="1200" cap="none" spc="0" normalizeH="0" noProof="0" dirty="0">
                <a:ln>
                  <a:noFill/>
                </a:ln>
                <a:solidFill>
                  <a:srgbClr val="008000"/>
                </a:solidFill>
                <a:effectLst/>
                <a:uLnTx/>
                <a:uFillTx/>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1" name="Rounded Rectangle 70"/>
          <p:cNvSpPr/>
          <p:nvPr/>
        </p:nvSpPr>
        <p:spPr>
          <a:xfrm>
            <a:off x="997452" y="3830670"/>
            <a:ext cx="499110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A. </a:t>
            </a:r>
            <a:r>
              <a:rPr lang="vi-VN" sz="3600" dirty="0">
                <a:solidFill>
                  <a:srgbClr val="008000"/>
                </a:solidFill>
                <a:latin typeface="Times New Roman" panose="02020603050405020304" pitchFamily="18" charset="0"/>
                <a:cs typeface="Times New Roman" panose="02020603050405020304" pitchFamily="18" charset="0"/>
              </a:rPr>
              <a:t>Vua Sư Tử</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2" name="Rounded Rectangle 71"/>
          <p:cNvSpPr/>
          <p:nvPr/>
        </p:nvSpPr>
        <p:spPr>
          <a:xfrm>
            <a:off x="997454" y="5020871"/>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C. </a:t>
            </a:r>
            <a:r>
              <a:rPr lang="en-US" sz="3600" dirty="0" err="1">
                <a:solidFill>
                  <a:srgbClr val="008000"/>
                </a:solidFill>
                <a:latin typeface="Times New Roman" panose="02020603050405020304" pitchFamily="18" charset="0"/>
                <a:cs typeface="Times New Roman" panose="02020603050405020304" pitchFamily="18" charset="0"/>
              </a:rPr>
              <a:t>Đô</a:t>
            </a:r>
            <a:r>
              <a:rPr lang="en-US" sz="3600" dirty="0">
                <a:solidFill>
                  <a:srgbClr val="008000"/>
                </a:solidFill>
                <a:latin typeface="Times New Roman" panose="02020603050405020304" pitchFamily="18" charset="0"/>
                <a:cs typeface="Times New Roman" panose="02020603050405020304" pitchFamily="18" charset="0"/>
              </a:rPr>
              <a:t>-</a:t>
            </a:r>
            <a:r>
              <a:rPr lang="en-US" sz="3600" dirty="0" err="1">
                <a:solidFill>
                  <a:srgbClr val="008000"/>
                </a:solidFill>
                <a:latin typeface="Times New Roman" panose="02020603050405020304" pitchFamily="18" charset="0"/>
                <a:cs typeface="Times New Roman" panose="02020603050405020304" pitchFamily="18" charset="0"/>
              </a:rPr>
              <a:t>rê</a:t>
            </a:r>
            <a:r>
              <a:rPr lang="en-US" sz="3600" dirty="0">
                <a:solidFill>
                  <a:srgbClr val="008000"/>
                </a:solidFill>
                <a:latin typeface="Times New Roman" panose="02020603050405020304" pitchFamily="18" charset="0"/>
                <a:cs typeface="Times New Roman" panose="02020603050405020304" pitchFamily="18" charset="0"/>
              </a:rPr>
              <a:t>-mon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3" name="Rounded Rectangle 72"/>
          <p:cNvSpPr/>
          <p:nvPr/>
        </p:nvSpPr>
        <p:spPr>
          <a:xfrm>
            <a:off x="6274304" y="3829070"/>
            <a:ext cx="49747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B. </a:t>
            </a:r>
            <a:r>
              <a:rPr lang="en-US" sz="3600" dirty="0" err="1">
                <a:solidFill>
                  <a:srgbClr val="008000"/>
                </a:solidFill>
                <a:latin typeface="Times New Roman" panose="02020603050405020304" pitchFamily="18" charset="0"/>
                <a:cs typeface="Times New Roman" panose="02020603050405020304" pitchFamily="18" charset="0"/>
              </a:rPr>
              <a:t>Đi</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tìm</a:t>
            </a:r>
            <a:r>
              <a:rPr lang="en-US" sz="3600" dirty="0">
                <a:solidFill>
                  <a:srgbClr val="008000"/>
                </a:solidFill>
                <a:latin typeface="Times New Roman" panose="02020603050405020304" pitchFamily="18" charset="0"/>
                <a:cs typeface="Times New Roman" panose="02020603050405020304" pitchFamily="18" charset="0"/>
              </a:rPr>
              <a:t> Nemo</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3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500" fill="hold"/>
                                        <p:tgtEl>
                                          <p:spTgt spid="71"/>
                                        </p:tgtEl>
                                        <p:attrNameLst>
                                          <p:attrName>ppt_x</p:attrName>
                                        </p:attrNameLst>
                                      </p:cBhvr>
                                      <p:tavLst>
                                        <p:tav tm="0">
                                          <p:val>
                                            <p:strVal val="#ppt_x"/>
                                          </p:val>
                                        </p:tav>
                                        <p:tav tm="100000">
                                          <p:val>
                                            <p:strVal val="#ppt_x"/>
                                          </p:val>
                                        </p:tav>
                                      </p:tavLst>
                                    </p:anim>
                                    <p:anim calcmode="lin" valueType="num">
                                      <p:cBhvr additive="base">
                                        <p:cTn id="20"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additive="base">
                                        <p:cTn id="25" dur="500" fill="hold"/>
                                        <p:tgtEl>
                                          <p:spTgt spid="73"/>
                                        </p:tgtEl>
                                        <p:attrNameLst>
                                          <p:attrName>ppt_x</p:attrName>
                                        </p:attrNameLst>
                                      </p:cBhvr>
                                      <p:tavLst>
                                        <p:tav tm="0">
                                          <p:val>
                                            <p:strVal val="#ppt_x"/>
                                          </p:val>
                                        </p:tav>
                                        <p:tav tm="100000">
                                          <p:val>
                                            <p:strVal val="#ppt_x"/>
                                          </p:val>
                                        </p:tav>
                                      </p:tavLst>
                                    </p:anim>
                                    <p:anim calcmode="lin" valueType="num">
                                      <p:cBhvr additive="base">
                                        <p:cTn id="26"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500" fill="hold"/>
                                        <p:tgtEl>
                                          <p:spTgt spid="72"/>
                                        </p:tgtEl>
                                        <p:attrNameLst>
                                          <p:attrName>ppt_x</p:attrName>
                                        </p:attrNameLst>
                                      </p:cBhvr>
                                      <p:tavLst>
                                        <p:tav tm="0">
                                          <p:val>
                                            <p:strVal val="#ppt_x"/>
                                          </p:val>
                                        </p:tav>
                                        <p:tav tm="100000">
                                          <p:val>
                                            <p:strVal val="#ppt_x"/>
                                          </p:val>
                                        </p:tav>
                                      </p:tavLst>
                                    </p:anim>
                                    <p:anim calcmode="lin" valueType="num">
                                      <p:cBhvr additive="base">
                                        <p:cTn id="3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 calcmode="lin" valueType="num">
                                      <p:cBhvr additive="base">
                                        <p:cTn id="37" dur="500" fill="hold"/>
                                        <p:tgtEl>
                                          <p:spTgt spid="70"/>
                                        </p:tgtEl>
                                        <p:attrNameLst>
                                          <p:attrName>ppt_x</p:attrName>
                                        </p:attrNameLst>
                                      </p:cBhvr>
                                      <p:tavLst>
                                        <p:tav tm="0">
                                          <p:val>
                                            <p:strVal val="#ppt_x"/>
                                          </p:val>
                                        </p:tav>
                                        <p:tav tm="100000">
                                          <p:val>
                                            <p:strVal val="#ppt_x"/>
                                          </p:val>
                                        </p:tav>
                                      </p:tavLst>
                                    </p:anim>
                                    <p:anim calcmode="lin" valueType="num">
                                      <p:cBhvr additive="base">
                                        <p:cTn id="3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7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71"/>
                                        </p:tgtEl>
                                        <p:attrNameLst>
                                          <p:attrName>style.color</p:attrName>
                                        </p:attrNameLst>
                                      </p:cBhvr>
                                      <p:by>
                                        <p:hsl h="7200000" s="0" l="0"/>
                                      </p:by>
                                    </p:animClr>
                                    <p:animClr clrSpc="hsl" dir="cw">
                                      <p:cBhvr>
                                        <p:cTn id="44" dur="500" fill="hold"/>
                                        <p:tgtEl>
                                          <p:spTgt spid="71"/>
                                        </p:tgtEl>
                                        <p:attrNameLst>
                                          <p:attrName>fillcolor</p:attrName>
                                        </p:attrNameLst>
                                      </p:cBhvr>
                                      <p:by>
                                        <p:hsl h="7200000" s="0" l="0"/>
                                      </p:by>
                                    </p:animClr>
                                    <p:animClr clrSpc="hsl" dir="cw">
                                      <p:cBhvr>
                                        <p:cTn id="45" dur="500" fill="hold"/>
                                        <p:tgtEl>
                                          <p:spTgt spid="71"/>
                                        </p:tgtEl>
                                        <p:attrNameLst>
                                          <p:attrName>stroke.color</p:attrName>
                                        </p:attrNameLst>
                                      </p:cBhvr>
                                      <p:by>
                                        <p:hsl h="7200000" s="0" l="0"/>
                                      </p:by>
                                    </p:animClr>
                                    <p:set>
                                      <p:cBhvr>
                                        <p:cTn id="46" dur="500" fill="hold"/>
                                        <p:tgtEl>
                                          <p:spTgt spid="7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1"/>
                  </p:tgtEl>
                </p:cond>
              </p:nextCondLst>
            </p:seq>
            <p:seq concurrent="1" nextAc="seek">
              <p:cTn id="47" restart="whenNotActive" fill="hold" evtFilter="cancelBubble" nodeType="interactiveSeq">
                <p:stCondLst>
                  <p:cond evt="onClick" delay="0">
                    <p:tgtEl>
                      <p:spTgt spid="7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3"/>
                                        </p:tgtEl>
                                      </p:cBhvr>
                                    </p:animEffect>
                                    <p:set>
                                      <p:cBhvr>
                                        <p:cTn id="52"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3"/>
                  </p:tgtEl>
                </p:cond>
              </p:nextCondLst>
            </p:seq>
            <p:seq concurrent="1" nextAc="seek">
              <p:cTn id="53" restart="whenNotActive" fill="hold" evtFilter="cancelBubble" nodeType="interactiveSeq">
                <p:stCondLst>
                  <p:cond evt="onClick" delay="0">
                    <p:tgtEl>
                      <p:spTgt spid="7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72"/>
                                        </p:tgtEl>
                                      </p:cBhvr>
                                    </p:animEffect>
                                    <p:set>
                                      <p:cBhvr>
                                        <p:cTn id="58"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2"/>
                  </p:tgtEl>
                </p:cond>
              </p:nextCondLst>
            </p:seq>
            <p:seq concurrent="1" nextAc="seek">
              <p:cTn id="59" restart="whenNotActive" fill="hold" evtFilter="cancelBubble" nodeType="interactiveSeq">
                <p:stCondLst>
                  <p:cond evt="onClick" delay="0">
                    <p:tgtEl>
                      <p:spTgt spid="70"/>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70"/>
                                        </p:tgtEl>
                                      </p:cBhvr>
                                    </p:animEffect>
                                    <p:set>
                                      <p:cBhvr>
                                        <p:cTn id="64"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0"/>
                  </p:tgtEl>
                </p:cond>
              </p:nextCondLst>
            </p:seq>
          </p:childTnLst>
        </p:cTn>
      </p:par>
    </p:tnLst>
    <p:bldLst>
      <p:bldP spid="34" grpId="0"/>
      <p:bldP spid="70" grpId="0" animBg="1"/>
      <p:bldP spid="70" grpId="1" animBg="1"/>
      <p:bldP spid="71" grpId="0" animBg="1"/>
      <p:bldP spid="71" grpId="1" animBg="1"/>
      <p:bldP spid="72" grpId="0" animBg="1"/>
      <p:bldP spid="72" grpId="1" animBg="1"/>
      <p:bldP spid="73" grpId="0" animBg="1"/>
      <p:bldP spid="73"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428200" y="1079919"/>
            <a:ext cx="7335599"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Câu 2: Thể loại của văn bản: Các loài chung sống với nhau như thế nào?</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70" name="Rounded Rectangle 69"/>
          <p:cNvSpPr/>
          <p:nvPr/>
        </p:nvSpPr>
        <p:spPr>
          <a:xfrm>
            <a:off x="6280395" y="5043884"/>
            <a:ext cx="4987738"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rPr>
              <a:t>D. </a:t>
            </a:r>
            <a:r>
              <a:rPr lang="en-US" sz="3600" dirty="0" err="1">
                <a:solidFill>
                  <a:srgbClr val="008000"/>
                </a:solidFill>
              </a:rPr>
              <a:t>Truyện</a:t>
            </a:r>
            <a:r>
              <a:rPr lang="en-US" sz="3600" dirty="0">
                <a:solidFill>
                  <a:srgbClr val="008000"/>
                </a:solidFill>
              </a:rPr>
              <a:t> </a:t>
            </a:r>
            <a:r>
              <a:rPr lang="en-US" sz="3600" dirty="0" err="1">
                <a:solidFill>
                  <a:srgbClr val="008000"/>
                </a:solidFill>
              </a:rPr>
              <a:t>ngắn</a:t>
            </a:r>
            <a:endParaRPr kumimoji="0" lang="en-US" sz="3600" b="0" i="0" u="none" strike="noStrike" kern="1200" cap="none" spc="0" normalizeH="0" baseline="0" noProof="0" dirty="0">
              <a:ln>
                <a:noFill/>
              </a:ln>
              <a:solidFill>
                <a:srgbClr val="008000"/>
              </a:solidFill>
              <a:effectLst/>
              <a:uLnTx/>
              <a:uFillTx/>
              <a:latin typeface="Calibri"/>
              <a:ea typeface="+mn-ea"/>
              <a:cs typeface="+mn-cs"/>
            </a:endParaRPr>
          </a:p>
        </p:txBody>
      </p:sp>
      <p:sp>
        <p:nvSpPr>
          <p:cNvPr id="71" name="Rounded Rectangle 70"/>
          <p:cNvSpPr/>
          <p:nvPr/>
        </p:nvSpPr>
        <p:spPr>
          <a:xfrm>
            <a:off x="997452" y="3830670"/>
            <a:ext cx="499110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A. </a:t>
            </a:r>
            <a:r>
              <a:rPr lang="en-US" sz="3600" dirty="0" err="1">
                <a:solidFill>
                  <a:srgbClr val="008000"/>
                </a:solidFill>
                <a:latin typeface="Times New Roman" panose="02020603050405020304" pitchFamily="18" charset="0"/>
                <a:cs typeface="Times New Roman" panose="02020603050405020304" pitchFamily="18" charset="0"/>
              </a:rPr>
              <a:t>Văn</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bản</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thông</a:t>
            </a:r>
            <a:r>
              <a:rPr lang="en-US" sz="3600" dirty="0">
                <a:solidFill>
                  <a:srgbClr val="008000"/>
                </a:solidFill>
                <a:latin typeface="Times New Roman" panose="02020603050405020304" pitchFamily="18" charset="0"/>
                <a:cs typeface="Times New Roman" panose="02020603050405020304" pitchFamily="18" charset="0"/>
              </a:rPr>
              <a:t> tin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2" name="Rounded Rectangle 71"/>
          <p:cNvSpPr/>
          <p:nvPr/>
        </p:nvSpPr>
        <p:spPr>
          <a:xfrm>
            <a:off x="997454" y="5020871"/>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C. </a:t>
            </a:r>
            <a:r>
              <a:rPr lang="en-US" sz="3600" dirty="0" err="1">
                <a:solidFill>
                  <a:srgbClr val="008000"/>
                </a:solidFill>
                <a:latin typeface="Times New Roman" panose="02020603050405020304" pitchFamily="18" charset="0"/>
                <a:cs typeface="Times New Roman" panose="02020603050405020304" pitchFamily="18" charset="0"/>
              </a:rPr>
              <a:t>Tiểu</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thuyết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3" name="Rounded Rectangle 72"/>
          <p:cNvSpPr/>
          <p:nvPr/>
        </p:nvSpPr>
        <p:spPr>
          <a:xfrm>
            <a:off x="6274304" y="3829070"/>
            <a:ext cx="49747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B. </a:t>
            </a:r>
            <a:r>
              <a:rPr lang="en-US" sz="3600" dirty="0" err="1">
                <a:solidFill>
                  <a:srgbClr val="008000"/>
                </a:solidFill>
                <a:latin typeface="Times New Roman" panose="02020603050405020304" pitchFamily="18" charset="0"/>
                <a:cs typeface="Times New Roman" panose="02020603050405020304" pitchFamily="18" charset="0"/>
              </a:rPr>
              <a:t>Văn</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bản</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nghị</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luận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40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500" fill="hold"/>
                                        <p:tgtEl>
                                          <p:spTgt spid="71"/>
                                        </p:tgtEl>
                                        <p:attrNameLst>
                                          <p:attrName>ppt_x</p:attrName>
                                        </p:attrNameLst>
                                      </p:cBhvr>
                                      <p:tavLst>
                                        <p:tav tm="0">
                                          <p:val>
                                            <p:strVal val="#ppt_x"/>
                                          </p:val>
                                        </p:tav>
                                        <p:tav tm="100000">
                                          <p:val>
                                            <p:strVal val="#ppt_x"/>
                                          </p:val>
                                        </p:tav>
                                      </p:tavLst>
                                    </p:anim>
                                    <p:anim calcmode="lin" valueType="num">
                                      <p:cBhvr additive="base">
                                        <p:cTn id="20"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additive="base">
                                        <p:cTn id="25" dur="500" fill="hold"/>
                                        <p:tgtEl>
                                          <p:spTgt spid="73"/>
                                        </p:tgtEl>
                                        <p:attrNameLst>
                                          <p:attrName>ppt_x</p:attrName>
                                        </p:attrNameLst>
                                      </p:cBhvr>
                                      <p:tavLst>
                                        <p:tav tm="0">
                                          <p:val>
                                            <p:strVal val="#ppt_x"/>
                                          </p:val>
                                        </p:tav>
                                        <p:tav tm="100000">
                                          <p:val>
                                            <p:strVal val="#ppt_x"/>
                                          </p:val>
                                        </p:tav>
                                      </p:tavLst>
                                    </p:anim>
                                    <p:anim calcmode="lin" valueType="num">
                                      <p:cBhvr additive="base">
                                        <p:cTn id="26"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500" fill="hold"/>
                                        <p:tgtEl>
                                          <p:spTgt spid="72"/>
                                        </p:tgtEl>
                                        <p:attrNameLst>
                                          <p:attrName>ppt_x</p:attrName>
                                        </p:attrNameLst>
                                      </p:cBhvr>
                                      <p:tavLst>
                                        <p:tav tm="0">
                                          <p:val>
                                            <p:strVal val="#ppt_x"/>
                                          </p:val>
                                        </p:tav>
                                        <p:tav tm="100000">
                                          <p:val>
                                            <p:strVal val="#ppt_x"/>
                                          </p:val>
                                        </p:tav>
                                      </p:tavLst>
                                    </p:anim>
                                    <p:anim calcmode="lin" valueType="num">
                                      <p:cBhvr additive="base">
                                        <p:cTn id="3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 calcmode="lin" valueType="num">
                                      <p:cBhvr additive="base">
                                        <p:cTn id="37" dur="500" fill="hold"/>
                                        <p:tgtEl>
                                          <p:spTgt spid="70"/>
                                        </p:tgtEl>
                                        <p:attrNameLst>
                                          <p:attrName>ppt_x</p:attrName>
                                        </p:attrNameLst>
                                      </p:cBhvr>
                                      <p:tavLst>
                                        <p:tav tm="0">
                                          <p:val>
                                            <p:strVal val="#ppt_x"/>
                                          </p:val>
                                        </p:tav>
                                        <p:tav tm="100000">
                                          <p:val>
                                            <p:strVal val="#ppt_x"/>
                                          </p:val>
                                        </p:tav>
                                      </p:tavLst>
                                    </p:anim>
                                    <p:anim calcmode="lin" valueType="num">
                                      <p:cBhvr additive="base">
                                        <p:cTn id="3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7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71"/>
                                        </p:tgtEl>
                                        <p:attrNameLst>
                                          <p:attrName>style.color</p:attrName>
                                        </p:attrNameLst>
                                      </p:cBhvr>
                                      <p:by>
                                        <p:hsl h="7200000" s="0" l="0"/>
                                      </p:by>
                                    </p:animClr>
                                    <p:animClr clrSpc="hsl" dir="cw">
                                      <p:cBhvr>
                                        <p:cTn id="44" dur="500" fill="hold"/>
                                        <p:tgtEl>
                                          <p:spTgt spid="71"/>
                                        </p:tgtEl>
                                        <p:attrNameLst>
                                          <p:attrName>fillcolor</p:attrName>
                                        </p:attrNameLst>
                                      </p:cBhvr>
                                      <p:by>
                                        <p:hsl h="7200000" s="0" l="0"/>
                                      </p:by>
                                    </p:animClr>
                                    <p:animClr clrSpc="hsl" dir="cw">
                                      <p:cBhvr>
                                        <p:cTn id="45" dur="500" fill="hold"/>
                                        <p:tgtEl>
                                          <p:spTgt spid="71"/>
                                        </p:tgtEl>
                                        <p:attrNameLst>
                                          <p:attrName>stroke.color</p:attrName>
                                        </p:attrNameLst>
                                      </p:cBhvr>
                                      <p:by>
                                        <p:hsl h="7200000" s="0" l="0"/>
                                      </p:by>
                                    </p:animClr>
                                    <p:set>
                                      <p:cBhvr>
                                        <p:cTn id="46" dur="500" fill="hold"/>
                                        <p:tgtEl>
                                          <p:spTgt spid="7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1"/>
                  </p:tgtEl>
                </p:cond>
              </p:nextCondLst>
            </p:seq>
            <p:seq concurrent="1" nextAc="seek">
              <p:cTn id="47" restart="whenNotActive" fill="hold" evtFilter="cancelBubble" nodeType="interactiveSeq">
                <p:stCondLst>
                  <p:cond evt="onClick" delay="0">
                    <p:tgtEl>
                      <p:spTgt spid="7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3"/>
                                        </p:tgtEl>
                                      </p:cBhvr>
                                    </p:animEffect>
                                    <p:set>
                                      <p:cBhvr>
                                        <p:cTn id="52"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3"/>
                  </p:tgtEl>
                </p:cond>
              </p:nextCondLst>
            </p:seq>
            <p:seq concurrent="1" nextAc="seek">
              <p:cTn id="53" restart="whenNotActive" fill="hold" evtFilter="cancelBubble" nodeType="interactiveSeq">
                <p:stCondLst>
                  <p:cond evt="onClick" delay="0">
                    <p:tgtEl>
                      <p:spTgt spid="7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72"/>
                                        </p:tgtEl>
                                      </p:cBhvr>
                                    </p:animEffect>
                                    <p:set>
                                      <p:cBhvr>
                                        <p:cTn id="58"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2"/>
                  </p:tgtEl>
                </p:cond>
              </p:nextCondLst>
            </p:seq>
            <p:seq concurrent="1" nextAc="seek">
              <p:cTn id="59" restart="whenNotActive" fill="hold" evtFilter="cancelBubble" nodeType="interactiveSeq">
                <p:stCondLst>
                  <p:cond evt="onClick" delay="0">
                    <p:tgtEl>
                      <p:spTgt spid="70"/>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70"/>
                                        </p:tgtEl>
                                      </p:cBhvr>
                                    </p:animEffect>
                                    <p:set>
                                      <p:cBhvr>
                                        <p:cTn id="64"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0"/>
                  </p:tgtEl>
                </p:cond>
              </p:nextCondLst>
            </p:seq>
          </p:childTnLst>
        </p:cTn>
      </p:par>
    </p:tnLst>
    <p:bldLst>
      <p:bldP spid="34" grpId="0"/>
      <p:bldP spid="70" grpId="0" animBg="1"/>
      <p:bldP spid="70" grpId="1" animBg="1"/>
      <p:bldP spid="71" grpId="0" animBg="1"/>
      <p:bldP spid="71" grpId="1" animBg="1"/>
      <p:bldP spid="72" grpId="0" animBg="1"/>
      <p:bldP spid="72" grpId="1" animBg="1"/>
      <p:bldP spid="73" grpId="0" animBg="1"/>
      <p:bldP spid="73"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085176" y="1073420"/>
            <a:ext cx="676303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Câu 3: Theo văn bản Các loài chung sống với nhau như thế nào? hiện nay có bao nhiêu loài sinh vật trên Trái Đất?</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978082" y="3901491"/>
            <a:ext cx="49911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A. &gt; 1.000.000</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1" name="Rounded Rectangle 10"/>
          <p:cNvSpPr/>
          <p:nvPr/>
        </p:nvSpPr>
        <p:spPr>
          <a:xfrm>
            <a:off x="6340321" y="3915086"/>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B. &gt; 10.000.000</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978083" y="5125937"/>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C. &gt; 3.000.000</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7" name="Rounded Rectangle 16"/>
          <p:cNvSpPr/>
          <p:nvPr/>
        </p:nvSpPr>
        <p:spPr>
          <a:xfrm>
            <a:off x="6359371" y="5117661"/>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D. &gt;5.000.000</a:t>
            </a:r>
          </a:p>
        </p:txBody>
      </p:sp>
    </p:spTree>
    <p:extLst>
      <p:ext uri="{BB962C8B-B14F-4D97-AF65-F5344CB8AC3E}">
        <p14:creationId xmlns:p14="http://schemas.microsoft.com/office/powerpoint/2010/main" val="60126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1"/>
                                        </p:tgtEl>
                                        <p:attrNameLst>
                                          <p:attrName>style.color</p:attrName>
                                        </p:attrNameLst>
                                      </p:cBhvr>
                                      <p:by>
                                        <p:hsl h="7200000" s="0" l="0"/>
                                      </p:by>
                                    </p:animClr>
                                    <p:animClr clrSpc="hsl" dir="cw">
                                      <p:cBhvr>
                                        <p:cTn id="44" dur="500" fill="hold"/>
                                        <p:tgtEl>
                                          <p:spTgt spid="11"/>
                                        </p:tgtEl>
                                        <p:attrNameLst>
                                          <p:attrName>fillcolor</p:attrName>
                                        </p:attrNameLst>
                                      </p:cBhvr>
                                      <p:by>
                                        <p:hsl h="7200000" s="0" l="0"/>
                                      </p:by>
                                    </p:animClr>
                                    <p:animClr clrSpc="hsl" dir="cw">
                                      <p:cBhvr>
                                        <p:cTn id="45" dur="500" fill="hold"/>
                                        <p:tgtEl>
                                          <p:spTgt spid="11"/>
                                        </p:tgtEl>
                                        <p:attrNameLst>
                                          <p:attrName>stroke.color</p:attrName>
                                        </p:attrNameLst>
                                      </p:cBhvr>
                                      <p:by>
                                        <p:hsl h="7200000" s="0" l="0"/>
                                      </p:by>
                                    </p:animClr>
                                    <p:set>
                                      <p:cBhvr>
                                        <p:cTn id="46" dur="500" fill="hold"/>
                                        <p:tgtEl>
                                          <p:spTgt spid="1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7"/>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7"/>
                  </p:tgtEl>
                </p:cond>
              </p:nextCondLst>
            </p:seq>
          </p:childTnLst>
        </p:cTn>
      </p:par>
    </p:tnLst>
    <p:bldLst>
      <p:bldP spid="34" grpId="0"/>
      <p:bldP spid="10" grpId="0" animBg="1"/>
      <p:bldP spid="10" grpId="1" animBg="1"/>
      <p:bldP spid="11" grpId="0" animBg="1"/>
      <p:bldP spid="11" grpId="1" animBg="1"/>
      <p:bldP spid="12" grpId="0" animBg="1"/>
      <p:bldP spid="12" grpId="1" animBg="1"/>
      <p:bldP spid="17" grpId="0" animBg="1"/>
      <p:bldP spid="17"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544919" y="1138642"/>
            <a:ext cx="748052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Câu 4: Văn bản Các loài chung sống với nhau như thế nào? được trích từ?</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023240" y="3854193"/>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A. </a:t>
            </a:r>
            <a:r>
              <a:rPr lang="en-US" sz="3600" dirty="0" err="1">
                <a:solidFill>
                  <a:srgbClr val="008000"/>
                </a:solidFill>
                <a:latin typeface="Times New Roman" panose="02020603050405020304" pitchFamily="18" charset="0"/>
                <a:cs typeface="Times New Roman" panose="02020603050405020304" pitchFamily="18" charset="0"/>
              </a:rPr>
              <a:t>Báo</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Tuổi</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trẻ</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6285179" y="5040539"/>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D. </a:t>
            </a:r>
            <a:r>
              <a:rPr lang="en-US" sz="3600" dirty="0" err="1">
                <a:solidFill>
                  <a:srgbClr val="008000"/>
                </a:solidFill>
                <a:latin typeface="Times New Roman" panose="02020603050405020304" pitchFamily="18" charset="0"/>
                <a:cs typeface="Times New Roman" panose="02020603050405020304" pitchFamily="18" charset="0"/>
              </a:rPr>
              <a:t>Báo</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Đất</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Việt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1023241" y="5040539"/>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C. </a:t>
            </a:r>
            <a:r>
              <a:rPr lang="en-US" sz="3600" dirty="0" err="1">
                <a:solidFill>
                  <a:srgbClr val="008000"/>
                </a:solidFill>
                <a:latin typeface="Times New Roman" panose="02020603050405020304" pitchFamily="18" charset="0"/>
                <a:cs typeface="Times New Roman" panose="02020603050405020304" pitchFamily="18" charset="0"/>
              </a:rPr>
              <a:t>Báo</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Nhân</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dân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6" name="Rounded Rectangle 15"/>
          <p:cNvSpPr/>
          <p:nvPr/>
        </p:nvSpPr>
        <p:spPr>
          <a:xfrm>
            <a:off x="6285179" y="3854193"/>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B. </a:t>
            </a:r>
            <a:r>
              <a:rPr lang="en-US" sz="3600" dirty="0" err="1">
                <a:solidFill>
                  <a:srgbClr val="008000"/>
                </a:solidFill>
                <a:latin typeface="Times New Roman" panose="02020603050405020304" pitchFamily="18" charset="0"/>
                <a:cs typeface="Times New Roman" panose="02020603050405020304" pitchFamily="18" charset="0"/>
              </a:rPr>
              <a:t>Báo</a:t>
            </a:r>
            <a:r>
              <a:rPr lang="en-US" sz="3600" dirty="0">
                <a:solidFill>
                  <a:srgbClr val="008000"/>
                </a:solidFill>
                <a:latin typeface="Times New Roman" panose="02020603050405020304" pitchFamily="18" charset="0"/>
                <a:cs typeface="Times New Roman" panose="02020603050405020304" pitchFamily="18" charset="0"/>
              </a:rPr>
              <a:t> Thanh </a:t>
            </a:r>
            <a:r>
              <a:rPr lang="en-US" sz="3600" dirty="0" err="1">
                <a:solidFill>
                  <a:srgbClr val="008000"/>
                </a:solidFill>
                <a:latin typeface="Times New Roman" panose="02020603050405020304" pitchFamily="18" charset="0"/>
                <a:cs typeface="Times New Roman" panose="02020603050405020304" pitchFamily="18" charset="0"/>
              </a:rPr>
              <a:t>niên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675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4"/>
                                        </p:tgtEl>
                                        <p:attrNameLst>
                                          <p:attrName>style.color</p:attrName>
                                        </p:attrNameLst>
                                      </p:cBhvr>
                                      <p:by>
                                        <p:hsl h="7200000" s="0" l="0"/>
                                      </p:by>
                                    </p:animClr>
                                    <p:animClr clrSpc="hsl" dir="cw">
                                      <p:cBhvr>
                                        <p:cTn id="44" dur="500" fill="hold"/>
                                        <p:tgtEl>
                                          <p:spTgt spid="14"/>
                                        </p:tgtEl>
                                        <p:attrNameLst>
                                          <p:attrName>fillcolor</p:attrName>
                                        </p:attrNameLst>
                                      </p:cBhvr>
                                      <p:by>
                                        <p:hsl h="7200000" s="0" l="0"/>
                                      </p:by>
                                    </p:animClr>
                                    <p:animClr clrSpc="hsl" dir="cw">
                                      <p:cBhvr>
                                        <p:cTn id="45" dur="500" fill="hold"/>
                                        <p:tgtEl>
                                          <p:spTgt spid="14"/>
                                        </p:tgtEl>
                                        <p:attrNameLst>
                                          <p:attrName>stroke.color</p:attrName>
                                        </p:attrNameLst>
                                      </p:cBhvr>
                                      <p:by>
                                        <p:hsl h="7200000" s="0" l="0"/>
                                      </p:by>
                                    </p:animClr>
                                    <p:set>
                                      <p:cBhvr>
                                        <p:cTn id="46" dur="500" fill="hold"/>
                                        <p:tgtEl>
                                          <p:spTgt spid="14"/>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childTnLst>
        </p:cTn>
      </p:par>
    </p:tnLst>
    <p:bldLst>
      <p:bldP spid="34"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674115" y="680271"/>
            <a:ext cx="7112516"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Câu 5: Tự sự là phương thức biểu đạt chính của Văn bản Các loài chung sống với nhau như thế nào?</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Đúng</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hay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sai</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978082" y="3901491"/>
            <a:ext cx="49911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 </a:t>
            </a:r>
            <a:r>
              <a:rPr kumimoji="0" lang="en-US" sz="36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Đúng</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1" name="Rounded Rectangle 10"/>
          <p:cNvSpPr/>
          <p:nvPr/>
        </p:nvSpPr>
        <p:spPr>
          <a:xfrm>
            <a:off x="6340321" y="3915086"/>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B. Sai</a:t>
            </a:r>
          </a:p>
        </p:txBody>
      </p:sp>
    </p:spTree>
    <p:extLst>
      <p:ext uri="{BB962C8B-B14F-4D97-AF65-F5344CB8AC3E}">
        <p14:creationId xmlns:p14="http://schemas.microsoft.com/office/powerpoint/2010/main" val="175158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1" nodeType="withEffect">
                                  <p:stCondLst>
                                    <p:cond delay="0"/>
                                  </p:stCondLst>
                                  <p:childTnLst>
                                    <p:animClr clrSpc="hsl" dir="cw">
                                      <p:cBhvr override="childStyle">
                                        <p:cTn id="31" dur="500" fill="hold"/>
                                        <p:tgtEl>
                                          <p:spTgt spid="11"/>
                                        </p:tgtEl>
                                        <p:attrNameLst>
                                          <p:attrName>style.color</p:attrName>
                                        </p:attrNameLst>
                                      </p:cBhvr>
                                      <p:by>
                                        <p:hsl h="7200000" s="0" l="0"/>
                                      </p:by>
                                    </p:animClr>
                                    <p:animClr clrSpc="hsl" dir="cw">
                                      <p:cBhvr>
                                        <p:cTn id="32" dur="500" fill="hold"/>
                                        <p:tgtEl>
                                          <p:spTgt spid="11"/>
                                        </p:tgtEl>
                                        <p:attrNameLst>
                                          <p:attrName>fillcolor</p:attrName>
                                        </p:attrNameLst>
                                      </p:cBhvr>
                                      <p:by>
                                        <p:hsl h="7200000" s="0" l="0"/>
                                      </p:by>
                                    </p:animClr>
                                    <p:animClr clrSpc="hsl" dir="cw">
                                      <p:cBhvr>
                                        <p:cTn id="33" dur="500" fill="hold"/>
                                        <p:tgtEl>
                                          <p:spTgt spid="11"/>
                                        </p:tgtEl>
                                        <p:attrNameLst>
                                          <p:attrName>stroke.color</p:attrName>
                                        </p:attrNameLst>
                                      </p:cBhvr>
                                      <p:by>
                                        <p:hsl h="7200000" s="0" l="0"/>
                                      </p:by>
                                    </p:animClr>
                                    <p:set>
                                      <p:cBhvr>
                                        <p:cTn id="34" dur="500" fill="hold"/>
                                        <p:tgtEl>
                                          <p:spTgt spid="11"/>
                                        </p:tgtEl>
                                        <p:attrNameLst>
                                          <p:attrName>fill.type</p:attrName>
                                        </p:attrNameLst>
                                      </p:cBhvr>
                                      <p:to>
                                        <p:strVal val="solid"/>
                                      </p:to>
                                    </p:se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
                  </p:tgtEl>
                </p:cond>
              </p:nextCondLst>
            </p:seq>
          </p:childTnLst>
        </p:cTn>
      </p:par>
    </p:tnLst>
    <p:bldLst>
      <p:bldP spid="34" grpId="0"/>
      <p:bldP spid="10" grpId="0" animBg="1"/>
      <p:bldP spid="10" grpId="1" animBg="1"/>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 xmlns:a16="http://schemas.microsoft.com/office/drawing/2014/main" id="{16EEBA50-7FF9-43B8-8CDB-CD6C7DE9154A}"/>
              </a:ext>
            </a:extLst>
          </p:cNvPr>
          <p:cNvSpPr txBox="1"/>
          <p:nvPr/>
        </p:nvSpPr>
        <p:spPr>
          <a:xfrm>
            <a:off x="3489820" y="2082105"/>
            <a:ext cx="6409188" cy="1938992"/>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I. </a:t>
            </a:r>
            <a:r>
              <a:rPr lang="en-US" sz="6000" b="1" dirty="0" err="1">
                <a:solidFill>
                  <a:prstClr val="black"/>
                </a:solidFill>
                <a:latin typeface="Times New Roman" panose="02020603050405020304" pitchFamily="18" charset="0"/>
                <a:cs typeface="Times New Roman" panose="02020603050405020304" pitchFamily="18" charset="0"/>
              </a:rPr>
              <a:t>Đọc</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và</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tìm</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hiểu</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chung</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00762541"/>
      </p:ext>
    </p:extLst>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659028" y="774739"/>
            <a:ext cx="6993230" cy="1569660"/>
          </a:xfrm>
          <a:prstGeom prst="rect">
            <a:avLst/>
          </a:prstGeom>
          <a:noFill/>
        </p:spPr>
        <p:txBody>
          <a:bodyPr wrap="square" rtlCol="0">
            <a:spAutoFit/>
          </a:bodyPr>
          <a:lstStyle/>
          <a:p>
            <a:pPr lvl="0" algn="just"/>
            <a:r>
              <a:rPr lang="vi-VN" sz="3200" b="1" dirty="0">
                <a:solidFill>
                  <a:srgbClr val="0000FF"/>
                </a:solidFill>
                <a:latin typeface="Times New Roman" panose="02020603050405020304" pitchFamily="18" charset="0"/>
                <a:cs typeface="Times New Roman" panose="02020603050405020304" pitchFamily="18" charset="0"/>
              </a:rPr>
              <a:t>Câu </a:t>
            </a:r>
            <a:r>
              <a:rPr lang="en-US" sz="3200" b="1" dirty="0">
                <a:solidFill>
                  <a:srgbClr val="0000FF"/>
                </a:solidFill>
                <a:latin typeface="Times New Roman" panose="02020603050405020304" pitchFamily="18" charset="0"/>
                <a:cs typeface="Times New Roman" panose="02020603050405020304" pitchFamily="18" charset="0"/>
              </a:rPr>
              <a:t>6</a:t>
            </a:r>
            <a:r>
              <a:rPr lang="vi-VN" sz="3200" b="1" dirty="0">
                <a:solidFill>
                  <a:srgbClr val="0000FF"/>
                </a:solidFill>
                <a:latin typeface="Times New Roman" panose="02020603050405020304" pitchFamily="18" charset="0"/>
                <a:cs typeface="Times New Roman" panose="02020603050405020304" pitchFamily="18" charset="0"/>
              </a:rPr>
              <a:t>: Từ “quần xã” trong văn bản Các loài chung sống với nhau như thế nào? được hiểu là?</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6303600" y="5106650"/>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rgbClr val="008000"/>
                </a:solidFill>
                <a:latin typeface="Times New Roman" panose="02020603050405020304" pitchFamily="18" charset="0"/>
                <a:cs typeface="Times New Roman" panose="02020603050405020304" pitchFamily="18" charset="0"/>
              </a:rPr>
              <a:t>D. </a:t>
            </a:r>
            <a:r>
              <a:rPr lang="en-US" sz="2400" dirty="0" err="1">
                <a:solidFill>
                  <a:srgbClr val="008000"/>
                </a:solidFill>
                <a:latin typeface="Times New Roman" panose="02020603050405020304" pitchFamily="18" charset="0"/>
                <a:cs typeface="Times New Roman" panose="02020603050405020304" pitchFamily="18" charset="0"/>
              </a:rPr>
              <a:t>Tập</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hợp</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muôn</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loài</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trên</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Trái</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Đất</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1" name="Rounded Rectangle 10"/>
          <p:cNvSpPr/>
          <p:nvPr/>
        </p:nvSpPr>
        <p:spPr>
          <a:xfrm>
            <a:off x="1099136" y="513076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rgbClr val="008000"/>
                </a:solidFill>
                <a:latin typeface="Times New Roman" panose="02020603050405020304" pitchFamily="18" charset="0"/>
                <a:cs typeface="Times New Roman" panose="02020603050405020304" pitchFamily="18" charset="0"/>
              </a:rPr>
              <a:t>C. </a:t>
            </a:r>
            <a:r>
              <a:rPr lang="en-US" sz="2400" dirty="0" err="1">
                <a:solidFill>
                  <a:srgbClr val="008000"/>
                </a:solidFill>
                <a:latin typeface="Times New Roman" panose="02020603050405020304" pitchFamily="18" charset="0"/>
                <a:cs typeface="Times New Roman" panose="02020603050405020304" pitchFamily="18" charset="0"/>
              </a:rPr>
              <a:t>Tập</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hợp</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tất</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cả</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các</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sinh</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vật</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cùng</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sống</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trong</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một</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khu</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vực</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và</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thời</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gian</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nhất</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định</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1099136" y="392227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dirty="0">
                <a:solidFill>
                  <a:srgbClr val="008000"/>
                </a:solidFill>
                <a:latin typeface="Times New Roman" panose="02020603050405020304" pitchFamily="18" charset="0"/>
                <a:cs typeface="Times New Roman" panose="02020603050405020304" pitchFamily="18" charset="0"/>
              </a:rPr>
              <a:t>A. Tập hợp muôn loài, trừ người</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7" name="Rounded Rectangle 16"/>
          <p:cNvSpPr/>
          <p:nvPr/>
        </p:nvSpPr>
        <p:spPr>
          <a:xfrm>
            <a:off x="6303600" y="3922271"/>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rgbClr val="008000"/>
                </a:solidFill>
                <a:latin typeface="Times New Roman" panose="02020603050405020304" pitchFamily="18" charset="0"/>
                <a:cs typeface="Times New Roman" panose="02020603050405020304" pitchFamily="18" charset="0"/>
              </a:rPr>
              <a:t>B. </a:t>
            </a:r>
            <a:r>
              <a:rPr lang="en-US" sz="2400" dirty="0" err="1">
                <a:solidFill>
                  <a:srgbClr val="008000"/>
                </a:solidFill>
                <a:latin typeface="Times New Roman" panose="02020603050405020304" pitchFamily="18" charset="0"/>
                <a:cs typeface="Times New Roman" panose="02020603050405020304" pitchFamily="18" charset="0"/>
              </a:rPr>
              <a:t>Một</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xã</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hội</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3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21" presetClass="emph" presetSubtype="0" fill="hold" grpId="1" nodeType="withEffect">
                                  <p:stCondLst>
                                    <p:cond delay="0"/>
                                  </p:stCondLst>
                                  <p:childTnLst>
                                    <p:animClr clrSpc="hsl" dir="cw">
                                      <p:cBhvr override="childStyle">
                                        <p:cTn id="49" dur="500" fill="hold"/>
                                        <p:tgtEl>
                                          <p:spTgt spid="11"/>
                                        </p:tgtEl>
                                        <p:attrNameLst>
                                          <p:attrName>style.color</p:attrName>
                                        </p:attrNameLst>
                                      </p:cBhvr>
                                      <p:by>
                                        <p:hsl h="7200000" s="0" l="0"/>
                                      </p:by>
                                    </p:animClr>
                                    <p:animClr clrSpc="hsl" dir="cw">
                                      <p:cBhvr>
                                        <p:cTn id="50" dur="500" fill="hold"/>
                                        <p:tgtEl>
                                          <p:spTgt spid="11"/>
                                        </p:tgtEl>
                                        <p:attrNameLst>
                                          <p:attrName>fillcolor</p:attrName>
                                        </p:attrNameLst>
                                      </p:cBhvr>
                                      <p:by>
                                        <p:hsl h="7200000" s="0" l="0"/>
                                      </p:by>
                                    </p:animClr>
                                    <p:animClr clrSpc="hsl" dir="cw">
                                      <p:cBhvr>
                                        <p:cTn id="51" dur="500" fill="hold"/>
                                        <p:tgtEl>
                                          <p:spTgt spid="11"/>
                                        </p:tgtEl>
                                        <p:attrNameLst>
                                          <p:attrName>stroke.color</p:attrName>
                                        </p:attrNameLst>
                                      </p:cBhvr>
                                      <p:by>
                                        <p:hsl h="7200000" s="0" l="0"/>
                                      </p:by>
                                    </p:animClr>
                                    <p:set>
                                      <p:cBhvr>
                                        <p:cTn id="52" dur="500" fill="hold"/>
                                        <p:tgtEl>
                                          <p:spTgt spid="11"/>
                                        </p:tgtEl>
                                        <p:attrNameLst>
                                          <p:attrName>fill.type</p:attrName>
                                        </p:attrNameLst>
                                      </p:cBhvr>
                                      <p:to>
                                        <p:strVal val="solid"/>
                                      </p:to>
                                    </p:set>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7"/>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7"/>
                  </p:tgtEl>
                </p:cond>
              </p:nextCondLst>
            </p:seq>
          </p:childTnLst>
        </p:cTn>
      </p:par>
    </p:tnLst>
    <p:bldLst>
      <p:bldP spid="34" grpId="0"/>
      <p:bldP spid="10" grpId="0" animBg="1"/>
      <p:bldP spid="10" grpId="1" animBg="1"/>
      <p:bldP spid="11" grpId="0" animBg="1"/>
      <p:bldP spid="11" grpId="1" animBg="1"/>
      <p:bldP spid="12" grpId="0" animBg="1"/>
      <p:bldP spid="12" grpId="1" animBg="1"/>
      <p:bldP spid="17" grpId="0" animBg="1"/>
      <p:bldP spid="17"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690893" y="495713"/>
            <a:ext cx="7112516" cy="3170099"/>
          </a:xfrm>
          <a:prstGeom prst="rect">
            <a:avLst/>
          </a:prstGeom>
          <a:noFill/>
        </p:spPr>
        <p:txBody>
          <a:bodyPr wrap="square" rtlCol="0">
            <a:spAutoFit/>
          </a:bodyPr>
          <a:lstStyle/>
          <a:p>
            <a:pPr lvl="0" algn="just"/>
            <a:r>
              <a:rPr lang="vi-VN" sz="4000" b="1" dirty="0">
                <a:solidFill>
                  <a:srgbClr val="0000FF"/>
                </a:solidFill>
                <a:latin typeface="Times New Roman" panose="02020603050405020304" pitchFamily="18" charset="0"/>
                <a:cs typeface="Times New Roman" panose="02020603050405020304" pitchFamily="18" charset="0"/>
              </a:rPr>
              <a:t>Câu 7: Trong văn bản Các loài chung sống với nhau như thế nào?, tính đa dạng ở mỗi quần xã phụ thuộc vào diện tích lãnh thổ sử dụng.</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Đúng</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hay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sai</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978082" y="3901491"/>
            <a:ext cx="49911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 </a:t>
            </a:r>
            <a:r>
              <a:rPr kumimoji="0" lang="en-US" sz="36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Đúng</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1" name="Rounded Rectangle 10"/>
          <p:cNvSpPr/>
          <p:nvPr/>
        </p:nvSpPr>
        <p:spPr>
          <a:xfrm>
            <a:off x="6340321" y="3915086"/>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B. Sai</a:t>
            </a:r>
          </a:p>
        </p:txBody>
      </p:sp>
    </p:spTree>
    <p:extLst>
      <p:ext uri="{BB962C8B-B14F-4D97-AF65-F5344CB8AC3E}">
        <p14:creationId xmlns:p14="http://schemas.microsoft.com/office/powerpoint/2010/main" val="135061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1" nodeType="withEffect">
                                  <p:stCondLst>
                                    <p:cond delay="0"/>
                                  </p:stCondLst>
                                  <p:childTnLst>
                                    <p:animClr clrSpc="hsl" dir="cw">
                                      <p:cBhvr override="childStyle">
                                        <p:cTn id="31" dur="500" fill="hold"/>
                                        <p:tgtEl>
                                          <p:spTgt spid="11"/>
                                        </p:tgtEl>
                                        <p:attrNameLst>
                                          <p:attrName>style.color</p:attrName>
                                        </p:attrNameLst>
                                      </p:cBhvr>
                                      <p:by>
                                        <p:hsl h="7200000" s="0" l="0"/>
                                      </p:by>
                                    </p:animClr>
                                    <p:animClr clrSpc="hsl" dir="cw">
                                      <p:cBhvr>
                                        <p:cTn id="32" dur="500" fill="hold"/>
                                        <p:tgtEl>
                                          <p:spTgt spid="11"/>
                                        </p:tgtEl>
                                        <p:attrNameLst>
                                          <p:attrName>fillcolor</p:attrName>
                                        </p:attrNameLst>
                                      </p:cBhvr>
                                      <p:by>
                                        <p:hsl h="7200000" s="0" l="0"/>
                                      </p:by>
                                    </p:animClr>
                                    <p:animClr clrSpc="hsl" dir="cw">
                                      <p:cBhvr>
                                        <p:cTn id="33" dur="500" fill="hold"/>
                                        <p:tgtEl>
                                          <p:spTgt spid="11"/>
                                        </p:tgtEl>
                                        <p:attrNameLst>
                                          <p:attrName>stroke.color</p:attrName>
                                        </p:attrNameLst>
                                      </p:cBhvr>
                                      <p:by>
                                        <p:hsl h="7200000" s="0" l="0"/>
                                      </p:by>
                                    </p:animClr>
                                    <p:set>
                                      <p:cBhvr>
                                        <p:cTn id="34" dur="500" fill="hold"/>
                                        <p:tgtEl>
                                          <p:spTgt spid="11"/>
                                        </p:tgtEl>
                                        <p:attrNameLst>
                                          <p:attrName>fill.type</p:attrName>
                                        </p:attrNameLst>
                                      </p:cBhvr>
                                      <p:to>
                                        <p:strVal val="solid"/>
                                      </p:to>
                                    </p:se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
                  </p:tgtEl>
                </p:cond>
              </p:nextCondLst>
            </p:seq>
          </p:childTnLst>
        </p:cTn>
      </p:par>
    </p:tnLst>
    <p:bldLst>
      <p:bldP spid="34" grpId="0"/>
      <p:bldP spid="10" grpId="0" animBg="1"/>
      <p:bldP spid="10" grpId="1" animBg="1"/>
      <p:bldP spid="11" grpId="0" animBg="1"/>
      <p:bldP spid="11"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260258" y="1004418"/>
            <a:ext cx="6028092" cy="2062103"/>
          </a:xfrm>
          <a:prstGeom prst="rect">
            <a:avLst/>
          </a:prstGeom>
          <a:noFill/>
        </p:spPr>
        <p:txBody>
          <a:bodyPr wrap="square" rtlCol="0">
            <a:spAutoFit/>
          </a:bodyPr>
          <a:lstStyle/>
          <a:p>
            <a:pPr lvl="0" algn="just"/>
            <a:r>
              <a:rPr lang="vi-VN" sz="3200" b="1" dirty="0">
                <a:solidFill>
                  <a:srgbClr val="0000FF"/>
                </a:solidFill>
                <a:latin typeface="Times New Roman" panose="02020603050405020304" pitchFamily="18" charset="0"/>
                <a:cs typeface="Times New Roman" panose="02020603050405020304" pitchFamily="18" charset="0"/>
              </a:rPr>
              <a:t>Câu 8. Tác giả Ngọc Phú đã đặt vấn đề cho văn bản Các loài chung sống với như thế nào? bằng cách</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70" name="Rounded Rectangle 69"/>
          <p:cNvSpPr/>
          <p:nvPr/>
        </p:nvSpPr>
        <p:spPr>
          <a:xfrm>
            <a:off x="6280395" y="5043884"/>
            <a:ext cx="4987738"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rgbClr val="008000"/>
                </a:solidFill>
                <a:latin typeface="Times New Roman" panose="02020603050405020304" pitchFamily="18" charset="0"/>
                <a:cs typeface="Times New Roman" panose="02020603050405020304" pitchFamily="18" charset="0"/>
              </a:rPr>
              <a:t>D. </a:t>
            </a:r>
            <a:r>
              <a:rPr lang="en-US" sz="2000" dirty="0" err="1">
                <a:solidFill>
                  <a:srgbClr val="008000"/>
                </a:solidFill>
                <a:latin typeface="Times New Roman" panose="02020603050405020304" pitchFamily="18" charset="0"/>
                <a:cs typeface="Times New Roman" panose="02020603050405020304" pitchFamily="18" charset="0"/>
              </a:rPr>
              <a:t>Giới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thiệu</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trực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tiếp</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vấn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đề</a:t>
            </a:r>
            <a:r>
              <a:rPr lang="en-US" sz="2000" dirty="0">
                <a:solidFill>
                  <a:srgbClr val="008000"/>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1" name="Rounded Rectangle 70"/>
          <p:cNvSpPr/>
          <p:nvPr/>
        </p:nvSpPr>
        <p:spPr>
          <a:xfrm>
            <a:off x="997452" y="3830670"/>
            <a:ext cx="499110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dirty="0">
                <a:solidFill>
                  <a:srgbClr val="008000"/>
                </a:solidFill>
                <a:latin typeface="Times New Roman" panose="02020603050405020304" pitchFamily="18" charset="0"/>
                <a:cs typeface="Times New Roman" panose="02020603050405020304" pitchFamily="18" charset="0"/>
              </a:rPr>
              <a:t>A. Kể lại cuộc trò chuyện giữa vua sư tử Mu-pha-sa và Xim-ba trong bộ phim hoạt hình Vua sư tử.</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2" name="Rounded Rectangle 71"/>
          <p:cNvSpPr/>
          <p:nvPr/>
        </p:nvSpPr>
        <p:spPr>
          <a:xfrm>
            <a:off x="997454" y="5020871"/>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rgbClr val="008000"/>
                </a:solidFill>
                <a:latin typeface="Times New Roman" panose="02020603050405020304" pitchFamily="18" charset="0"/>
                <a:cs typeface="Times New Roman" panose="02020603050405020304" pitchFamily="18" charset="0"/>
              </a:rPr>
              <a:t>C. </a:t>
            </a:r>
            <a:r>
              <a:rPr lang="en-US" sz="2000" dirty="0" err="1">
                <a:solidFill>
                  <a:srgbClr val="008000"/>
                </a:solidFill>
                <a:latin typeface="Times New Roman" panose="02020603050405020304" pitchFamily="18" charset="0"/>
                <a:cs typeface="Times New Roman" panose="02020603050405020304" pitchFamily="18" charset="0"/>
              </a:rPr>
              <a:t>Cung</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cấp</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thông</a:t>
            </a:r>
            <a:r>
              <a:rPr lang="en-US" sz="2000" dirty="0">
                <a:solidFill>
                  <a:srgbClr val="008000"/>
                </a:solidFill>
                <a:latin typeface="Times New Roman" panose="02020603050405020304" pitchFamily="18" charset="0"/>
                <a:cs typeface="Times New Roman" panose="02020603050405020304" pitchFamily="18" charset="0"/>
              </a:rPr>
              <a:t> tin khoa </a:t>
            </a:r>
            <a:r>
              <a:rPr lang="en-US" sz="2000" dirty="0" err="1">
                <a:solidFill>
                  <a:srgbClr val="008000"/>
                </a:solidFill>
                <a:latin typeface="Times New Roman" panose="02020603050405020304" pitchFamily="18" charset="0"/>
                <a:cs typeface="Times New Roman" panose="02020603050405020304" pitchFamily="18" charset="0"/>
              </a:rPr>
              <a:t>học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về</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vòng</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đời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của</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loài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sinh</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vật</a:t>
            </a:r>
            <a:r>
              <a:rPr lang="en-US" sz="2000" dirty="0">
                <a:solidFill>
                  <a:srgbClr val="008000"/>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3" name="Rounded Rectangle 72"/>
          <p:cNvSpPr/>
          <p:nvPr/>
        </p:nvSpPr>
        <p:spPr>
          <a:xfrm>
            <a:off x="6274304" y="3829070"/>
            <a:ext cx="49747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rgbClr val="008000"/>
                </a:solidFill>
                <a:latin typeface="Times New Roman" panose="02020603050405020304" pitchFamily="18" charset="0"/>
                <a:cs typeface="Times New Roman" panose="02020603050405020304" pitchFamily="18" charset="0"/>
              </a:rPr>
              <a:t>B. </a:t>
            </a:r>
            <a:r>
              <a:rPr lang="en-US" sz="2000" dirty="0" err="1">
                <a:solidFill>
                  <a:srgbClr val="008000"/>
                </a:solidFill>
                <a:latin typeface="Times New Roman" panose="02020603050405020304" pitchFamily="18" charset="0"/>
                <a:cs typeface="Times New Roman" panose="02020603050405020304" pitchFamily="18" charset="0"/>
              </a:rPr>
              <a:t>Thống</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kê</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số</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liệu</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về</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loại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động</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vật</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trên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Trái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Đất</a:t>
            </a:r>
            <a:r>
              <a:rPr lang="en-US" sz="2000" dirty="0">
                <a:solidFill>
                  <a:srgbClr val="008000"/>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14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500" fill="hold"/>
                                        <p:tgtEl>
                                          <p:spTgt spid="71"/>
                                        </p:tgtEl>
                                        <p:attrNameLst>
                                          <p:attrName>ppt_x</p:attrName>
                                        </p:attrNameLst>
                                      </p:cBhvr>
                                      <p:tavLst>
                                        <p:tav tm="0">
                                          <p:val>
                                            <p:strVal val="#ppt_x"/>
                                          </p:val>
                                        </p:tav>
                                        <p:tav tm="100000">
                                          <p:val>
                                            <p:strVal val="#ppt_x"/>
                                          </p:val>
                                        </p:tav>
                                      </p:tavLst>
                                    </p:anim>
                                    <p:anim calcmode="lin" valueType="num">
                                      <p:cBhvr additive="base">
                                        <p:cTn id="20"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additive="base">
                                        <p:cTn id="25" dur="500" fill="hold"/>
                                        <p:tgtEl>
                                          <p:spTgt spid="73"/>
                                        </p:tgtEl>
                                        <p:attrNameLst>
                                          <p:attrName>ppt_x</p:attrName>
                                        </p:attrNameLst>
                                      </p:cBhvr>
                                      <p:tavLst>
                                        <p:tav tm="0">
                                          <p:val>
                                            <p:strVal val="#ppt_x"/>
                                          </p:val>
                                        </p:tav>
                                        <p:tav tm="100000">
                                          <p:val>
                                            <p:strVal val="#ppt_x"/>
                                          </p:val>
                                        </p:tav>
                                      </p:tavLst>
                                    </p:anim>
                                    <p:anim calcmode="lin" valueType="num">
                                      <p:cBhvr additive="base">
                                        <p:cTn id="26"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500" fill="hold"/>
                                        <p:tgtEl>
                                          <p:spTgt spid="72"/>
                                        </p:tgtEl>
                                        <p:attrNameLst>
                                          <p:attrName>ppt_x</p:attrName>
                                        </p:attrNameLst>
                                      </p:cBhvr>
                                      <p:tavLst>
                                        <p:tav tm="0">
                                          <p:val>
                                            <p:strVal val="#ppt_x"/>
                                          </p:val>
                                        </p:tav>
                                        <p:tav tm="100000">
                                          <p:val>
                                            <p:strVal val="#ppt_x"/>
                                          </p:val>
                                        </p:tav>
                                      </p:tavLst>
                                    </p:anim>
                                    <p:anim calcmode="lin" valueType="num">
                                      <p:cBhvr additive="base">
                                        <p:cTn id="3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 calcmode="lin" valueType="num">
                                      <p:cBhvr additive="base">
                                        <p:cTn id="37" dur="500" fill="hold"/>
                                        <p:tgtEl>
                                          <p:spTgt spid="70"/>
                                        </p:tgtEl>
                                        <p:attrNameLst>
                                          <p:attrName>ppt_x</p:attrName>
                                        </p:attrNameLst>
                                      </p:cBhvr>
                                      <p:tavLst>
                                        <p:tav tm="0">
                                          <p:val>
                                            <p:strVal val="#ppt_x"/>
                                          </p:val>
                                        </p:tav>
                                        <p:tav tm="100000">
                                          <p:val>
                                            <p:strVal val="#ppt_x"/>
                                          </p:val>
                                        </p:tav>
                                      </p:tavLst>
                                    </p:anim>
                                    <p:anim calcmode="lin" valueType="num">
                                      <p:cBhvr additive="base">
                                        <p:cTn id="3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7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71"/>
                                        </p:tgtEl>
                                        <p:attrNameLst>
                                          <p:attrName>style.color</p:attrName>
                                        </p:attrNameLst>
                                      </p:cBhvr>
                                      <p:by>
                                        <p:hsl h="7200000" s="0" l="0"/>
                                      </p:by>
                                    </p:animClr>
                                    <p:animClr clrSpc="hsl" dir="cw">
                                      <p:cBhvr>
                                        <p:cTn id="44" dur="500" fill="hold"/>
                                        <p:tgtEl>
                                          <p:spTgt spid="71"/>
                                        </p:tgtEl>
                                        <p:attrNameLst>
                                          <p:attrName>fillcolor</p:attrName>
                                        </p:attrNameLst>
                                      </p:cBhvr>
                                      <p:by>
                                        <p:hsl h="7200000" s="0" l="0"/>
                                      </p:by>
                                    </p:animClr>
                                    <p:animClr clrSpc="hsl" dir="cw">
                                      <p:cBhvr>
                                        <p:cTn id="45" dur="500" fill="hold"/>
                                        <p:tgtEl>
                                          <p:spTgt spid="71"/>
                                        </p:tgtEl>
                                        <p:attrNameLst>
                                          <p:attrName>stroke.color</p:attrName>
                                        </p:attrNameLst>
                                      </p:cBhvr>
                                      <p:by>
                                        <p:hsl h="7200000" s="0" l="0"/>
                                      </p:by>
                                    </p:animClr>
                                    <p:set>
                                      <p:cBhvr>
                                        <p:cTn id="46" dur="500" fill="hold"/>
                                        <p:tgtEl>
                                          <p:spTgt spid="7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1"/>
                  </p:tgtEl>
                </p:cond>
              </p:nextCondLst>
            </p:seq>
            <p:seq concurrent="1" nextAc="seek">
              <p:cTn id="47" restart="whenNotActive" fill="hold" evtFilter="cancelBubble" nodeType="interactiveSeq">
                <p:stCondLst>
                  <p:cond evt="onClick" delay="0">
                    <p:tgtEl>
                      <p:spTgt spid="7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3"/>
                                        </p:tgtEl>
                                      </p:cBhvr>
                                    </p:animEffect>
                                    <p:set>
                                      <p:cBhvr>
                                        <p:cTn id="52"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3"/>
                  </p:tgtEl>
                </p:cond>
              </p:nextCondLst>
            </p:seq>
            <p:seq concurrent="1" nextAc="seek">
              <p:cTn id="53" restart="whenNotActive" fill="hold" evtFilter="cancelBubble" nodeType="interactiveSeq">
                <p:stCondLst>
                  <p:cond evt="onClick" delay="0">
                    <p:tgtEl>
                      <p:spTgt spid="7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72"/>
                                        </p:tgtEl>
                                      </p:cBhvr>
                                    </p:animEffect>
                                    <p:set>
                                      <p:cBhvr>
                                        <p:cTn id="58"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2"/>
                  </p:tgtEl>
                </p:cond>
              </p:nextCondLst>
            </p:seq>
            <p:seq concurrent="1" nextAc="seek">
              <p:cTn id="59" restart="whenNotActive" fill="hold" evtFilter="cancelBubble" nodeType="interactiveSeq">
                <p:stCondLst>
                  <p:cond evt="onClick" delay="0">
                    <p:tgtEl>
                      <p:spTgt spid="70"/>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70"/>
                                        </p:tgtEl>
                                      </p:cBhvr>
                                    </p:animEffect>
                                    <p:set>
                                      <p:cBhvr>
                                        <p:cTn id="64"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0"/>
                  </p:tgtEl>
                </p:cond>
              </p:nextCondLst>
            </p:seq>
          </p:childTnLst>
        </p:cTn>
      </p:par>
    </p:tnLst>
    <p:bldLst>
      <p:bldP spid="34" grpId="0"/>
      <p:bldP spid="70" grpId="0" animBg="1"/>
      <p:bldP spid="70" grpId="1" animBg="1"/>
      <p:bldP spid="71" grpId="0" animBg="1"/>
      <p:bldP spid="71" grpId="1" animBg="1"/>
      <p:bldP spid="72" grpId="0" animBg="1"/>
      <p:bldP spid="72" grpId="1" animBg="1"/>
      <p:bldP spid="73" grpId="0" animBg="1"/>
      <p:bldP spid="73"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260258" y="1004418"/>
            <a:ext cx="6028092" cy="2062103"/>
          </a:xfrm>
          <a:prstGeom prst="rect">
            <a:avLst/>
          </a:prstGeom>
          <a:noFill/>
        </p:spPr>
        <p:txBody>
          <a:bodyPr wrap="square" rtlCol="0">
            <a:spAutoFit/>
          </a:bodyPr>
          <a:lstStyle/>
          <a:p>
            <a:pPr lvl="0" algn="just"/>
            <a:r>
              <a:rPr lang="vi-VN" sz="3200" b="1" dirty="0">
                <a:solidFill>
                  <a:srgbClr val="0000FF"/>
                </a:solidFill>
                <a:latin typeface="Times New Roman" panose="02020603050405020304" pitchFamily="18" charset="0"/>
                <a:cs typeface="Times New Roman" panose="02020603050405020304" pitchFamily="18" charset="0"/>
              </a:rPr>
              <a:t>Câu 9. Nội dung chính được đề cập tới trong văn bản Các loài chung sống với nhau như thế nào? Là gì?</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70" name="Rounded Rectangle 69"/>
          <p:cNvSpPr/>
          <p:nvPr/>
        </p:nvSpPr>
        <p:spPr>
          <a:xfrm>
            <a:off x="6280395" y="5043884"/>
            <a:ext cx="4987738"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rgbClr val="008000"/>
                </a:solidFill>
                <a:latin typeface="Times New Roman" panose="02020603050405020304" pitchFamily="18" charset="0"/>
                <a:cs typeface="Times New Roman" panose="02020603050405020304" pitchFamily="18" charset="0"/>
              </a:rPr>
              <a:t>D.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quần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xã</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sinh</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vật</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luôn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tồn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tại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mối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quan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hệ</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hỗ</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trợ</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và</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đối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kháng</a:t>
            </a:r>
            <a:r>
              <a:rPr lang="en-US" sz="2000" dirty="0">
                <a:solidFill>
                  <a:srgbClr val="008000"/>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1" name="Rounded Rectangle 70"/>
          <p:cNvSpPr/>
          <p:nvPr/>
        </p:nvSpPr>
        <p:spPr>
          <a:xfrm>
            <a:off x="997452" y="3830670"/>
            <a:ext cx="499110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dirty="0">
                <a:solidFill>
                  <a:srgbClr val="008000"/>
                </a:solidFill>
                <a:latin typeface="Times New Roman" panose="02020603050405020304" pitchFamily="18" charset="0"/>
                <a:cs typeface="Times New Roman" panose="02020603050405020304" pitchFamily="18" charset="0"/>
              </a:rPr>
              <a:t>A. Muôn loài trên Trái Đất đều được sắp xếp theo một trật tự và tuân theo quy luật của tạo hóa.</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2" name="Rounded Rectangle 71"/>
          <p:cNvSpPr/>
          <p:nvPr/>
        </p:nvSpPr>
        <p:spPr>
          <a:xfrm>
            <a:off x="997454" y="5020871"/>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rgbClr val="008000"/>
                </a:solidFill>
                <a:latin typeface="Times New Roman" panose="02020603050405020304" pitchFamily="18" charset="0"/>
                <a:cs typeface="Times New Roman" panose="02020603050405020304" pitchFamily="18" charset="0"/>
              </a:rPr>
              <a:t>C. </a:t>
            </a:r>
            <a:r>
              <a:rPr lang="en-US" sz="2000" dirty="0" err="1">
                <a:solidFill>
                  <a:srgbClr val="008000"/>
                </a:solidFill>
                <a:latin typeface="Times New Roman" panose="02020603050405020304" pitchFamily="18" charset="0"/>
                <a:cs typeface="Times New Roman" panose="02020603050405020304" pitchFamily="18" charset="0"/>
              </a:rPr>
              <a:t>Sự</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đa</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dạng</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của</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quần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xã</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sinh</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vật</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trên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Trái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Đất</a:t>
            </a:r>
            <a:r>
              <a:rPr lang="en-US" sz="2000" dirty="0">
                <a:solidFill>
                  <a:srgbClr val="008000"/>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3" name="Rounded Rectangle 72"/>
          <p:cNvSpPr/>
          <p:nvPr/>
        </p:nvSpPr>
        <p:spPr>
          <a:xfrm>
            <a:off x="6274304" y="3829070"/>
            <a:ext cx="49747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dirty="0">
                <a:solidFill>
                  <a:srgbClr val="008000"/>
                </a:solidFill>
                <a:latin typeface="Times New Roman" panose="02020603050405020304" pitchFamily="18" charset="0"/>
                <a:cs typeface="Times New Roman" panose="02020603050405020304" pitchFamily="18" charset="0"/>
              </a:rPr>
              <a:t>B. Con người là chúa tể của thế giới, có thể tùy ý xếp đặt lại trật tự mà tạo hóa gây dựng.</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94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500" fill="hold"/>
                                        <p:tgtEl>
                                          <p:spTgt spid="71"/>
                                        </p:tgtEl>
                                        <p:attrNameLst>
                                          <p:attrName>ppt_x</p:attrName>
                                        </p:attrNameLst>
                                      </p:cBhvr>
                                      <p:tavLst>
                                        <p:tav tm="0">
                                          <p:val>
                                            <p:strVal val="#ppt_x"/>
                                          </p:val>
                                        </p:tav>
                                        <p:tav tm="100000">
                                          <p:val>
                                            <p:strVal val="#ppt_x"/>
                                          </p:val>
                                        </p:tav>
                                      </p:tavLst>
                                    </p:anim>
                                    <p:anim calcmode="lin" valueType="num">
                                      <p:cBhvr additive="base">
                                        <p:cTn id="20"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additive="base">
                                        <p:cTn id="25" dur="500" fill="hold"/>
                                        <p:tgtEl>
                                          <p:spTgt spid="73"/>
                                        </p:tgtEl>
                                        <p:attrNameLst>
                                          <p:attrName>ppt_x</p:attrName>
                                        </p:attrNameLst>
                                      </p:cBhvr>
                                      <p:tavLst>
                                        <p:tav tm="0">
                                          <p:val>
                                            <p:strVal val="#ppt_x"/>
                                          </p:val>
                                        </p:tav>
                                        <p:tav tm="100000">
                                          <p:val>
                                            <p:strVal val="#ppt_x"/>
                                          </p:val>
                                        </p:tav>
                                      </p:tavLst>
                                    </p:anim>
                                    <p:anim calcmode="lin" valueType="num">
                                      <p:cBhvr additive="base">
                                        <p:cTn id="26"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500" fill="hold"/>
                                        <p:tgtEl>
                                          <p:spTgt spid="72"/>
                                        </p:tgtEl>
                                        <p:attrNameLst>
                                          <p:attrName>ppt_x</p:attrName>
                                        </p:attrNameLst>
                                      </p:cBhvr>
                                      <p:tavLst>
                                        <p:tav tm="0">
                                          <p:val>
                                            <p:strVal val="#ppt_x"/>
                                          </p:val>
                                        </p:tav>
                                        <p:tav tm="100000">
                                          <p:val>
                                            <p:strVal val="#ppt_x"/>
                                          </p:val>
                                        </p:tav>
                                      </p:tavLst>
                                    </p:anim>
                                    <p:anim calcmode="lin" valueType="num">
                                      <p:cBhvr additive="base">
                                        <p:cTn id="3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 calcmode="lin" valueType="num">
                                      <p:cBhvr additive="base">
                                        <p:cTn id="37" dur="500" fill="hold"/>
                                        <p:tgtEl>
                                          <p:spTgt spid="70"/>
                                        </p:tgtEl>
                                        <p:attrNameLst>
                                          <p:attrName>ppt_x</p:attrName>
                                        </p:attrNameLst>
                                      </p:cBhvr>
                                      <p:tavLst>
                                        <p:tav tm="0">
                                          <p:val>
                                            <p:strVal val="#ppt_x"/>
                                          </p:val>
                                        </p:tav>
                                        <p:tav tm="100000">
                                          <p:val>
                                            <p:strVal val="#ppt_x"/>
                                          </p:val>
                                        </p:tav>
                                      </p:tavLst>
                                    </p:anim>
                                    <p:anim calcmode="lin" valueType="num">
                                      <p:cBhvr additive="base">
                                        <p:cTn id="3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7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71"/>
                                        </p:tgtEl>
                                        <p:attrNameLst>
                                          <p:attrName>style.color</p:attrName>
                                        </p:attrNameLst>
                                      </p:cBhvr>
                                      <p:by>
                                        <p:hsl h="7200000" s="0" l="0"/>
                                      </p:by>
                                    </p:animClr>
                                    <p:animClr clrSpc="hsl" dir="cw">
                                      <p:cBhvr>
                                        <p:cTn id="44" dur="500" fill="hold"/>
                                        <p:tgtEl>
                                          <p:spTgt spid="71"/>
                                        </p:tgtEl>
                                        <p:attrNameLst>
                                          <p:attrName>fillcolor</p:attrName>
                                        </p:attrNameLst>
                                      </p:cBhvr>
                                      <p:by>
                                        <p:hsl h="7200000" s="0" l="0"/>
                                      </p:by>
                                    </p:animClr>
                                    <p:animClr clrSpc="hsl" dir="cw">
                                      <p:cBhvr>
                                        <p:cTn id="45" dur="500" fill="hold"/>
                                        <p:tgtEl>
                                          <p:spTgt spid="71"/>
                                        </p:tgtEl>
                                        <p:attrNameLst>
                                          <p:attrName>stroke.color</p:attrName>
                                        </p:attrNameLst>
                                      </p:cBhvr>
                                      <p:by>
                                        <p:hsl h="7200000" s="0" l="0"/>
                                      </p:by>
                                    </p:animClr>
                                    <p:set>
                                      <p:cBhvr>
                                        <p:cTn id="46" dur="500" fill="hold"/>
                                        <p:tgtEl>
                                          <p:spTgt spid="7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1"/>
                  </p:tgtEl>
                </p:cond>
              </p:nextCondLst>
            </p:seq>
            <p:seq concurrent="1" nextAc="seek">
              <p:cTn id="47" restart="whenNotActive" fill="hold" evtFilter="cancelBubble" nodeType="interactiveSeq">
                <p:stCondLst>
                  <p:cond evt="onClick" delay="0">
                    <p:tgtEl>
                      <p:spTgt spid="7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3"/>
                                        </p:tgtEl>
                                      </p:cBhvr>
                                    </p:animEffect>
                                    <p:set>
                                      <p:cBhvr>
                                        <p:cTn id="52"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3"/>
                  </p:tgtEl>
                </p:cond>
              </p:nextCondLst>
            </p:seq>
            <p:seq concurrent="1" nextAc="seek">
              <p:cTn id="53" restart="whenNotActive" fill="hold" evtFilter="cancelBubble" nodeType="interactiveSeq">
                <p:stCondLst>
                  <p:cond evt="onClick" delay="0">
                    <p:tgtEl>
                      <p:spTgt spid="7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72"/>
                                        </p:tgtEl>
                                      </p:cBhvr>
                                    </p:animEffect>
                                    <p:set>
                                      <p:cBhvr>
                                        <p:cTn id="58"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2"/>
                  </p:tgtEl>
                </p:cond>
              </p:nextCondLst>
            </p:seq>
            <p:seq concurrent="1" nextAc="seek">
              <p:cTn id="59" restart="whenNotActive" fill="hold" evtFilter="cancelBubble" nodeType="interactiveSeq">
                <p:stCondLst>
                  <p:cond evt="onClick" delay="0">
                    <p:tgtEl>
                      <p:spTgt spid="70"/>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70"/>
                                        </p:tgtEl>
                                      </p:cBhvr>
                                    </p:animEffect>
                                    <p:set>
                                      <p:cBhvr>
                                        <p:cTn id="64"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0"/>
                  </p:tgtEl>
                </p:cond>
              </p:nextCondLst>
            </p:seq>
          </p:childTnLst>
        </p:cTn>
      </p:par>
    </p:tnLst>
    <p:bldLst>
      <p:bldP spid="34" grpId="0"/>
      <p:bldP spid="70" grpId="0" animBg="1"/>
      <p:bldP spid="70" grpId="1" animBg="1"/>
      <p:bldP spid="71" grpId="0" animBg="1"/>
      <p:bldP spid="71" grpId="1" animBg="1"/>
      <p:bldP spid="72" grpId="0" animBg="1"/>
      <p:bldP spid="72" grpId="1" animBg="1"/>
      <p:bldP spid="73" grpId="0" animBg="1"/>
      <p:bldP spid="73"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625925" y="1018056"/>
            <a:ext cx="7318507" cy="1569660"/>
          </a:xfrm>
          <a:prstGeom prst="rect">
            <a:avLst/>
          </a:prstGeom>
          <a:noFill/>
        </p:spPr>
        <p:txBody>
          <a:bodyPr wrap="square" rtlCol="0">
            <a:spAutoFit/>
          </a:bodyPr>
          <a:lstStyle/>
          <a:p>
            <a:pPr lvl="0" algn="just"/>
            <a:r>
              <a:rPr lang="en-US" sz="3200" b="1" dirty="0" err="1">
                <a:solidFill>
                  <a:srgbClr val="0000FF"/>
                </a:solidFill>
                <a:latin typeface="Times New Roman" panose="02020603050405020304" pitchFamily="18" charset="0"/>
                <a:cs typeface="Times New Roman" panose="02020603050405020304" pitchFamily="18" charset="0"/>
              </a:rPr>
              <a:t>Câu</a:t>
            </a:r>
            <a:r>
              <a:rPr lang="en-US" sz="3200" b="1" dirty="0">
                <a:solidFill>
                  <a:srgbClr val="0000FF"/>
                </a:solidFill>
                <a:latin typeface="Times New Roman" panose="02020603050405020304" pitchFamily="18" charset="0"/>
                <a:cs typeface="Times New Roman" panose="02020603050405020304" pitchFamily="18" charset="0"/>
              </a:rPr>
              <a:t> 10. </a:t>
            </a:r>
            <a:r>
              <a:rPr lang="en-US" sz="3200" b="1" dirty="0" err="1">
                <a:solidFill>
                  <a:srgbClr val="0000FF"/>
                </a:solidFill>
                <a:latin typeface="Times New Roman" panose="02020603050405020304" pitchFamily="18" charset="0"/>
                <a:cs typeface="Times New Roman" panose="02020603050405020304" pitchFamily="18" charset="0"/>
              </a:rPr>
              <a:t>Sự</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dạng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phong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phú</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quần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xã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nhau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không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phụ</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thuộc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yếu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tố</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nào</a:t>
            </a:r>
            <a:r>
              <a:rPr lang="en-US" sz="3200" b="1" dirty="0">
                <a:solidFill>
                  <a:srgbClr val="0000FF"/>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023240" y="3854193"/>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srgbClr val="008000"/>
                </a:solidFill>
                <a:latin typeface="Times New Roman" panose="02020603050405020304" pitchFamily="18" charset="0"/>
                <a:cs typeface="Times New Roman" panose="02020603050405020304" pitchFamily="18" charset="0"/>
              </a:rPr>
              <a:t>A. </a:t>
            </a:r>
            <a:r>
              <a:rPr lang="en-US" sz="2800" dirty="0" err="1">
                <a:solidFill>
                  <a:srgbClr val="008000"/>
                </a:solidFill>
                <a:latin typeface="Times New Roman" panose="02020603050405020304" pitchFamily="18" charset="0"/>
                <a:cs typeface="Times New Roman" panose="02020603050405020304" pitchFamily="18" charset="0"/>
              </a:rPr>
              <a:t>Sự</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cạnh</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tranh</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giữa</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các</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loài</a:t>
            </a:r>
            <a:r>
              <a:rPr lang="en-US" sz="2800" dirty="0">
                <a:solidFill>
                  <a:srgbClr val="008000"/>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6285179" y="5040539"/>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srgbClr val="008000"/>
                </a:solidFill>
                <a:latin typeface="Times New Roman" panose="02020603050405020304" pitchFamily="18" charset="0"/>
                <a:cs typeface="Times New Roman" panose="02020603050405020304" pitchFamily="18" charset="0"/>
              </a:rPr>
              <a:t>D. Kích thước của các loài trong quần xã.</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1023241" y="5040539"/>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srgbClr val="008000"/>
                </a:solidFill>
                <a:latin typeface="Times New Roman" panose="02020603050405020304" pitchFamily="18" charset="0"/>
                <a:cs typeface="Times New Roman" panose="02020603050405020304" pitchFamily="18" charset="0"/>
              </a:rPr>
              <a:t>C. </a:t>
            </a:r>
            <a:r>
              <a:rPr lang="en-US" sz="2800" dirty="0" err="1">
                <a:solidFill>
                  <a:srgbClr val="008000"/>
                </a:solidFill>
                <a:latin typeface="Times New Roman" panose="02020603050405020304" pitchFamily="18" charset="0"/>
                <a:cs typeface="Times New Roman" panose="02020603050405020304" pitchFamily="18" charset="0"/>
              </a:rPr>
              <a:t>Mức</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độ</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thay</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đổi</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của</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các</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yếu</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tố</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vật</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lí</a:t>
            </a:r>
            <a:r>
              <a:rPr lang="en-US" sz="2800" dirty="0">
                <a:solidFill>
                  <a:srgbClr val="008000"/>
                </a:solidFill>
                <a:latin typeface="Times New Roman" panose="02020603050405020304" pitchFamily="18" charset="0"/>
                <a:cs typeface="Times New Roman" panose="02020603050405020304" pitchFamily="18" charset="0"/>
              </a:rPr>
              <a:t> – </a:t>
            </a:r>
            <a:r>
              <a:rPr lang="en-US" sz="2800" dirty="0" err="1">
                <a:solidFill>
                  <a:srgbClr val="008000"/>
                </a:solidFill>
                <a:latin typeface="Times New Roman" panose="02020603050405020304" pitchFamily="18" charset="0"/>
                <a:cs typeface="Times New Roman" panose="02020603050405020304" pitchFamily="18" charset="0"/>
              </a:rPr>
              <a:t>hóa</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học</a:t>
            </a:r>
            <a:r>
              <a:rPr lang="en-US" sz="2800" dirty="0">
                <a:solidFill>
                  <a:srgbClr val="008000"/>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6" name="Rounded Rectangle 15"/>
          <p:cNvSpPr/>
          <p:nvPr/>
        </p:nvSpPr>
        <p:spPr>
          <a:xfrm>
            <a:off x="6285179" y="3854193"/>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srgbClr val="008000"/>
                </a:solidFill>
                <a:latin typeface="Times New Roman" panose="02020603050405020304" pitchFamily="18" charset="0"/>
                <a:cs typeface="Times New Roman" panose="02020603050405020304" pitchFamily="18" charset="0"/>
              </a:rPr>
              <a:t>B. </a:t>
            </a:r>
            <a:r>
              <a:rPr lang="en-US" sz="2800" dirty="0" err="1">
                <a:solidFill>
                  <a:srgbClr val="008000"/>
                </a:solidFill>
                <a:latin typeface="Times New Roman" panose="02020603050405020304" pitchFamily="18" charset="0"/>
                <a:cs typeface="Times New Roman" panose="02020603050405020304" pitchFamily="18" charset="0"/>
              </a:rPr>
              <a:t>Mối</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quan</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hệ</a:t>
            </a:r>
            <a:r>
              <a:rPr lang="en-US" sz="2800" dirty="0">
                <a:solidFill>
                  <a:srgbClr val="008000"/>
                </a:solidFill>
                <a:latin typeface="Times New Roman" panose="02020603050405020304" pitchFamily="18" charset="0"/>
                <a:cs typeface="Times New Roman" panose="02020603050405020304" pitchFamily="18" charset="0"/>
              </a:rPr>
              <a:t> con </a:t>
            </a:r>
            <a:r>
              <a:rPr lang="en-US" sz="2800" dirty="0" err="1">
                <a:solidFill>
                  <a:srgbClr val="008000"/>
                </a:solidFill>
                <a:latin typeface="Times New Roman" panose="02020603050405020304" pitchFamily="18" charset="0"/>
                <a:cs typeface="Times New Roman" panose="02020603050405020304" pitchFamily="18" charset="0"/>
              </a:rPr>
              <a:t>mồi</a:t>
            </a:r>
            <a:r>
              <a:rPr lang="en-US" sz="2800" dirty="0">
                <a:solidFill>
                  <a:srgbClr val="008000"/>
                </a:solidFill>
                <a:latin typeface="Times New Roman" panose="02020603050405020304" pitchFamily="18" charset="0"/>
                <a:cs typeface="Times New Roman" panose="02020603050405020304" pitchFamily="18" charset="0"/>
              </a:rPr>
              <a:t> – </a:t>
            </a:r>
            <a:r>
              <a:rPr lang="en-US" sz="2800" dirty="0" err="1">
                <a:solidFill>
                  <a:srgbClr val="008000"/>
                </a:solidFill>
                <a:latin typeface="Times New Roman" panose="02020603050405020304" pitchFamily="18" charset="0"/>
                <a:cs typeface="Times New Roman" panose="02020603050405020304" pitchFamily="18" charset="0"/>
              </a:rPr>
              <a:t>vật</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ăn</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thịt</a:t>
            </a:r>
            <a:r>
              <a:rPr lang="en-US" sz="2800" dirty="0">
                <a:solidFill>
                  <a:srgbClr val="008000"/>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987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4"/>
                                        </p:tgtEl>
                                        <p:attrNameLst>
                                          <p:attrName>style.color</p:attrName>
                                        </p:attrNameLst>
                                      </p:cBhvr>
                                      <p:by>
                                        <p:hsl h="7200000" s="0" l="0"/>
                                      </p:by>
                                    </p:animClr>
                                    <p:animClr clrSpc="hsl" dir="cw">
                                      <p:cBhvr>
                                        <p:cTn id="44" dur="500" fill="hold"/>
                                        <p:tgtEl>
                                          <p:spTgt spid="14"/>
                                        </p:tgtEl>
                                        <p:attrNameLst>
                                          <p:attrName>fillcolor</p:attrName>
                                        </p:attrNameLst>
                                      </p:cBhvr>
                                      <p:by>
                                        <p:hsl h="7200000" s="0" l="0"/>
                                      </p:by>
                                    </p:animClr>
                                    <p:animClr clrSpc="hsl" dir="cw">
                                      <p:cBhvr>
                                        <p:cTn id="45" dur="500" fill="hold"/>
                                        <p:tgtEl>
                                          <p:spTgt spid="14"/>
                                        </p:tgtEl>
                                        <p:attrNameLst>
                                          <p:attrName>stroke.color</p:attrName>
                                        </p:attrNameLst>
                                      </p:cBhvr>
                                      <p:by>
                                        <p:hsl h="7200000" s="0" l="0"/>
                                      </p:by>
                                    </p:animClr>
                                    <p:set>
                                      <p:cBhvr>
                                        <p:cTn id="46" dur="500" fill="hold"/>
                                        <p:tgtEl>
                                          <p:spTgt spid="14"/>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childTnLst>
        </p:cTn>
      </p:par>
    </p:tnLst>
    <p:bldLst>
      <p:bldP spid="34"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 xmlns:a16="http://schemas.microsoft.com/office/drawing/2014/main" id="{16EEBA50-7FF9-43B8-8CDB-CD6C7DE9154A}"/>
              </a:ext>
            </a:extLst>
          </p:cNvPr>
          <p:cNvSpPr txBox="1"/>
          <p:nvPr/>
        </p:nvSpPr>
        <p:spPr>
          <a:xfrm>
            <a:off x="3489820" y="2082105"/>
            <a:ext cx="64091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1075963587"/>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Rectangle 4">
            <a:extLst>
              <a:ext uri="{FF2B5EF4-FFF2-40B4-BE49-F238E27FC236}">
                <a16:creationId xmlns="" xmlns:a16="http://schemas.microsoft.com/office/drawing/2014/main" id="{3B5A0F27-0ACB-4491-B724-376D655C25A2}"/>
              </a:ext>
            </a:extLst>
          </p:cNvPr>
          <p:cNvSpPr/>
          <p:nvPr/>
        </p:nvSpPr>
        <p:spPr>
          <a:xfrm>
            <a:off x="3931640" y="1828800"/>
            <a:ext cx="6277762" cy="2474752"/>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 xmlns:a16="http://schemas.microsoft.com/office/drawing/2014/main" id="{1E3184CF-D03D-4F20-9FC8-5D3C9CA16A69}"/>
              </a:ext>
            </a:extLst>
          </p:cNvPr>
          <p:cNvSpPr/>
          <p:nvPr/>
        </p:nvSpPr>
        <p:spPr>
          <a:xfrm>
            <a:off x="4464341" y="2088859"/>
            <a:ext cx="6063842" cy="213919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dirty="0" err="1">
                <a:solidFill>
                  <a:prstClr val="black"/>
                </a:solidFill>
                <a:latin typeface="Times New Roman" panose="02020603050405020304" pitchFamily="18" charset="0"/>
                <a:ea typeface="Times New Roman" panose="02020603050405020304" pitchFamily="18" charset="0"/>
              </a:rPr>
              <a:t>Viết</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đoạn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văn</a:t>
            </a:r>
            <a:r>
              <a:rPr lang="en-US" sz="3600" b="1" dirty="0">
                <a:solidFill>
                  <a:prstClr val="black"/>
                </a:solidFill>
                <a:latin typeface="Times New Roman" panose="02020603050405020304" pitchFamily="18" charset="0"/>
                <a:ea typeface="Times New Roman" panose="02020603050405020304" pitchFamily="18" charset="0"/>
              </a:rPr>
              <a:t>  (5-7 </a:t>
            </a:r>
            <a:r>
              <a:rPr lang="en-US" sz="3600" b="1" dirty="0" err="1">
                <a:solidFill>
                  <a:prstClr val="black"/>
                </a:solidFill>
                <a:latin typeface="Times New Roman" panose="02020603050405020304" pitchFamily="18" charset="0"/>
                <a:ea typeface="Times New Roman" panose="02020603050405020304" pitchFamily="18" charset="0"/>
              </a:rPr>
              <a:t>câu</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với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câu</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mở</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đầu</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Trên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hành</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tinh</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đẹp</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đẽ</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này</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muôn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loài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luôn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cần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thiết</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cho</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nhau</a:t>
            </a:r>
            <a:r>
              <a:rPr lang="en-US" sz="3600" b="1" dirty="0">
                <a:solidFill>
                  <a:prstClr val="black"/>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40816369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2" name="Rectangle 1">
            <a:extLst>
              <a:ext uri="{FF2B5EF4-FFF2-40B4-BE49-F238E27FC236}">
                <a16:creationId xmlns="" xmlns:a16="http://schemas.microsoft.com/office/drawing/2014/main" id="{E8EE3992-814E-44C6-946B-6067D01166A0}"/>
              </a:ext>
            </a:extLst>
          </p:cNvPr>
          <p:cNvSpPr/>
          <p:nvPr/>
        </p:nvSpPr>
        <p:spPr>
          <a:xfrm>
            <a:off x="2913776" y="367760"/>
            <a:ext cx="7320792" cy="5262979"/>
          </a:xfrm>
          <a:prstGeom prst="rect">
            <a:avLst/>
          </a:prstGeom>
        </p:spPr>
        <p:txBody>
          <a:bodyPr wrap="square">
            <a:spAutoFit/>
          </a:bodyPr>
          <a:lstStyle/>
          <a:p>
            <a:pPr algn="just"/>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đẽ</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này</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muôn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loài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đều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thiết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loài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chuỗi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chuỗi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vai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đừng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rồi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thuốc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nhựa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nilon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cường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ngay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5668732"/>
      </p:ext>
    </p:extLst>
  </p:cSld>
  <p:clrMapOvr>
    <a:masterClrMapping/>
  </p:clrMapOvr>
  <p:transition spd="slow">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 xmlns:a16="http://schemas.microsoft.com/office/drawing/2014/main" id="{82BFF78B-17D3-400E-820A-A05F02E541E1}"/>
              </a:ext>
            </a:extLst>
          </p:cNvPr>
          <p:cNvSpPr txBox="1"/>
          <p:nvPr/>
        </p:nvSpPr>
        <p:spPr>
          <a:xfrm>
            <a:off x="2136919" y="202803"/>
            <a:ext cx="74726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HƯỚNG</a:t>
            </a:r>
            <a:r>
              <a:rPr kumimoji="0" lang="en-US" sz="3200" b="1" i="0" u="none" strike="noStrike" kern="1200" cap="none" spc="0" normalizeH="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DẪN TỰ HỌC</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 xmlns:a16="http://schemas.microsoft.com/office/drawing/2014/main" id="{FEF79F92-1E0F-42A5-A5B2-7B6D6B1E089D}"/>
              </a:ext>
            </a:extLst>
          </p:cNvPr>
          <p:cNvSpPr/>
          <p:nvPr/>
        </p:nvSpPr>
        <p:spPr>
          <a:xfrm>
            <a:off x="2957119" y="954248"/>
            <a:ext cx="6277762" cy="1344335"/>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 xmlns:a16="http://schemas.microsoft.com/office/drawing/2014/main" id="{9C553D38-1D8B-4AC7-8FCA-67D7583ECB3C}"/>
              </a:ext>
            </a:extLst>
          </p:cNvPr>
          <p:cNvSpPr/>
          <p:nvPr/>
        </p:nvSpPr>
        <p:spPr>
          <a:xfrm>
            <a:off x="3545709" y="993726"/>
            <a:ext cx="6063842" cy="108427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Bài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cũ</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học</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bài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làm</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bài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tập</a:t>
            </a:r>
            <a:r>
              <a:rPr lang="en-US" sz="3600" b="1" dirty="0">
                <a:solidFill>
                  <a:prstClr val="black"/>
                </a:solidFill>
                <a:latin typeface="Times New Roman" panose="02020603050405020304" pitchFamily="18" charset="0"/>
                <a:ea typeface="Times New Roman" panose="02020603050405020304" pitchFamily="18" charset="0"/>
              </a:rPr>
              <a:t>.</a:t>
            </a:r>
          </a:p>
        </p:txBody>
      </p:sp>
      <p:sp>
        <p:nvSpPr>
          <p:cNvPr id="8" name="Rectangle 7">
            <a:extLst>
              <a:ext uri="{FF2B5EF4-FFF2-40B4-BE49-F238E27FC236}">
                <a16:creationId xmlns="" xmlns:a16="http://schemas.microsoft.com/office/drawing/2014/main" id="{4C5C81E4-62A7-47E3-8492-6AA038883132}"/>
              </a:ext>
            </a:extLst>
          </p:cNvPr>
          <p:cNvSpPr/>
          <p:nvPr/>
        </p:nvSpPr>
        <p:spPr>
          <a:xfrm>
            <a:off x="3175233" y="2672079"/>
            <a:ext cx="6277762" cy="1344335"/>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 xmlns:a16="http://schemas.microsoft.com/office/drawing/2014/main" id="{AB0F71EB-3052-492E-834A-A43CA4B14D7E}"/>
              </a:ext>
            </a:extLst>
          </p:cNvPr>
          <p:cNvSpPr/>
          <p:nvPr/>
        </p:nvSpPr>
        <p:spPr>
          <a:xfrm>
            <a:off x="3763823" y="2711557"/>
            <a:ext cx="6063842" cy="108427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Bài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mới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soạn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bài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tiếp</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theo.</a:t>
            </a:r>
            <a:endParaRPr lang="en-US" sz="3600" b="1"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8564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 calcmode="lin" valueType="num">
                                      <p:cBhvr>
                                        <p:cTn id="12" dur="1000" fill="hold"/>
                                        <p:tgtEl>
                                          <p:spTgt spid="7"/>
                                        </p:tgtEl>
                                        <p:attrNameLst>
                                          <p:attrName>style.rotation</p:attrName>
                                        </p:attrNameLst>
                                      </p:cBhvr>
                                      <p:tavLst>
                                        <p:tav tm="0">
                                          <p:val>
                                            <p:fltVal val="90"/>
                                          </p:val>
                                        </p:tav>
                                        <p:tav tm="100000">
                                          <p:val>
                                            <p:fltVal val="0"/>
                                          </p:val>
                                        </p:tav>
                                      </p:tavLst>
                                    </p:anim>
                                    <p:animEffect transition="in" filter="fade">
                                      <p:cBhvr>
                                        <p:cTn id="13" dur="1000"/>
                                        <p:tgtEl>
                                          <p:spTgt spid="7"/>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BDED11D9-798B-4019-A9E7-0A9AAB3B7EA8}"/>
              </a:ext>
            </a:extLst>
          </p:cNvPr>
          <p:cNvPicPr>
            <a:picLocks noChangeAspect="1"/>
          </p:cNvPicPr>
          <p:nvPr/>
        </p:nvPicPr>
        <p:blipFill>
          <a:blip r:embed="rId2"/>
          <a:stretch>
            <a:fillRect/>
          </a:stretch>
        </p:blipFill>
        <p:spPr>
          <a:xfrm>
            <a:off x="0" y="0"/>
            <a:ext cx="12192000" cy="6858000"/>
          </a:xfrm>
          <a:prstGeom prst="rect">
            <a:avLst/>
          </a:prstGeom>
        </p:spPr>
      </p:pic>
      <p:sp>
        <p:nvSpPr>
          <p:cNvPr id="10" name="Rectangle: Rounded Corners 9">
            <a:extLst>
              <a:ext uri="{FF2B5EF4-FFF2-40B4-BE49-F238E27FC236}">
                <a16:creationId xmlns="" xmlns:a16="http://schemas.microsoft.com/office/drawing/2014/main" id="{BD14D295-D38D-426E-B971-F79787A68E97}"/>
              </a:ext>
            </a:extLst>
          </p:cNvPr>
          <p:cNvSpPr/>
          <p:nvPr/>
        </p:nvSpPr>
        <p:spPr>
          <a:xfrm>
            <a:off x="498633" y="230697"/>
            <a:ext cx="11400639" cy="6375633"/>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2" name="Picture 11">
            <a:extLst>
              <a:ext uri="{FF2B5EF4-FFF2-40B4-BE49-F238E27FC236}">
                <a16:creationId xmlns="" xmlns:a16="http://schemas.microsoft.com/office/drawing/2014/main" id="{141431D5-7222-4045-BE12-2E625BAE927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9" b="93778" l="8000" r="89778">
                        <a14:foregroundMark x1="82222" y1="6667" x2="82222" y2="6667"/>
                        <a14:foregroundMark x1="64000" y1="6667" x2="64000" y2="6667"/>
                        <a14:foregroundMark x1="72889" y1="4889" x2="72889" y2="4889"/>
                        <a14:foregroundMark x1="60889" y1="2667" x2="60889" y2="2667"/>
                        <a14:foregroundMark x1="34222" y1="889" x2="34222" y2="889"/>
                        <a14:foregroundMark x1="8889" y1="26667" x2="8889" y2="26667"/>
                        <a14:foregroundMark x1="8444" y1="30667" x2="8444" y2="30667"/>
                        <a14:foregroundMark x1="47556" y1="93778" x2="47556" y2="93778"/>
                      </a14:backgroundRemoval>
                    </a14:imgEffect>
                  </a14:imgLayer>
                </a14:imgProps>
              </a:ext>
            </a:extLst>
          </a:blip>
          <a:stretch>
            <a:fillRect/>
          </a:stretch>
        </p:blipFill>
        <p:spPr>
          <a:xfrm>
            <a:off x="-234891" y="1753299"/>
            <a:ext cx="2478684" cy="5162375"/>
          </a:xfrm>
          <a:prstGeom prst="rect">
            <a:avLst/>
          </a:prstGeom>
        </p:spPr>
      </p:pic>
      <p:pic>
        <p:nvPicPr>
          <p:cNvPr id="14" name="Picture 13">
            <a:extLst>
              <a:ext uri="{FF2B5EF4-FFF2-40B4-BE49-F238E27FC236}">
                <a16:creationId xmlns="" xmlns:a16="http://schemas.microsoft.com/office/drawing/2014/main" id="{7E265D4D-DD36-4528-8C5D-9135B6F1D8A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9" b="93778" l="8000" r="89778">
                        <a14:foregroundMark x1="82222" y1="6667" x2="82222" y2="6667"/>
                        <a14:foregroundMark x1="64000" y1="6667" x2="64000" y2="6667"/>
                        <a14:foregroundMark x1="72889" y1="4889" x2="72889" y2="4889"/>
                        <a14:foregroundMark x1="60889" y1="2667" x2="60889" y2="2667"/>
                        <a14:foregroundMark x1="34222" y1="889" x2="34222" y2="889"/>
                        <a14:foregroundMark x1="8889" y1="26667" x2="8889" y2="26667"/>
                        <a14:foregroundMark x1="8444" y1="30667" x2="8444" y2="30667"/>
                        <a14:foregroundMark x1="47556" y1="93778" x2="47556" y2="93778"/>
                      </a14:backgroundRemoval>
                    </a14:imgEffect>
                  </a14:imgLayer>
                </a14:imgProps>
              </a:ext>
            </a:extLst>
          </a:blip>
          <a:stretch>
            <a:fillRect/>
          </a:stretch>
        </p:blipFill>
        <p:spPr>
          <a:xfrm>
            <a:off x="612397" y="3045204"/>
            <a:ext cx="2478684" cy="3870470"/>
          </a:xfrm>
          <a:prstGeom prst="rect">
            <a:avLst/>
          </a:prstGeom>
        </p:spPr>
      </p:pic>
      <p:pic>
        <p:nvPicPr>
          <p:cNvPr id="13" name="Picture 12">
            <a:extLst>
              <a:ext uri="{FF2B5EF4-FFF2-40B4-BE49-F238E27FC236}">
                <a16:creationId xmlns="" xmlns:a16="http://schemas.microsoft.com/office/drawing/2014/main" id="{2D42D340-5C64-4DF3-8B0D-A2050D53BC6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3583" y1="54724" x2="23583" y2="54724"/>
                        <a14:foregroundMark x1="23583" y1="57992" x2="23583" y2="57992"/>
                        <a14:foregroundMark x1="25500" y1="61022" x2="25500" y2="61022"/>
                        <a14:foregroundMark x1="29167" y1="57754" x2="29167" y2="57754"/>
                        <a14:foregroundMark x1="29167" y1="57279" x2="29167" y2="56387"/>
                        <a14:foregroundMark x1="22917" y1="52406" x2="22917" y2="52406"/>
                        <a14:foregroundMark x1="76667" y1="68509" x2="76667" y2="68509"/>
                        <a14:foregroundMark x1="76667" y1="68271" x2="76667" y2="68271"/>
                        <a14:foregroundMark x1="84917" y1="67617" x2="84917" y2="67617"/>
                        <a14:foregroundMark x1="76083" y1="53773" x2="76083" y2="53773"/>
                        <a14:foregroundMark x1="76417" y1="35294" x2="76417" y2="35294"/>
                        <a14:foregroundMark x1="75417" y1="36720" x2="75417" y2="36720"/>
                        <a14:foregroundMark x1="81917" y1="83720" x2="81917" y2="83720"/>
                      </a14:backgroundRemoval>
                    </a14:imgEffect>
                  </a14:imgLayer>
                </a14:imgProps>
              </a:ext>
            </a:extLst>
          </a:blip>
          <a:stretch>
            <a:fillRect/>
          </a:stretch>
        </p:blipFill>
        <p:spPr>
          <a:xfrm>
            <a:off x="9169168" y="3439486"/>
            <a:ext cx="2955721" cy="4145399"/>
          </a:xfrm>
          <a:prstGeom prst="rect">
            <a:avLst/>
          </a:prstGeom>
        </p:spPr>
      </p:pic>
      <p:pic>
        <p:nvPicPr>
          <p:cNvPr id="15" name="Picture 14">
            <a:extLst>
              <a:ext uri="{FF2B5EF4-FFF2-40B4-BE49-F238E27FC236}">
                <a16:creationId xmlns="" xmlns:a16="http://schemas.microsoft.com/office/drawing/2014/main" id="{0C2ED418-4940-402A-B81F-146F2C688118}"/>
              </a:ext>
            </a:extLst>
          </p:cNvPr>
          <p:cNvPicPr>
            <a:picLocks noChangeAspect="1"/>
          </p:cNvPicPr>
          <p:nvPr/>
        </p:nvPicPr>
        <p:blipFill>
          <a:blip r:embed="rId7"/>
          <a:stretch>
            <a:fillRect/>
          </a:stretch>
        </p:blipFill>
        <p:spPr>
          <a:xfrm>
            <a:off x="10581315" y="193158"/>
            <a:ext cx="1124124" cy="1124124"/>
          </a:xfrm>
          <a:prstGeom prst="rect">
            <a:avLst/>
          </a:prstGeom>
        </p:spPr>
      </p:pic>
      <p:pic>
        <p:nvPicPr>
          <p:cNvPr id="16" name="Picture 15">
            <a:extLst>
              <a:ext uri="{FF2B5EF4-FFF2-40B4-BE49-F238E27FC236}">
                <a16:creationId xmlns="" xmlns:a16="http://schemas.microsoft.com/office/drawing/2014/main" id="{F8EDD934-0EC7-4A52-A46E-C5DCFBF1C64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476" y1="55039" x2="35476" y2="55039"/>
                        <a14:foregroundMark x1="42159" y1="51163" x2="42159" y2="51163"/>
                        <a14:foregroundMark x1="53985" y1="62016" x2="53985" y2="62016"/>
                        <a14:foregroundMark x1="56555" y1="48062" x2="56555" y2="48062"/>
                        <a14:foregroundMark x1="62725" y1="58140" x2="62725" y2="58140"/>
                        <a14:foregroundMark x1="40617" y1="65116" x2="40617" y2="65116"/>
                      </a14:backgroundRemoval>
                    </a14:imgEffect>
                  </a14:imgLayer>
                </a14:imgProps>
              </a:ext>
            </a:extLst>
          </a:blip>
          <a:stretch>
            <a:fillRect/>
          </a:stretch>
        </p:blipFill>
        <p:spPr>
          <a:xfrm>
            <a:off x="62657" y="639791"/>
            <a:ext cx="2193764" cy="1228725"/>
          </a:xfrm>
          <a:prstGeom prst="rect">
            <a:avLst/>
          </a:prstGeom>
        </p:spPr>
      </p:pic>
      <p:pic>
        <p:nvPicPr>
          <p:cNvPr id="18" name="Picture 17">
            <a:extLst>
              <a:ext uri="{FF2B5EF4-FFF2-40B4-BE49-F238E27FC236}">
                <a16:creationId xmlns="" xmlns:a16="http://schemas.microsoft.com/office/drawing/2014/main" id="{C4987596-EAAF-4697-9845-3AD43F1855F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476" y1="55039" x2="35476" y2="55039"/>
                        <a14:foregroundMark x1="42159" y1="51163" x2="42159" y2="51163"/>
                        <a14:foregroundMark x1="53985" y1="62016" x2="53985" y2="62016"/>
                        <a14:foregroundMark x1="56555" y1="48062" x2="56555" y2="48062"/>
                        <a14:foregroundMark x1="62725" y1="58140" x2="62725" y2="58140"/>
                        <a14:foregroundMark x1="40617" y1="65116" x2="40617" y2="65116"/>
                      </a14:backgroundRemoval>
                    </a14:imgEffect>
                  </a14:imgLayer>
                </a14:imgProps>
              </a:ext>
            </a:extLst>
          </a:blip>
          <a:stretch>
            <a:fillRect/>
          </a:stretch>
        </p:blipFill>
        <p:spPr>
          <a:xfrm>
            <a:off x="1268594" y="1816479"/>
            <a:ext cx="2193764" cy="1228725"/>
          </a:xfrm>
          <a:prstGeom prst="rect">
            <a:avLst/>
          </a:prstGeom>
        </p:spPr>
      </p:pic>
      <p:pic>
        <p:nvPicPr>
          <p:cNvPr id="19" name="Picture 18">
            <a:extLst>
              <a:ext uri="{FF2B5EF4-FFF2-40B4-BE49-F238E27FC236}">
                <a16:creationId xmlns="" xmlns:a16="http://schemas.microsoft.com/office/drawing/2014/main" id="{D85D009C-BE17-40AC-A00B-C6676963E99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476" y1="55039" x2="35476" y2="55039"/>
                        <a14:foregroundMark x1="42159" y1="51163" x2="42159" y2="51163"/>
                        <a14:foregroundMark x1="53985" y1="62016" x2="53985" y2="62016"/>
                        <a14:foregroundMark x1="56555" y1="48062" x2="56555" y2="48062"/>
                        <a14:foregroundMark x1="62725" y1="58140" x2="62725" y2="58140"/>
                        <a14:foregroundMark x1="40617" y1="65116" x2="40617" y2="65116"/>
                      </a14:backgroundRemoval>
                    </a14:imgEffect>
                  </a14:imgLayer>
                </a14:imgProps>
              </a:ext>
            </a:extLst>
          </a:blip>
          <a:stretch>
            <a:fillRect/>
          </a:stretch>
        </p:blipFill>
        <p:spPr>
          <a:xfrm>
            <a:off x="-460159" y="-212805"/>
            <a:ext cx="2193764" cy="1228725"/>
          </a:xfrm>
          <a:prstGeom prst="rect">
            <a:avLst/>
          </a:prstGeom>
        </p:spPr>
      </p:pic>
      <p:pic>
        <p:nvPicPr>
          <p:cNvPr id="20" name="Picture 19">
            <a:extLst>
              <a:ext uri="{FF2B5EF4-FFF2-40B4-BE49-F238E27FC236}">
                <a16:creationId xmlns="" xmlns:a16="http://schemas.microsoft.com/office/drawing/2014/main" id="{E4BBF463-0BF7-4DE5-8DC5-48BA1110B3C8}"/>
              </a:ext>
            </a:extLst>
          </p:cNvPr>
          <p:cNvPicPr>
            <a:picLocks noChangeAspect="1"/>
          </p:cNvPicPr>
          <p:nvPr/>
        </p:nvPicPr>
        <p:blipFill>
          <a:blip r:embed="rId10"/>
          <a:stretch>
            <a:fillRect/>
          </a:stretch>
        </p:blipFill>
        <p:spPr>
          <a:xfrm>
            <a:off x="2862400" y="5372351"/>
            <a:ext cx="725487" cy="914479"/>
          </a:xfrm>
          <a:prstGeom prst="rect">
            <a:avLst/>
          </a:prstGeom>
        </p:spPr>
      </p:pic>
      <p:pic>
        <p:nvPicPr>
          <p:cNvPr id="28" name="Picture 27">
            <a:extLst>
              <a:ext uri="{FF2B5EF4-FFF2-40B4-BE49-F238E27FC236}">
                <a16:creationId xmlns="" xmlns:a16="http://schemas.microsoft.com/office/drawing/2014/main" id="{BF379277-EEF9-49E6-B58B-4ED9498AD696}"/>
              </a:ext>
            </a:extLst>
          </p:cNvPr>
          <p:cNvPicPr>
            <a:picLocks noChangeAspect="1"/>
          </p:cNvPicPr>
          <p:nvPr/>
        </p:nvPicPr>
        <p:blipFill>
          <a:blip r:embed="rId10"/>
          <a:stretch>
            <a:fillRect/>
          </a:stretch>
        </p:blipFill>
        <p:spPr>
          <a:xfrm>
            <a:off x="2021543" y="5158055"/>
            <a:ext cx="725487" cy="914479"/>
          </a:xfrm>
          <a:prstGeom prst="rect">
            <a:avLst/>
          </a:prstGeom>
        </p:spPr>
      </p:pic>
      <p:pic>
        <p:nvPicPr>
          <p:cNvPr id="29" name="Picture 28">
            <a:extLst>
              <a:ext uri="{FF2B5EF4-FFF2-40B4-BE49-F238E27FC236}">
                <a16:creationId xmlns="" xmlns:a16="http://schemas.microsoft.com/office/drawing/2014/main" id="{452EA27E-EA5A-4BC7-8426-F6A36C4B5520}"/>
              </a:ext>
            </a:extLst>
          </p:cNvPr>
          <p:cNvPicPr>
            <a:picLocks noChangeAspect="1"/>
          </p:cNvPicPr>
          <p:nvPr/>
        </p:nvPicPr>
        <p:blipFill>
          <a:blip r:embed="rId10"/>
          <a:stretch>
            <a:fillRect/>
          </a:stretch>
        </p:blipFill>
        <p:spPr>
          <a:xfrm>
            <a:off x="2218679" y="4597706"/>
            <a:ext cx="725487" cy="914479"/>
          </a:xfrm>
          <a:prstGeom prst="rect">
            <a:avLst/>
          </a:prstGeom>
        </p:spPr>
      </p:pic>
      <p:pic>
        <p:nvPicPr>
          <p:cNvPr id="30" name="Picture 29">
            <a:extLst>
              <a:ext uri="{FF2B5EF4-FFF2-40B4-BE49-F238E27FC236}">
                <a16:creationId xmlns="" xmlns:a16="http://schemas.microsoft.com/office/drawing/2014/main" id="{DA59CDBC-3EE6-41AF-9C68-AC0719541167}"/>
              </a:ext>
            </a:extLst>
          </p:cNvPr>
          <p:cNvPicPr>
            <a:picLocks noChangeAspect="1"/>
          </p:cNvPicPr>
          <p:nvPr/>
        </p:nvPicPr>
        <p:blipFill>
          <a:blip r:embed="rId10"/>
          <a:stretch>
            <a:fillRect/>
          </a:stretch>
        </p:blipFill>
        <p:spPr>
          <a:xfrm>
            <a:off x="3843750" y="5537980"/>
            <a:ext cx="725487" cy="914479"/>
          </a:xfrm>
          <a:prstGeom prst="rect">
            <a:avLst/>
          </a:prstGeom>
        </p:spPr>
      </p:pic>
      <p:pic>
        <p:nvPicPr>
          <p:cNvPr id="27" name="Picture 26">
            <a:extLst>
              <a:ext uri="{FF2B5EF4-FFF2-40B4-BE49-F238E27FC236}">
                <a16:creationId xmlns="" xmlns:a16="http://schemas.microsoft.com/office/drawing/2014/main" id="{5B301ED5-FAA7-4DD0-B282-3EFEB57F648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875" r="95000">
                        <a14:foregroundMark x1="88125" y1="57500" x2="88125" y2="57500"/>
                        <a14:foregroundMark x1="95000" y1="66250" x2="95000" y2="66250"/>
                        <a14:foregroundMark x1="6875" y1="63750" x2="6875" y2="63750"/>
                        <a14:foregroundMark x1="59688" y1="63281" x2="59688" y2="63281"/>
                      </a14:backgroundRemoval>
                    </a14:imgEffect>
                  </a14:imgLayer>
                </a14:imgProps>
              </a:ext>
            </a:extLst>
          </a:blip>
          <a:stretch>
            <a:fillRect/>
          </a:stretch>
        </p:blipFill>
        <p:spPr>
          <a:xfrm flipH="1">
            <a:off x="5232096" y="4571018"/>
            <a:ext cx="3020945" cy="3022874"/>
          </a:xfrm>
          <a:prstGeom prst="rect">
            <a:avLst/>
          </a:prstGeom>
        </p:spPr>
      </p:pic>
      <p:sp>
        <p:nvSpPr>
          <p:cNvPr id="17" name="TextBox 16">
            <a:extLst>
              <a:ext uri="{FF2B5EF4-FFF2-40B4-BE49-F238E27FC236}">
                <a16:creationId xmlns="" xmlns:a16="http://schemas.microsoft.com/office/drawing/2014/main" id="{D5F8633A-5D77-44BD-93E3-652E5982F6F1}"/>
              </a:ext>
            </a:extLst>
          </p:cNvPr>
          <p:cNvSpPr txBox="1"/>
          <p:nvPr/>
        </p:nvSpPr>
        <p:spPr>
          <a:xfrm>
            <a:off x="3489820" y="2082105"/>
            <a:ext cx="6409188"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CHÚC CÁC EM HỌC THẬT TỐT NHÉ!</a:t>
            </a:r>
          </a:p>
        </p:txBody>
      </p:sp>
    </p:spTree>
    <p:extLst>
      <p:ext uri="{BB962C8B-B14F-4D97-AF65-F5344CB8AC3E}">
        <p14:creationId xmlns:p14="http://schemas.microsoft.com/office/powerpoint/2010/main" val="3053432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464653" y="1550040"/>
            <a:ext cx="5654179" cy="3757919"/>
          </a:xfrm>
          <a:prstGeom prst="rect">
            <a:avLst/>
          </a:prstGeom>
        </p:spPr>
      </p:pic>
      <p:sp>
        <p:nvSpPr>
          <p:cNvPr id="8" name="TextBox 7">
            <a:extLst>
              <a:ext uri="{FF2B5EF4-FFF2-40B4-BE49-F238E27FC236}">
                <a16:creationId xmlns="" xmlns:a16="http://schemas.microsoft.com/office/drawing/2014/main" id="{87847B9B-ABBE-40A3-9829-30FC4EC9D33B}"/>
              </a:ext>
            </a:extLst>
          </p:cNvPr>
          <p:cNvSpPr txBox="1"/>
          <p:nvPr/>
        </p:nvSpPr>
        <p:spPr>
          <a:xfrm>
            <a:off x="2021746" y="381290"/>
            <a:ext cx="6409188" cy="1015663"/>
          </a:xfrm>
          <a:prstGeom prst="rect">
            <a:avLst/>
          </a:prstGeom>
          <a:noFill/>
        </p:spPr>
        <p:txBody>
          <a:bodyPr wrap="square" rtlCol="0">
            <a:spAutoFit/>
          </a:bodyPr>
          <a:lstStyle/>
          <a:p>
            <a:pPr lvl="0" algn="ctr"/>
            <a:r>
              <a:rPr lang="en-US" sz="6000" b="1" dirty="0">
                <a:solidFill>
                  <a:srgbClr val="ED7D31">
                    <a:lumMod val="75000"/>
                  </a:srgbClr>
                </a:solidFill>
                <a:latin typeface="Times New Roman" panose="02020603050405020304" pitchFamily="18" charset="0"/>
                <a:cs typeface="Times New Roman" panose="02020603050405020304" pitchFamily="18" charset="0"/>
              </a:rPr>
              <a:t>1. </a:t>
            </a:r>
            <a:r>
              <a:rPr lang="en-US" sz="6000" b="1" dirty="0" err="1">
                <a:solidFill>
                  <a:srgbClr val="ED7D31">
                    <a:lumMod val="75000"/>
                  </a:srgbClr>
                </a:solidFill>
                <a:latin typeface="Times New Roman" panose="02020603050405020304" pitchFamily="18" charset="0"/>
                <a:cs typeface="Times New Roman" panose="02020603050405020304" pitchFamily="18" charset="0"/>
              </a:rPr>
              <a:t>Đọc</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 xmlns:a16="http://schemas.microsoft.com/office/drawing/2014/main" id="{6120293F-C1E4-4639-B9D0-8FF93F7E5D26}"/>
              </a:ext>
            </a:extLst>
          </p:cNvPr>
          <p:cNvSpPr/>
          <p:nvPr/>
        </p:nvSpPr>
        <p:spPr>
          <a:xfrm>
            <a:off x="4211272" y="2039052"/>
            <a:ext cx="4160940" cy="1815882"/>
          </a:xfrm>
          <a:prstGeom prst="rect">
            <a:avLst/>
          </a:prstGeom>
        </p:spPr>
        <p:txBody>
          <a:bodyPr wrap="square">
            <a:spAutoFit/>
          </a:bodyPr>
          <a:lstStyle/>
          <a:p>
            <a:pPr lvl="0" algn="just"/>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iết cách đọc to, trôi chảy, phù hợp về tốc độ đọc, phân biệt được lời người kể chuyện và lời nhân vật</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 xmlns:a16="http://schemas.microsoft.com/office/drawing/2014/main" id="{78BC294C-CD47-45CB-8D19-DA25D7799058}"/>
              </a:ext>
            </a:extLst>
          </p:cNvPr>
          <p:cNvPicPr>
            <a:picLocks noChangeAspect="1"/>
          </p:cNvPicPr>
          <p:nvPr/>
        </p:nvPicPr>
        <p:blipFill>
          <a:blip r:embed="rId5"/>
          <a:stretch>
            <a:fillRect/>
          </a:stretch>
        </p:blipFill>
        <p:spPr>
          <a:xfrm>
            <a:off x="5649196" y="5307959"/>
            <a:ext cx="1987468" cy="1987468"/>
          </a:xfrm>
          <a:prstGeom prst="rect">
            <a:avLst/>
          </a:prstGeom>
        </p:spPr>
      </p:pic>
      <p:pic>
        <p:nvPicPr>
          <p:cNvPr id="10" name="Picture 9">
            <a:extLst>
              <a:ext uri="{FF2B5EF4-FFF2-40B4-BE49-F238E27FC236}">
                <a16:creationId xmlns="" xmlns:a16="http://schemas.microsoft.com/office/drawing/2014/main" id="{6CF51BD5-0595-4D5A-931B-AA2C7BDB3830}"/>
              </a:ext>
            </a:extLst>
          </p:cNvPr>
          <p:cNvPicPr>
            <a:picLocks noChangeAspect="1"/>
          </p:cNvPicPr>
          <p:nvPr/>
        </p:nvPicPr>
        <p:blipFill>
          <a:blip r:embed="rId5"/>
          <a:stretch>
            <a:fillRect/>
          </a:stretch>
        </p:blipFill>
        <p:spPr>
          <a:xfrm>
            <a:off x="4375872" y="5307959"/>
            <a:ext cx="1987468" cy="1987468"/>
          </a:xfrm>
          <a:prstGeom prst="rect">
            <a:avLst/>
          </a:prstGeom>
        </p:spPr>
      </p:pic>
      <p:pic>
        <p:nvPicPr>
          <p:cNvPr id="11" name="Picture 10">
            <a:extLst>
              <a:ext uri="{FF2B5EF4-FFF2-40B4-BE49-F238E27FC236}">
                <a16:creationId xmlns="" xmlns:a16="http://schemas.microsoft.com/office/drawing/2014/main" id="{A93D0429-B2BC-4B69-9AC0-40C9BDFCA4B2}"/>
              </a:ext>
            </a:extLst>
          </p:cNvPr>
          <p:cNvPicPr>
            <a:picLocks noChangeAspect="1"/>
          </p:cNvPicPr>
          <p:nvPr/>
        </p:nvPicPr>
        <p:blipFill>
          <a:blip r:embed="rId5"/>
          <a:stretch>
            <a:fillRect/>
          </a:stretch>
        </p:blipFill>
        <p:spPr>
          <a:xfrm>
            <a:off x="3243732" y="5310640"/>
            <a:ext cx="1987468" cy="1987468"/>
          </a:xfrm>
          <a:prstGeom prst="rect">
            <a:avLst/>
          </a:prstGeom>
        </p:spPr>
      </p:pic>
      <p:pic>
        <p:nvPicPr>
          <p:cNvPr id="12" name="Picture 11">
            <a:extLst>
              <a:ext uri="{FF2B5EF4-FFF2-40B4-BE49-F238E27FC236}">
                <a16:creationId xmlns="" xmlns:a16="http://schemas.microsoft.com/office/drawing/2014/main" id="{55830E3E-2124-4698-8A37-DB04713EB74C}"/>
              </a:ext>
            </a:extLst>
          </p:cNvPr>
          <p:cNvPicPr>
            <a:picLocks noChangeAspect="1"/>
          </p:cNvPicPr>
          <p:nvPr/>
        </p:nvPicPr>
        <p:blipFill>
          <a:blip r:embed="rId5"/>
          <a:stretch>
            <a:fillRect/>
          </a:stretch>
        </p:blipFill>
        <p:spPr>
          <a:xfrm>
            <a:off x="2350177" y="5307959"/>
            <a:ext cx="1987468" cy="1987468"/>
          </a:xfrm>
          <a:prstGeom prst="rect">
            <a:avLst/>
          </a:prstGeom>
        </p:spPr>
      </p:pic>
      <p:pic>
        <p:nvPicPr>
          <p:cNvPr id="13" name="Picture 12">
            <a:extLst>
              <a:ext uri="{FF2B5EF4-FFF2-40B4-BE49-F238E27FC236}">
                <a16:creationId xmlns="" xmlns:a16="http://schemas.microsoft.com/office/drawing/2014/main" id="{4B607201-AA56-4651-9460-1EF2A3F396B5}"/>
              </a:ext>
            </a:extLst>
          </p:cNvPr>
          <p:cNvPicPr>
            <a:picLocks noChangeAspect="1"/>
          </p:cNvPicPr>
          <p:nvPr/>
        </p:nvPicPr>
        <p:blipFill>
          <a:blip r:embed="rId5"/>
          <a:stretch>
            <a:fillRect/>
          </a:stretch>
        </p:blipFill>
        <p:spPr>
          <a:xfrm>
            <a:off x="1490607" y="5307959"/>
            <a:ext cx="1987468" cy="1987468"/>
          </a:xfrm>
          <a:prstGeom prst="rect">
            <a:avLst/>
          </a:prstGeom>
        </p:spPr>
      </p:pic>
      <p:pic>
        <p:nvPicPr>
          <p:cNvPr id="14" name="Picture 13">
            <a:extLst>
              <a:ext uri="{FF2B5EF4-FFF2-40B4-BE49-F238E27FC236}">
                <a16:creationId xmlns="" xmlns:a16="http://schemas.microsoft.com/office/drawing/2014/main" id="{D39B4E12-7842-470C-A4C5-D39D57A075BC}"/>
              </a:ext>
            </a:extLst>
          </p:cNvPr>
          <p:cNvPicPr>
            <a:picLocks noChangeAspect="1"/>
          </p:cNvPicPr>
          <p:nvPr/>
        </p:nvPicPr>
        <p:blipFill>
          <a:blip r:embed="rId5"/>
          <a:stretch>
            <a:fillRect/>
          </a:stretch>
        </p:blipFill>
        <p:spPr>
          <a:xfrm>
            <a:off x="926658" y="5341140"/>
            <a:ext cx="1987468" cy="1987468"/>
          </a:xfrm>
          <a:prstGeom prst="rect">
            <a:avLst/>
          </a:prstGeom>
        </p:spPr>
      </p:pic>
      <p:pic>
        <p:nvPicPr>
          <p:cNvPr id="15" name="Picture 14">
            <a:extLst>
              <a:ext uri="{FF2B5EF4-FFF2-40B4-BE49-F238E27FC236}">
                <a16:creationId xmlns="" xmlns:a16="http://schemas.microsoft.com/office/drawing/2014/main" id="{020DDE2A-CCB4-49D0-8CC8-84E47FE79B60}"/>
              </a:ext>
            </a:extLst>
          </p:cNvPr>
          <p:cNvPicPr>
            <a:picLocks noChangeAspect="1"/>
          </p:cNvPicPr>
          <p:nvPr/>
        </p:nvPicPr>
        <p:blipFill>
          <a:blip r:embed="rId5"/>
          <a:stretch>
            <a:fillRect/>
          </a:stretch>
        </p:blipFill>
        <p:spPr>
          <a:xfrm>
            <a:off x="324482" y="5324550"/>
            <a:ext cx="1987468" cy="1987468"/>
          </a:xfrm>
          <a:prstGeom prst="rect">
            <a:avLst/>
          </a:prstGeom>
        </p:spPr>
      </p:pic>
      <p:pic>
        <p:nvPicPr>
          <p:cNvPr id="16" name="Picture 15">
            <a:extLst>
              <a:ext uri="{FF2B5EF4-FFF2-40B4-BE49-F238E27FC236}">
                <a16:creationId xmlns="" xmlns:a16="http://schemas.microsoft.com/office/drawing/2014/main" id="{76B01C2C-5D5E-46D8-A148-D4D80CF92E4F}"/>
              </a:ext>
            </a:extLst>
          </p:cNvPr>
          <p:cNvPicPr>
            <a:picLocks noChangeAspect="1"/>
          </p:cNvPicPr>
          <p:nvPr/>
        </p:nvPicPr>
        <p:blipFill>
          <a:blip r:embed="rId5"/>
          <a:stretch>
            <a:fillRect/>
          </a:stretch>
        </p:blipFill>
        <p:spPr>
          <a:xfrm>
            <a:off x="-256828" y="5316254"/>
            <a:ext cx="1987468" cy="1987468"/>
          </a:xfrm>
          <a:prstGeom prst="rect">
            <a:avLst/>
          </a:prstGeom>
        </p:spPr>
      </p:pic>
      <p:pic>
        <p:nvPicPr>
          <p:cNvPr id="17" name="Picture 16">
            <a:extLst>
              <a:ext uri="{FF2B5EF4-FFF2-40B4-BE49-F238E27FC236}">
                <a16:creationId xmlns="" xmlns:a16="http://schemas.microsoft.com/office/drawing/2014/main" id="{AFE5C8D9-D7B1-4DC8-BF8C-EEF2373F3A7D}"/>
              </a:ext>
            </a:extLst>
          </p:cNvPr>
          <p:cNvPicPr>
            <a:picLocks noChangeAspect="1"/>
          </p:cNvPicPr>
          <p:nvPr/>
        </p:nvPicPr>
        <p:blipFill>
          <a:blip r:embed="rId5"/>
          <a:stretch>
            <a:fillRect/>
          </a:stretch>
        </p:blipFill>
        <p:spPr>
          <a:xfrm>
            <a:off x="-674824" y="5299664"/>
            <a:ext cx="1987468" cy="1987468"/>
          </a:xfrm>
          <a:prstGeom prst="rect">
            <a:avLst/>
          </a:prstGeom>
        </p:spPr>
      </p:pic>
      <p:pic>
        <p:nvPicPr>
          <p:cNvPr id="18" name="Picture 17">
            <a:extLst>
              <a:ext uri="{FF2B5EF4-FFF2-40B4-BE49-F238E27FC236}">
                <a16:creationId xmlns="" xmlns:a16="http://schemas.microsoft.com/office/drawing/2014/main" id="{46C05BD2-52AD-4A34-BC16-33DBE9C5EFD2}"/>
              </a:ext>
            </a:extLst>
          </p:cNvPr>
          <p:cNvPicPr>
            <a:picLocks noChangeAspect="1"/>
          </p:cNvPicPr>
          <p:nvPr/>
        </p:nvPicPr>
        <p:blipFill>
          <a:blip r:embed="rId5"/>
          <a:stretch>
            <a:fillRect/>
          </a:stretch>
        </p:blipFill>
        <p:spPr>
          <a:xfrm>
            <a:off x="1895499" y="5316254"/>
            <a:ext cx="1987468" cy="1987468"/>
          </a:xfrm>
          <a:prstGeom prst="rect">
            <a:avLst/>
          </a:prstGeom>
        </p:spPr>
      </p:pic>
      <p:pic>
        <p:nvPicPr>
          <p:cNvPr id="19" name="Picture 18">
            <a:extLst>
              <a:ext uri="{FF2B5EF4-FFF2-40B4-BE49-F238E27FC236}">
                <a16:creationId xmlns="" xmlns:a16="http://schemas.microsoft.com/office/drawing/2014/main" id="{CF81EE9D-D966-459C-958D-E7A70A16FA53}"/>
              </a:ext>
            </a:extLst>
          </p:cNvPr>
          <p:cNvPicPr>
            <a:picLocks noChangeAspect="1"/>
          </p:cNvPicPr>
          <p:nvPr/>
        </p:nvPicPr>
        <p:blipFill>
          <a:blip r:embed="rId5"/>
          <a:stretch>
            <a:fillRect/>
          </a:stretch>
        </p:blipFill>
        <p:spPr>
          <a:xfrm>
            <a:off x="2741169" y="5336993"/>
            <a:ext cx="1987468" cy="1987468"/>
          </a:xfrm>
          <a:prstGeom prst="rect">
            <a:avLst/>
          </a:prstGeom>
        </p:spPr>
      </p:pic>
      <p:pic>
        <p:nvPicPr>
          <p:cNvPr id="20" name="Picture 19">
            <a:extLst>
              <a:ext uri="{FF2B5EF4-FFF2-40B4-BE49-F238E27FC236}">
                <a16:creationId xmlns="" xmlns:a16="http://schemas.microsoft.com/office/drawing/2014/main" id="{BC8BC056-A946-4DA7-A74F-A76361A72CC9}"/>
              </a:ext>
            </a:extLst>
          </p:cNvPr>
          <p:cNvPicPr>
            <a:picLocks noChangeAspect="1"/>
          </p:cNvPicPr>
          <p:nvPr/>
        </p:nvPicPr>
        <p:blipFill>
          <a:blip r:embed="rId5"/>
          <a:stretch>
            <a:fillRect/>
          </a:stretch>
        </p:blipFill>
        <p:spPr>
          <a:xfrm>
            <a:off x="3748803" y="5374321"/>
            <a:ext cx="1987468" cy="1987468"/>
          </a:xfrm>
          <a:prstGeom prst="rect">
            <a:avLst/>
          </a:prstGeom>
        </p:spPr>
      </p:pic>
      <p:pic>
        <p:nvPicPr>
          <p:cNvPr id="21" name="Picture 20">
            <a:extLst>
              <a:ext uri="{FF2B5EF4-FFF2-40B4-BE49-F238E27FC236}">
                <a16:creationId xmlns="" xmlns:a16="http://schemas.microsoft.com/office/drawing/2014/main" id="{4D26B824-FEC2-467A-81B3-2B47D8FD055E}"/>
              </a:ext>
            </a:extLst>
          </p:cNvPr>
          <p:cNvPicPr>
            <a:picLocks noChangeAspect="1"/>
          </p:cNvPicPr>
          <p:nvPr/>
        </p:nvPicPr>
        <p:blipFill>
          <a:blip r:embed="rId5"/>
          <a:stretch>
            <a:fillRect/>
          </a:stretch>
        </p:blipFill>
        <p:spPr>
          <a:xfrm>
            <a:off x="4882765" y="5298160"/>
            <a:ext cx="1987468" cy="1987468"/>
          </a:xfrm>
          <a:prstGeom prst="rect">
            <a:avLst/>
          </a:prstGeom>
        </p:spPr>
      </p:pic>
      <p:pic>
        <p:nvPicPr>
          <p:cNvPr id="22" name="Picture 21">
            <a:extLst>
              <a:ext uri="{FF2B5EF4-FFF2-40B4-BE49-F238E27FC236}">
                <a16:creationId xmlns="" xmlns:a16="http://schemas.microsoft.com/office/drawing/2014/main" id="{6BFDE40F-A436-4F36-B8AA-67B84566FF98}"/>
              </a:ext>
            </a:extLst>
          </p:cNvPr>
          <p:cNvPicPr>
            <a:picLocks noChangeAspect="1"/>
          </p:cNvPicPr>
          <p:nvPr/>
        </p:nvPicPr>
        <p:blipFill>
          <a:blip r:embed="rId5"/>
          <a:stretch>
            <a:fillRect/>
          </a:stretch>
        </p:blipFill>
        <p:spPr>
          <a:xfrm>
            <a:off x="6281109" y="5316254"/>
            <a:ext cx="1987468" cy="1987468"/>
          </a:xfrm>
          <a:prstGeom prst="rect">
            <a:avLst/>
          </a:prstGeom>
        </p:spPr>
      </p:pic>
      <p:pic>
        <p:nvPicPr>
          <p:cNvPr id="23" name="Picture 22">
            <a:extLst>
              <a:ext uri="{FF2B5EF4-FFF2-40B4-BE49-F238E27FC236}">
                <a16:creationId xmlns="" xmlns:a16="http://schemas.microsoft.com/office/drawing/2014/main" id="{067F9185-9984-487A-8E13-54A86268EB2F}"/>
              </a:ext>
            </a:extLst>
          </p:cNvPr>
          <p:cNvPicPr>
            <a:picLocks noChangeAspect="1"/>
          </p:cNvPicPr>
          <p:nvPr/>
        </p:nvPicPr>
        <p:blipFill>
          <a:blip r:embed="rId5"/>
          <a:stretch>
            <a:fillRect/>
          </a:stretch>
        </p:blipFill>
        <p:spPr>
          <a:xfrm>
            <a:off x="6716583" y="5298160"/>
            <a:ext cx="1987468" cy="1987468"/>
          </a:xfrm>
          <a:prstGeom prst="rect">
            <a:avLst/>
          </a:prstGeom>
        </p:spPr>
      </p:pic>
      <p:pic>
        <p:nvPicPr>
          <p:cNvPr id="24" name="Picture 23">
            <a:extLst>
              <a:ext uri="{FF2B5EF4-FFF2-40B4-BE49-F238E27FC236}">
                <a16:creationId xmlns="" xmlns:a16="http://schemas.microsoft.com/office/drawing/2014/main" id="{1EADD125-E2C8-42DC-BC85-5065DE9E36FB}"/>
              </a:ext>
            </a:extLst>
          </p:cNvPr>
          <p:cNvPicPr>
            <a:picLocks noChangeAspect="1"/>
          </p:cNvPicPr>
          <p:nvPr/>
        </p:nvPicPr>
        <p:blipFill>
          <a:blip r:embed="rId5"/>
          <a:stretch>
            <a:fillRect/>
          </a:stretch>
        </p:blipFill>
        <p:spPr>
          <a:xfrm>
            <a:off x="7187768" y="5288361"/>
            <a:ext cx="1987468" cy="1987468"/>
          </a:xfrm>
          <a:prstGeom prst="rect">
            <a:avLst/>
          </a:prstGeom>
        </p:spPr>
      </p:pic>
      <p:pic>
        <p:nvPicPr>
          <p:cNvPr id="25" name="Picture 24">
            <a:extLst>
              <a:ext uri="{FF2B5EF4-FFF2-40B4-BE49-F238E27FC236}">
                <a16:creationId xmlns="" xmlns:a16="http://schemas.microsoft.com/office/drawing/2014/main" id="{FCC7C4A3-FD5E-41FA-9254-AD8F4DE1FABE}"/>
              </a:ext>
            </a:extLst>
          </p:cNvPr>
          <p:cNvPicPr>
            <a:picLocks noChangeAspect="1"/>
          </p:cNvPicPr>
          <p:nvPr/>
        </p:nvPicPr>
        <p:blipFill>
          <a:blip r:embed="rId5"/>
          <a:stretch>
            <a:fillRect/>
          </a:stretch>
        </p:blipFill>
        <p:spPr>
          <a:xfrm>
            <a:off x="7674214" y="5296907"/>
            <a:ext cx="1987468" cy="1987468"/>
          </a:xfrm>
          <a:prstGeom prst="rect">
            <a:avLst/>
          </a:prstGeom>
        </p:spPr>
      </p:pic>
      <p:pic>
        <p:nvPicPr>
          <p:cNvPr id="26" name="Picture 25">
            <a:extLst>
              <a:ext uri="{FF2B5EF4-FFF2-40B4-BE49-F238E27FC236}">
                <a16:creationId xmlns="" xmlns:a16="http://schemas.microsoft.com/office/drawing/2014/main" id="{2159DCB5-B361-44DD-95DF-786A4FC207C0}"/>
              </a:ext>
            </a:extLst>
          </p:cNvPr>
          <p:cNvPicPr>
            <a:picLocks noChangeAspect="1"/>
          </p:cNvPicPr>
          <p:nvPr/>
        </p:nvPicPr>
        <p:blipFill>
          <a:blip r:embed="rId5"/>
          <a:stretch>
            <a:fillRect/>
          </a:stretch>
        </p:blipFill>
        <p:spPr>
          <a:xfrm>
            <a:off x="8063560" y="5251822"/>
            <a:ext cx="1987468" cy="1987468"/>
          </a:xfrm>
          <a:prstGeom prst="rect">
            <a:avLst/>
          </a:prstGeom>
        </p:spPr>
      </p:pic>
      <p:pic>
        <p:nvPicPr>
          <p:cNvPr id="27" name="Picture 26">
            <a:extLst>
              <a:ext uri="{FF2B5EF4-FFF2-40B4-BE49-F238E27FC236}">
                <a16:creationId xmlns="" xmlns:a16="http://schemas.microsoft.com/office/drawing/2014/main" id="{00D36519-9FEA-45EF-A62C-5579E0A6089F}"/>
              </a:ext>
            </a:extLst>
          </p:cNvPr>
          <p:cNvPicPr>
            <a:picLocks noChangeAspect="1"/>
          </p:cNvPicPr>
          <p:nvPr/>
        </p:nvPicPr>
        <p:blipFill>
          <a:blip r:embed="rId5"/>
          <a:stretch>
            <a:fillRect/>
          </a:stretch>
        </p:blipFill>
        <p:spPr>
          <a:xfrm>
            <a:off x="8561316" y="5251822"/>
            <a:ext cx="1987468" cy="1987468"/>
          </a:xfrm>
          <a:prstGeom prst="rect">
            <a:avLst/>
          </a:prstGeom>
        </p:spPr>
      </p:pic>
      <p:pic>
        <p:nvPicPr>
          <p:cNvPr id="28" name="Picture 27">
            <a:extLst>
              <a:ext uri="{FF2B5EF4-FFF2-40B4-BE49-F238E27FC236}">
                <a16:creationId xmlns="" xmlns:a16="http://schemas.microsoft.com/office/drawing/2014/main" id="{EE670EC6-3E6E-4ABF-968D-CD026FD1869F}"/>
              </a:ext>
            </a:extLst>
          </p:cNvPr>
          <p:cNvPicPr>
            <a:picLocks noChangeAspect="1"/>
          </p:cNvPicPr>
          <p:nvPr/>
        </p:nvPicPr>
        <p:blipFill>
          <a:blip r:embed="rId5"/>
          <a:stretch>
            <a:fillRect/>
          </a:stretch>
        </p:blipFill>
        <p:spPr>
          <a:xfrm>
            <a:off x="8885168" y="5225007"/>
            <a:ext cx="1987468" cy="1987468"/>
          </a:xfrm>
          <a:prstGeom prst="rect">
            <a:avLst/>
          </a:prstGeom>
        </p:spPr>
      </p:pic>
      <p:pic>
        <p:nvPicPr>
          <p:cNvPr id="29" name="Picture 28">
            <a:extLst>
              <a:ext uri="{FF2B5EF4-FFF2-40B4-BE49-F238E27FC236}">
                <a16:creationId xmlns="" xmlns:a16="http://schemas.microsoft.com/office/drawing/2014/main" id="{4360CC2F-F6DA-4731-BC3E-170CE124F336}"/>
              </a:ext>
            </a:extLst>
          </p:cNvPr>
          <p:cNvPicPr>
            <a:picLocks noChangeAspect="1"/>
          </p:cNvPicPr>
          <p:nvPr/>
        </p:nvPicPr>
        <p:blipFill>
          <a:blip r:embed="rId5"/>
          <a:stretch>
            <a:fillRect/>
          </a:stretch>
        </p:blipFill>
        <p:spPr>
          <a:xfrm>
            <a:off x="9389560" y="5225007"/>
            <a:ext cx="1987468" cy="1987468"/>
          </a:xfrm>
          <a:prstGeom prst="rect">
            <a:avLst/>
          </a:prstGeom>
        </p:spPr>
      </p:pic>
      <p:pic>
        <p:nvPicPr>
          <p:cNvPr id="30" name="Picture 29">
            <a:extLst>
              <a:ext uri="{FF2B5EF4-FFF2-40B4-BE49-F238E27FC236}">
                <a16:creationId xmlns="" xmlns:a16="http://schemas.microsoft.com/office/drawing/2014/main" id="{E7AA433C-3E36-43D8-BAC7-3402A4074180}"/>
              </a:ext>
            </a:extLst>
          </p:cNvPr>
          <p:cNvPicPr>
            <a:picLocks noChangeAspect="1"/>
          </p:cNvPicPr>
          <p:nvPr/>
        </p:nvPicPr>
        <p:blipFill>
          <a:blip r:embed="rId5"/>
          <a:stretch>
            <a:fillRect/>
          </a:stretch>
        </p:blipFill>
        <p:spPr>
          <a:xfrm>
            <a:off x="9927220" y="5316254"/>
            <a:ext cx="1987468" cy="1987468"/>
          </a:xfrm>
          <a:prstGeom prst="rect">
            <a:avLst/>
          </a:prstGeom>
        </p:spPr>
      </p:pic>
      <p:pic>
        <p:nvPicPr>
          <p:cNvPr id="31" name="Picture 30">
            <a:extLst>
              <a:ext uri="{FF2B5EF4-FFF2-40B4-BE49-F238E27FC236}">
                <a16:creationId xmlns="" xmlns:a16="http://schemas.microsoft.com/office/drawing/2014/main" id="{972A0073-0AF4-426E-9174-B6CB89BFB805}"/>
              </a:ext>
            </a:extLst>
          </p:cNvPr>
          <p:cNvPicPr>
            <a:picLocks noChangeAspect="1"/>
          </p:cNvPicPr>
          <p:nvPr/>
        </p:nvPicPr>
        <p:blipFill>
          <a:blip r:embed="rId5"/>
          <a:stretch>
            <a:fillRect/>
          </a:stretch>
        </p:blipFill>
        <p:spPr>
          <a:xfrm>
            <a:off x="10318966" y="5316254"/>
            <a:ext cx="1987468" cy="1987468"/>
          </a:xfrm>
          <a:prstGeom prst="rect">
            <a:avLst/>
          </a:prstGeom>
        </p:spPr>
      </p:pic>
      <p:pic>
        <p:nvPicPr>
          <p:cNvPr id="32" name="Picture 31">
            <a:extLst>
              <a:ext uri="{FF2B5EF4-FFF2-40B4-BE49-F238E27FC236}">
                <a16:creationId xmlns="" xmlns:a16="http://schemas.microsoft.com/office/drawing/2014/main" id="{E8A81F98-6977-4825-8B4F-A996719A1066}"/>
              </a:ext>
            </a:extLst>
          </p:cNvPr>
          <p:cNvPicPr>
            <a:picLocks noChangeAspect="1"/>
          </p:cNvPicPr>
          <p:nvPr/>
        </p:nvPicPr>
        <p:blipFill>
          <a:blip r:embed="rId5"/>
          <a:stretch>
            <a:fillRect/>
          </a:stretch>
        </p:blipFill>
        <p:spPr>
          <a:xfrm>
            <a:off x="10664812" y="5251822"/>
            <a:ext cx="1987468" cy="1987468"/>
          </a:xfrm>
          <a:prstGeom prst="rect">
            <a:avLst/>
          </a:prstGeom>
        </p:spPr>
      </p:pic>
    </p:spTree>
    <p:extLst>
      <p:ext uri="{BB962C8B-B14F-4D97-AF65-F5344CB8AC3E}">
        <p14:creationId xmlns:p14="http://schemas.microsoft.com/office/powerpoint/2010/main" val="20842982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 xmlns:a16="http://schemas.microsoft.com/office/drawing/2014/main" id="{87847B9B-ABBE-40A3-9829-30FC4EC9D33B}"/>
              </a:ext>
            </a:extLst>
          </p:cNvPr>
          <p:cNvSpPr txBox="1"/>
          <p:nvPr/>
        </p:nvSpPr>
        <p:spPr>
          <a:xfrm>
            <a:off x="131559" y="90539"/>
            <a:ext cx="6409188" cy="1015663"/>
          </a:xfrm>
          <a:prstGeom prst="rect">
            <a:avLst/>
          </a:prstGeom>
          <a:noFill/>
        </p:spPr>
        <p:txBody>
          <a:bodyPr wrap="square" rtlCol="0">
            <a:spAutoFit/>
          </a:bodyPr>
          <a:lstStyle/>
          <a:p>
            <a:pPr lvl="0" algn="ctr"/>
            <a:r>
              <a:rPr lang="en-US" sz="6000" b="1" dirty="0">
                <a:solidFill>
                  <a:srgbClr val="ED7D31">
                    <a:lumMod val="75000"/>
                  </a:srgbClr>
                </a:solidFill>
                <a:latin typeface="Times New Roman" panose="02020603050405020304" pitchFamily="18" charset="0"/>
                <a:cs typeface="Times New Roman" panose="02020603050405020304" pitchFamily="18" charset="0"/>
              </a:rPr>
              <a:t>2. </a:t>
            </a:r>
            <a:r>
              <a:rPr lang="en-US" sz="6000" b="1" dirty="0" err="1">
                <a:solidFill>
                  <a:srgbClr val="ED7D31">
                    <a:lumMod val="75000"/>
                  </a:srgbClr>
                </a:solidFill>
                <a:latin typeface="Times New Roman" panose="02020603050405020304" pitchFamily="18" charset="0"/>
                <a:cs typeface="Times New Roman" panose="02020603050405020304" pitchFamily="18" charset="0"/>
              </a:rPr>
              <a:t>Chú</a:t>
            </a:r>
            <a:r>
              <a:rPr lang="en-US" sz="6000" b="1" dirty="0">
                <a:solidFill>
                  <a:srgbClr val="ED7D31">
                    <a:lumMod val="75000"/>
                  </a:srgbClr>
                </a:solidFill>
                <a:latin typeface="Times New Roman" panose="02020603050405020304" pitchFamily="18" charset="0"/>
                <a:cs typeface="Times New Roman" panose="02020603050405020304" pitchFamily="18" charset="0"/>
              </a:rPr>
              <a:t> </a:t>
            </a:r>
            <a:r>
              <a:rPr lang="en-US" sz="6000" b="1" dirty="0" err="1">
                <a:solidFill>
                  <a:srgbClr val="ED7D31">
                    <a:lumMod val="75000"/>
                  </a:srgbClr>
                </a:solidFill>
                <a:latin typeface="Times New Roman" panose="02020603050405020304" pitchFamily="18" charset="0"/>
                <a:cs typeface="Times New Roman" panose="02020603050405020304" pitchFamily="18" charset="0"/>
              </a:rPr>
              <a:t>thích</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 xmlns:a16="http://schemas.microsoft.com/office/drawing/2014/main" id="{282A3086-9C6A-4C83-986B-6C1B1AEEFA4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 xmlns:a16="http://schemas.microsoft.com/office/drawing/2014/main" id="{C61CD613-67D4-4A43-BBF7-0FFF89C935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 xmlns:a16="http://schemas.microsoft.com/office/drawing/2014/main" id="{03DBB5B8-CEC3-4711-BA2A-8B3371286C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 xmlns:a16="http://schemas.microsoft.com/office/drawing/2014/main" id="{8BA57EBB-4AF9-48E5-96B4-E5955A4ABC9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 xmlns:a16="http://schemas.microsoft.com/office/drawing/2014/main" id="{8EB7F0D0-B3E2-4FD2-AE2A-5D8409DE293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 xmlns:a16="http://schemas.microsoft.com/office/drawing/2014/main" id="{4588DBDF-4810-4C73-9709-FF0E8ABF10D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 xmlns:a16="http://schemas.microsoft.com/office/drawing/2014/main" id="{34DEFB29-976B-4ECB-9A91-5DD6FFCA9ED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 xmlns:a16="http://schemas.microsoft.com/office/drawing/2014/main" id="{E6A4001C-74BE-459A-8C48-B40C1723A34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 xmlns:a16="http://schemas.microsoft.com/office/drawing/2014/main" id="{09D469D6-6DCB-452A-9322-BB29F33F066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 xmlns:a16="http://schemas.microsoft.com/office/drawing/2014/main" id="{EFB5AF8B-FA62-433D-BC04-1EA16372267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 xmlns:a16="http://schemas.microsoft.com/office/drawing/2014/main" id="{31AB698A-F3EB-4422-B313-B18A370E873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 xmlns:a16="http://schemas.microsoft.com/office/drawing/2014/main" id="{15204327-EA08-42A3-955B-279E62A525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 xmlns:a16="http://schemas.microsoft.com/office/drawing/2014/main" id="{30CE3015-204F-4AF4-98E1-A3A5DA9AC63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 xmlns:a16="http://schemas.microsoft.com/office/drawing/2014/main" id="{5E0FB1E8-9486-4C8F-9184-0804EBDC1B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 xmlns:a16="http://schemas.microsoft.com/office/drawing/2014/main" id="{C5BE3974-0496-4105-A331-DA6ECCEBF6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 xmlns:a16="http://schemas.microsoft.com/office/drawing/2014/main" id="{40C2FBD7-A80B-494F-938A-CFD92FDD33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 xmlns:a16="http://schemas.microsoft.com/office/drawing/2014/main" id="{2F5F3794-B220-4700-9C61-0A37E215235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 xmlns:a16="http://schemas.microsoft.com/office/drawing/2014/main" id="{543565F9-551F-423F-BDF1-F87CF79962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
        <p:nvSpPr>
          <p:cNvPr id="27" name="Rectangle: Rounded Corners 1">
            <a:extLst>
              <a:ext uri="{FF2B5EF4-FFF2-40B4-BE49-F238E27FC236}">
                <a16:creationId xmlns="" xmlns:a16="http://schemas.microsoft.com/office/drawing/2014/main" id="{1E3FFEE2-4FF4-40A5-B041-DA955E278E31}"/>
              </a:ext>
            </a:extLst>
          </p:cNvPr>
          <p:cNvSpPr/>
          <p:nvPr/>
        </p:nvSpPr>
        <p:spPr>
          <a:xfrm>
            <a:off x="2610107" y="3429000"/>
            <a:ext cx="8170877" cy="759256"/>
          </a:xfrm>
          <a:prstGeom prst="roundRect">
            <a:avLst/>
          </a:prstGeom>
          <a:ln w="5715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Tiến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h</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p>
        </p:txBody>
      </p:sp>
      <p:sp>
        <p:nvSpPr>
          <p:cNvPr id="28" name="Rectangle: Rounded Corners 1">
            <a:extLst>
              <a:ext uri="{FF2B5EF4-FFF2-40B4-BE49-F238E27FC236}">
                <a16:creationId xmlns="" xmlns:a16="http://schemas.microsoft.com/office/drawing/2014/main" id="{1E3FFEE2-4FF4-40A5-B041-DA955E278E31}"/>
              </a:ext>
            </a:extLst>
          </p:cNvPr>
          <p:cNvSpPr/>
          <p:nvPr/>
        </p:nvSpPr>
        <p:spPr>
          <a:xfrm>
            <a:off x="2610106" y="995367"/>
            <a:ext cx="8170877" cy="1170078"/>
          </a:xfrm>
          <a:prstGeom prst="roundRect">
            <a:avLst/>
          </a:prstGeom>
          <a:ln w="5715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p>
        </p:txBody>
      </p:sp>
      <p:sp>
        <p:nvSpPr>
          <p:cNvPr id="29" name="Rectangle: Rounded Corners 1">
            <a:extLst>
              <a:ext uri="{FF2B5EF4-FFF2-40B4-BE49-F238E27FC236}">
                <a16:creationId xmlns="" xmlns:a16="http://schemas.microsoft.com/office/drawing/2014/main" id="{1E3FFEE2-4FF4-40A5-B041-DA955E278E31}"/>
              </a:ext>
            </a:extLst>
          </p:cNvPr>
          <p:cNvSpPr/>
          <p:nvPr/>
        </p:nvSpPr>
        <p:spPr>
          <a:xfrm>
            <a:off x="2610107" y="2364737"/>
            <a:ext cx="8170877" cy="1027846"/>
          </a:xfrm>
          <a:prstGeom prst="roundRect">
            <a:avLst/>
          </a:prstGeom>
          <a:ln w="5715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dinh</a:t>
            </a:r>
            <a:r>
              <a:rPr lang="en-US" sz="2400" dirty="0">
                <a:latin typeface="Times New Roman" panose="02020603050405020304" pitchFamily="18" charset="0"/>
                <a:cs typeface="Times New Roman" panose="02020603050405020304" pitchFamily="18" charset="0"/>
              </a:rPr>
              <a:t> d</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c</a:t>
            </a:r>
            <a:r>
              <a:rPr lang="vi-VN" sz="2400" dirty="0">
                <a:latin typeface="Times New Roman" panose="02020603050405020304" pitchFamily="18" charset="0"/>
                <a:cs typeface="Times New Roman" panose="02020603050405020304" pitchFamily="18" charset="0"/>
              </a:rPr>
              <a:t>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a:t>
            </a:r>
          </a:p>
        </p:txBody>
      </p:sp>
      <p:sp>
        <p:nvSpPr>
          <p:cNvPr id="30" name="Rectangle: Rounded Corners 1">
            <a:extLst>
              <a:ext uri="{FF2B5EF4-FFF2-40B4-BE49-F238E27FC236}">
                <a16:creationId xmlns="" xmlns:a16="http://schemas.microsoft.com/office/drawing/2014/main" id="{1E3FFEE2-4FF4-40A5-B041-DA955E278E31}"/>
              </a:ext>
            </a:extLst>
          </p:cNvPr>
          <p:cNvSpPr/>
          <p:nvPr/>
        </p:nvSpPr>
        <p:spPr>
          <a:xfrm>
            <a:off x="2610107" y="4448415"/>
            <a:ext cx="8170877" cy="1446590"/>
          </a:xfrm>
          <a:prstGeom prst="roundRect">
            <a:avLst/>
          </a:prstGeom>
          <a:ln w="5715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Biome: </a:t>
            </a:r>
            <a:r>
              <a:rPr lang="vi-VN" sz="2400" dirty="0">
                <a:latin typeface="Times New Roman" panose="02020603050405020304" pitchFamily="18" charset="0"/>
                <a:cs typeface="Times New Roman" panose="02020603050405020304" pitchFamily="18" charset="0"/>
              </a:rPr>
              <a:t>để chỉ tập hợp các sinh vật cùng môi trường sinh sống </a:t>
            </a:r>
            <a:r>
              <a:rPr lang="en-US" sz="2400" dirty="0" err="1">
                <a:latin typeface="Times New Roman" panose="02020603050405020304" pitchFamily="18" charset="0"/>
                <a:cs typeface="Times New Roman" panose="02020603050405020304" pitchFamily="18" charset="0"/>
              </a:rPr>
              <a:t>mang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ờng</a:t>
            </a:r>
            <a:r>
              <a:rPr lang="en-US" sz="2400" dirty="0">
                <a:latin typeface="Times New Roman" panose="02020603050405020304" pitchFamily="18" charset="0"/>
                <a:cs typeface="Times New Roman" panose="02020603050405020304" pitchFamily="18" charset="0"/>
              </a:rPr>
              <a:t> đ</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khu sinh học</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biome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riêng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49817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002358" y="1312542"/>
            <a:ext cx="3523685" cy="2341936"/>
          </a:xfrm>
          <a:prstGeom prst="rect">
            <a:avLst/>
          </a:prstGeom>
        </p:spPr>
      </p:pic>
      <p:sp>
        <p:nvSpPr>
          <p:cNvPr id="8" name="TextBox 7">
            <a:extLst>
              <a:ext uri="{FF2B5EF4-FFF2-40B4-BE49-F238E27FC236}">
                <a16:creationId xmlns="" xmlns:a16="http://schemas.microsoft.com/office/drawing/2014/main" id="{87847B9B-ABBE-40A3-9829-30FC4EC9D33B}"/>
              </a:ext>
            </a:extLst>
          </p:cNvPr>
          <p:cNvSpPr txBox="1"/>
          <p:nvPr/>
        </p:nvSpPr>
        <p:spPr>
          <a:xfrm>
            <a:off x="2061418" y="110524"/>
            <a:ext cx="74726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3.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Tác</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giả</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tác</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phẩm</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 xmlns:a16="http://schemas.microsoft.com/office/drawing/2014/main" id="{6120293F-C1E4-4639-B9D0-8FF93F7E5D26}"/>
              </a:ext>
            </a:extLst>
          </p:cNvPr>
          <p:cNvSpPr/>
          <p:nvPr/>
        </p:nvSpPr>
        <p:spPr>
          <a:xfrm>
            <a:off x="3445913" y="1611722"/>
            <a:ext cx="2424420" cy="954107"/>
          </a:xfrm>
          <a:prstGeom prst="rect">
            <a:avLst/>
          </a:prstGeom>
        </p:spPr>
        <p:txBody>
          <a:bodyPr wrap="square">
            <a:spAutoFit/>
          </a:bodyPr>
          <a:lstStyle/>
          <a:p>
            <a:pPr lvl="0" algn="just"/>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Ngọc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Phú</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211570" y="2302300"/>
            <a:ext cx="1986618" cy="1986618"/>
          </a:xfrm>
          <a:prstGeom prst="rect">
            <a:avLst/>
          </a:prstGeom>
        </p:spPr>
      </p:pic>
      <p:pic>
        <p:nvPicPr>
          <p:cNvPr id="19" name="Picture 18">
            <a:extLst>
              <a:ext uri="{FF2B5EF4-FFF2-40B4-BE49-F238E27FC236}">
                <a16:creationId xmlns=""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417566" y="5333407"/>
            <a:ext cx="1986618" cy="1986618"/>
          </a:xfrm>
          <a:prstGeom prst="rect">
            <a:avLst/>
          </a:prstGeom>
        </p:spPr>
      </p:pic>
      <p:pic>
        <p:nvPicPr>
          <p:cNvPr id="20" name="Picture 19">
            <a:extLst>
              <a:ext uri="{FF2B5EF4-FFF2-40B4-BE49-F238E27FC236}">
                <a16:creationId xmlns=""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7" name="Picture 26">
            <a:extLst>
              <a:ext uri="{FF2B5EF4-FFF2-40B4-BE49-F238E27FC236}">
                <a16:creationId xmlns="" xmlns:a16="http://schemas.microsoft.com/office/drawing/2014/main" id="{F72B61E9-4A0A-4F8F-914F-EF778123C3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6361447" y="2529446"/>
            <a:ext cx="3523685" cy="2341936"/>
          </a:xfrm>
          <a:prstGeom prst="rect">
            <a:avLst/>
          </a:prstGeom>
        </p:spPr>
      </p:pic>
      <p:sp>
        <p:nvSpPr>
          <p:cNvPr id="28" name="Rectangle 27">
            <a:extLst>
              <a:ext uri="{FF2B5EF4-FFF2-40B4-BE49-F238E27FC236}">
                <a16:creationId xmlns="" xmlns:a16="http://schemas.microsoft.com/office/drawing/2014/main" id="{E618EEB6-A396-46B7-AA8E-A7BFFE32166D}"/>
              </a:ext>
            </a:extLst>
          </p:cNvPr>
          <p:cNvSpPr/>
          <p:nvPr/>
        </p:nvSpPr>
        <p:spPr>
          <a:xfrm>
            <a:off x="6927663" y="2749935"/>
            <a:ext cx="2424420" cy="1384995"/>
          </a:xfrm>
          <a:prstGeom prst="rect">
            <a:avLst/>
          </a:prstGeom>
        </p:spPr>
        <p:txBody>
          <a:bodyPr wrap="square">
            <a:spAutoFit/>
          </a:bodyPr>
          <a:lstStyle/>
          <a:p>
            <a:pPr lvl="0" algn="just"/>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a:t>
            </a:r>
          </a:p>
        </p:txBody>
      </p:sp>
      <p:pic>
        <p:nvPicPr>
          <p:cNvPr id="29" name="Picture 28">
            <a:extLst>
              <a:ext uri="{FF2B5EF4-FFF2-40B4-BE49-F238E27FC236}">
                <a16:creationId xmlns="" xmlns:a16="http://schemas.microsoft.com/office/drawing/2014/main" id="{428FF94B-210D-4797-A4BE-EB98ACF20EF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924482" y="5300185"/>
            <a:ext cx="1986618" cy="1986618"/>
          </a:xfrm>
          <a:prstGeom prst="rect">
            <a:avLst/>
          </a:prstGeom>
        </p:spPr>
      </p:pic>
      <p:pic>
        <p:nvPicPr>
          <p:cNvPr id="30" name="Picture 29">
            <a:extLst>
              <a:ext uri="{FF2B5EF4-FFF2-40B4-BE49-F238E27FC236}">
                <a16:creationId xmlns="" xmlns:a16="http://schemas.microsoft.com/office/drawing/2014/main" id="{66A03408-2063-4467-AA3E-A52CC0ECC35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79694" y="5366619"/>
            <a:ext cx="1986618" cy="1986618"/>
          </a:xfrm>
          <a:prstGeom prst="rect">
            <a:avLst/>
          </a:prstGeom>
        </p:spPr>
      </p:pic>
      <p:pic>
        <p:nvPicPr>
          <p:cNvPr id="31" name="Picture 30">
            <a:extLst>
              <a:ext uri="{FF2B5EF4-FFF2-40B4-BE49-F238E27FC236}">
                <a16:creationId xmlns="" xmlns:a16="http://schemas.microsoft.com/office/drawing/2014/main" id="{26AB2158-B622-492D-8D9B-4D018675DC9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300676" y="3654478"/>
            <a:ext cx="1986618" cy="1986618"/>
          </a:xfrm>
          <a:prstGeom prst="rect">
            <a:avLst/>
          </a:prstGeom>
        </p:spPr>
      </p:pic>
    </p:spTree>
    <p:extLst>
      <p:ext uri="{BB962C8B-B14F-4D97-AF65-F5344CB8AC3E}">
        <p14:creationId xmlns:p14="http://schemas.microsoft.com/office/powerpoint/2010/main" val="25234630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par>
                                <p:cTn id="27" presetID="16" presetClass="entr" presetSubtype="21"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TotalTime>
  <Words>2485</Words>
  <PresentationFormat>Custom</PresentationFormat>
  <Paragraphs>203</Paragraphs>
  <Slides>69</Slides>
  <Notes>0</Notes>
  <HiddenSlides>0</HiddenSlides>
  <MMClips>0</MMClips>
  <ScaleCrop>false</ScaleCrop>
  <HeadingPairs>
    <vt:vector size="4" baseType="variant">
      <vt:variant>
        <vt:lpstr>Theme</vt:lpstr>
      </vt:variant>
      <vt:variant>
        <vt:i4>2</vt:i4>
      </vt:variant>
      <vt:variant>
        <vt:lpstr>Slide Titles</vt:lpstr>
      </vt:variant>
      <vt:variant>
        <vt:i4>69</vt:i4>
      </vt:variant>
    </vt:vector>
  </HeadingPairs>
  <TitlesOfParts>
    <vt:vector size="71"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2022-01-28T14:34:59Z</dcterms:created>
  <dcterms:modified xsi:type="dcterms:W3CDTF">2022-03-11T13:56:06Z</dcterms:modified>
</cp:coreProperties>
</file>