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7" roundtripDataSignature="AMtx7mh2fahd2DUFm+bnfAwiIgywoBNI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aaaaaaaaa</a:t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40" Type="http://schemas.openxmlformats.org/officeDocument/2006/relationships/image" Target="../media/image46.png"/><Relationship Id="rId42" Type="http://schemas.openxmlformats.org/officeDocument/2006/relationships/image" Target="../media/image36.png"/><Relationship Id="rId41" Type="http://schemas.openxmlformats.org/officeDocument/2006/relationships/image" Target="../media/image45.png"/><Relationship Id="rId44" Type="http://schemas.openxmlformats.org/officeDocument/2006/relationships/image" Target="../media/image37.png"/><Relationship Id="rId43" Type="http://schemas.openxmlformats.org/officeDocument/2006/relationships/image" Target="../media/image44.png"/><Relationship Id="rId46" Type="http://schemas.openxmlformats.org/officeDocument/2006/relationships/image" Target="../media/image52.png"/><Relationship Id="rId45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7.png"/><Relationship Id="rId4" Type="http://schemas.openxmlformats.org/officeDocument/2006/relationships/image" Target="../media/image1.png"/><Relationship Id="rId9" Type="http://schemas.openxmlformats.org/officeDocument/2006/relationships/image" Target="../media/image2.png"/><Relationship Id="rId48" Type="http://schemas.openxmlformats.org/officeDocument/2006/relationships/image" Target="../media/image40.png"/><Relationship Id="rId47" Type="http://schemas.openxmlformats.org/officeDocument/2006/relationships/image" Target="../media/image39.png"/><Relationship Id="rId49" Type="http://schemas.openxmlformats.org/officeDocument/2006/relationships/image" Target="../media/image43.png"/><Relationship Id="rId5" Type="http://schemas.openxmlformats.org/officeDocument/2006/relationships/image" Target="../media/image3.png"/><Relationship Id="rId6" Type="http://schemas.openxmlformats.org/officeDocument/2006/relationships/image" Target="../media/image15.png"/><Relationship Id="rId7" Type="http://schemas.openxmlformats.org/officeDocument/2006/relationships/image" Target="../media/image20.png"/><Relationship Id="rId8" Type="http://schemas.openxmlformats.org/officeDocument/2006/relationships/image" Target="../media/image7.png"/><Relationship Id="rId31" Type="http://schemas.openxmlformats.org/officeDocument/2006/relationships/image" Target="../media/image27.png"/><Relationship Id="rId30" Type="http://schemas.openxmlformats.org/officeDocument/2006/relationships/image" Target="../media/image35.png"/><Relationship Id="rId33" Type="http://schemas.openxmlformats.org/officeDocument/2006/relationships/image" Target="../media/image18.png"/><Relationship Id="rId32" Type="http://schemas.openxmlformats.org/officeDocument/2006/relationships/image" Target="../media/image29.png"/><Relationship Id="rId35" Type="http://schemas.openxmlformats.org/officeDocument/2006/relationships/image" Target="../media/image26.png"/><Relationship Id="rId34" Type="http://schemas.openxmlformats.org/officeDocument/2006/relationships/image" Target="../media/image24.png"/><Relationship Id="rId37" Type="http://schemas.openxmlformats.org/officeDocument/2006/relationships/image" Target="../media/image48.png"/><Relationship Id="rId36" Type="http://schemas.openxmlformats.org/officeDocument/2006/relationships/image" Target="../media/image33.png"/><Relationship Id="rId39" Type="http://schemas.openxmlformats.org/officeDocument/2006/relationships/image" Target="../media/image32.png"/><Relationship Id="rId38" Type="http://schemas.openxmlformats.org/officeDocument/2006/relationships/image" Target="../media/image34.png"/><Relationship Id="rId20" Type="http://schemas.openxmlformats.org/officeDocument/2006/relationships/image" Target="../media/image11.png"/><Relationship Id="rId22" Type="http://schemas.openxmlformats.org/officeDocument/2006/relationships/image" Target="../media/image10.png"/><Relationship Id="rId21" Type="http://schemas.openxmlformats.org/officeDocument/2006/relationships/image" Target="../media/image12.png"/><Relationship Id="rId24" Type="http://schemas.openxmlformats.org/officeDocument/2006/relationships/image" Target="../media/image23.png"/><Relationship Id="rId23" Type="http://schemas.openxmlformats.org/officeDocument/2006/relationships/image" Target="../media/image31.png"/><Relationship Id="rId26" Type="http://schemas.openxmlformats.org/officeDocument/2006/relationships/image" Target="../media/image19.png"/><Relationship Id="rId25" Type="http://schemas.openxmlformats.org/officeDocument/2006/relationships/image" Target="../media/image22.png"/><Relationship Id="rId28" Type="http://schemas.openxmlformats.org/officeDocument/2006/relationships/image" Target="../media/image28.png"/><Relationship Id="rId27" Type="http://schemas.openxmlformats.org/officeDocument/2006/relationships/image" Target="../media/image25.png"/><Relationship Id="rId29" Type="http://schemas.openxmlformats.org/officeDocument/2006/relationships/image" Target="../media/image38.png"/><Relationship Id="rId51" Type="http://schemas.openxmlformats.org/officeDocument/2006/relationships/image" Target="../media/image41.png"/><Relationship Id="rId50" Type="http://schemas.openxmlformats.org/officeDocument/2006/relationships/image" Target="../media/image51.png"/><Relationship Id="rId53" Type="http://schemas.openxmlformats.org/officeDocument/2006/relationships/image" Target="../media/image47.png"/><Relationship Id="rId52" Type="http://schemas.openxmlformats.org/officeDocument/2006/relationships/image" Target="../media/image42.png"/><Relationship Id="rId11" Type="http://schemas.openxmlformats.org/officeDocument/2006/relationships/image" Target="../media/image5.png"/><Relationship Id="rId55" Type="http://schemas.openxmlformats.org/officeDocument/2006/relationships/image" Target="../media/image54.png"/><Relationship Id="rId10" Type="http://schemas.openxmlformats.org/officeDocument/2006/relationships/image" Target="../media/image8.png"/><Relationship Id="rId54" Type="http://schemas.openxmlformats.org/officeDocument/2006/relationships/image" Target="../media/image53.png"/><Relationship Id="rId13" Type="http://schemas.openxmlformats.org/officeDocument/2006/relationships/image" Target="../media/image30.png"/><Relationship Id="rId57" Type="http://schemas.openxmlformats.org/officeDocument/2006/relationships/image" Target="../media/image49.png"/><Relationship Id="rId12" Type="http://schemas.openxmlformats.org/officeDocument/2006/relationships/image" Target="../media/image4.png"/><Relationship Id="rId56" Type="http://schemas.openxmlformats.org/officeDocument/2006/relationships/image" Target="../media/image55.png"/><Relationship Id="rId15" Type="http://schemas.openxmlformats.org/officeDocument/2006/relationships/image" Target="../media/image6.png"/><Relationship Id="rId14" Type="http://schemas.openxmlformats.org/officeDocument/2006/relationships/image" Target="../media/image14.png"/><Relationship Id="rId17" Type="http://schemas.openxmlformats.org/officeDocument/2006/relationships/image" Target="../media/image16.png"/><Relationship Id="rId16" Type="http://schemas.openxmlformats.org/officeDocument/2006/relationships/image" Target="../media/image21.png"/><Relationship Id="rId19" Type="http://schemas.openxmlformats.org/officeDocument/2006/relationships/image" Target="../media/image13.png"/><Relationship Id="rId1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12875" y="4622800"/>
            <a:ext cx="1282700" cy="369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71625" y="4416425"/>
            <a:ext cx="1162050" cy="33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36812" y="4184650"/>
            <a:ext cx="749300" cy="566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008312" y="3382962"/>
            <a:ext cx="1571625" cy="134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3224212"/>
            <a:ext cx="912812" cy="293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54062" y="3127375"/>
            <a:ext cx="841375" cy="39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38162" y="3051175"/>
            <a:ext cx="1062037" cy="249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57212" y="2762250"/>
            <a:ext cx="1076325" cy="490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474787" y="2873375"/>
            <a:ext cx="936625" cy="38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58812" y="2565400"/>
            <a:ext cx="855662" cy="244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14362" y="2446337"/>
            <a:ext cx="936625" cy="249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393825" y="2205037"/>
            <a:ext cx="1057275" cy="792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692150" y="1903412"/>
            <a:ext cx="884237" cy="230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725487" y="1763712"/>
            <a:ext cx="884237" cy="26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1455737" y="1633537"/>
            <a:ext cx="1000125" cy="136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668337" y="1230312"/>
            <a:ext cx="1038225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677862" y="1422400"/>
            <a:ext cx="990600" cy="239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1547812" y="1282700"/>
            <a:ext cx="912812" cy="1716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701675" y="4170362"/>
            <a:ext cx="841375" cy="192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696912" y="3978275"/>
            <a:ext cx="884237" cy="33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1422400" y="2873375"/>
            <a:ext cx="1000125" cy="144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754062" y="3641725"/>
            <a:ext cx="850900" cy="293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763587" y="3556000"/>
            <a:ext cx="874712" cy="211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1484312" y="2873375"/>
            <a:ext cx="927100" cy="89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2228850" y="2066925"/>
            <a:ext cx="922337" cy="93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28">
            <a:alphaModFix/>
          </a:blip>
          <a:srcRect b="0" l="0" r="0" t="0"/>
          <a:stretch/>
        </p:blipFill>
        <p:spPr>
          <a:xfrm>
            <a:off x="2921000" y="2560637"/>
            <a:ext cx="167640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29">
            <a:alphaModFix/>
          </a:blip>
          <a:srcRect b="0" l="0" r="0" t="0"/>
          <a:stretch/>
        </p:blipFill>
        <p:spPr>
          <a:xfrm>
            <a:off x="7567612" y="5127625"/>
            <a:ext cx="869950" cy="18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30">
            <a:alphaModFix/>
          </a:blip>
          <a:srcRect b="0" l="0" r="0" t="0"/>
          <a:stretch/>
        </p:blipFill>
        <p:spPr>
          <a:xfrm>
            <a:off x="7577137" y="5184775"/>
            <a:ext cx="912812" cy="41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31">
            <a:alphaModFix/>
          </a:blip>
          <a:srcRect b="0" l="0" r="0" t="0"/>
          <a:stretch/>
        </p:blipFill>
        <p:spPr>
          <a:xfrm>
            <a:off x="7539037" y="4800600"/>
            <a:ext cx="946150" cy="509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32">
            <a:alphaModFix/>
          </a:blip>
          <a:srcRect b="0" l="0" r="0" t="0"/>
          <a:stretch/>
        </p:blipFill>
        <p:spPr>
          <a:xfrm>
            <a:off x="6761162" y="4737100"/>
            <a:ext cx="941387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33">
            <a:alphaModFix/>
          </a:blip>
          <a:srcRect b="0" l="0" r="0" t="0"/>
          <a:stretch/>
        </p:blipFill>
        <p:spPr>
          <a:xfrm>
            <a:off x="8235950" y="4459287"/>
            <a:ext cx="879475" cy="303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34">
            <a:alphaModFix/>
          </a:blip>
          <a:srcRect b="0" l="0" r="0" t="0"/>
          <a:stretch/>
        </p:blipFill>
        <p:spPr>
          <a:xfrm>
            <a:off x="8216900" y="4310062"/>
            <a:ext cx="884237" cy="2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35">
            <a:alphaModFix/>
          </a:blip>
          <a:srcRect b="0" l="0" r="0" t="0"/>
          <a:stretch/>
        </p:blipFill>
        <p:spPr>
          <a:xfrm>
            <a:off x="8197850" y="4046537"/>
            <a:ext cx="936625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36">
            <a:alphaModFix/>
          </a:blip>
          <a:srcRect b="0" l="0" r="0" t="0"/>
          <a:stretch/>
        </p:blipFill>
        <p:spPr>
          <a:xfrm>
            <a:off x="7500937" y="4194175"/>
            <a:ext cx="855662" cy="39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37">
            <a:alphaModFix/>
          </a:blip>
          <a:srcRect b="0" l="0" r="0" t="0"/>
          <a:stretch/>
        </p:blipFill>
        <p:spPr>
          <a:xfrm>
            <a:off x="6721475" y="4271962"/>
            <a:ext cx="903287" cy="595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38">
            <a:alphaModFix/>
          </a:blip>
          <a:srcRect b="0" l="0" r="0" t="0"/>
          <a:stretch/>
        </p:blipFill>
        <p:spPr>
          <a:xfrm>
            <a:off x="5953125" y="4108450"/>
            <a:ext cx="931862" cy="75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39">
            <a:alphaModFix/>
          </a:blip>
          <a:srcRect b="0" l="0" r="0" t="0"/>
          <a:stretch/>
        </p:blipFill>
        <p:spPr>
          <a:xfrm>
            <a:off x="4357687" y="3382962"/>
            <a:ext cx="1782762" cy="1211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40">
            <a:alphaModFix/>
          </a:blip>
          <a:srcRect b="0" l="0" r="0" t="0"/>
          <a:stretch/>
        </p:blipFill>
        <p:spPr>
          <a:xfrm>
            <a:off x="7553325" y="3449637"/>
            <a:ext cx="782637" cy="288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41">
            <a:alphaModFix/>
          </a:blip>
          <a:srcRect b="0" l="0" r="0" t="0"/>
          <a:stretch/>
        </p:blipFill>
        <p:spPr>
          <a:xfrm>
            <a:off x="6491287" y="2830512"/>
            <a:ext cx="1211262" cy="912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42">
            <a:alphaModFix/>
          </a:blip>
          <a:srcRect b="0" l="0" r="0" t="0"/>
          <a:stretch/>
        </p:blipFill>
        <p:spPr>
          <a:xfrm>
            <a:off x="6496050" y="2830512"/>
            <a:ext cx="860425" cy="303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 rotWithShape="1">
          <a:blip r:embed="rId43">
            <a:alphaModFix/>
          </a:blip>
          <a:srcRect b="0" l="0" r="0" t="0"/>
          <a:stretch/>
        </p:blipFill>
        <p:spPr>
          <a:xfrm>
            <a:off x="6496050" y="2830512"/>
            <a:ext cx="1119187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"/>
          <p:cNvPicPr preferRelativeResize="0"/>
          <p:nvPr/>
        </p:nvPicPr>
        <p:blipFill rotWithShape="1">
          <a:blip r:embed="rId44">
            <a:alphaModFix/>
          </a:blip>
          <a:srcRect b="0" l="0" r="0" t="0"/>
          <a:stretch/>
        </p:blipFill>
        <p:spPr>
          <a:xfrm>
            <a:off x="6496050" y="2830512"/>
            <a:ext cx="94615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"/>
          <p:cNvPicPr preferRelativeResize="0"/>
          <p:nvPr/>
        </p:nvPicPr>
        <p:blipFill rotWithShape="1">
          <a:blip r:embed="rId45">
            <a:alphaModFix/>
          </a:blip>
          <a:srcRect b="0" l="0" r="0" t="0"/>
          <a:stretch/>
        </p:blipFill>
        <p:spPr>
          <a:xfrm>
            <a:off x="7904162" y="1754187"/>
            <a:ext cx="107632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"/>
          <p:cNvPicPr preferRelativeResize="0"/>
          <p:nvPr/>
        </p:nvPicPr>
        <p:blipFill rotWithShape="1">
          <a:blip r:embed="rId46">
            <a:alphaModFix/>
          </a:blip>
          <a:srcRect b="0" l="0" r="0" t="0"/>
          <a:stretch/>
        </p:blipFill>
        <p:spPr>
          <a:xfrm>
            <a:off x="7361237" y="1820862"/>
            <a:ext cx="855662" cy="258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"/>
          <p:cNvPicPr preferRelativeResize="0"/>
          <p:nvPr/>
        </p:nvPicPr>
        <p:blipFill rotWithShape="1">
          <a:blip r:embed="rId47">
            <a:alphaModFix/>
          </a:blip>
          <a:srcRect b="0" l="0" r="0" t="0"/>
          <a:stretch/>
        </p:blipFill>
        <p:spPr>
          <a:xfrm>
            <a:off x="7323137" y="1609725"/>
            <a:ext cx="893762" cy="369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"/>
          <p:cNvPicPr preferRelativeResize="0"/>
          <p:nvPr/>
        </p:nvPicPr>
        <p:blipFill rotWithShape="1">
          <a:blip r:embed="rId48">
            <a:alphaModFix/>
          </a:blip>
          <a:srcRect b="0" l="0" r="0" t="0"/>
          <a:stretch/>
        </p:blipFill>
        <p:spPr>
          <a:xfrm>
            <a:off x="6448425" y="1716087"/>
            <a:ext cx="1033462" cy="124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"/>
          <p:cNvPicPr preferRelativeResize="0"/>
          <p:nvPr/>
        </p:nvPicPr>
        <p:blipFill rotWithShape="1">
          <a:blip r:embed="rId49">
            <a:alphaModFix/>
          </a:blip>
          <a:srcRect b="0" l="0" r="0" t="0"/>
          <a:stretch/>
        </p:blipFill>
        <p:spPr>
          <a:xfrm>
            <a:off x="6481762" y="2667000"/>
            <a:ext cx="874712" cy="288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"/>
          <p:cNvPicPr preferRelativeResize="0"/>
          <p:nvPr/>
        </p:nvPicPr>
        <p:blipFill rotWithShape="1">
          <a:blip r:embed="rId50">
            <a:alphaModFix/>
          </a:blip>
          <a:srcRect b="0" l="0" r="0" t="0"/>
          <a:stretch/>
        </p:blipFill>
        <p:spPr>
          <a:xfrm>
            <a:off x="7880350" y="2228850"/>
            <a:ext cx="1076325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"/>
          <p:cNvPicPr preferRelativeResize="0"/>
          <p:nvPr/>
        </p:nvPicPr>
        <p:blipFill rotWithShape="1">
          <a:blip r:embed="rId51">
            <a:alphaModFix/>
          </a:blip>
          <a:srcRect b="0" l="0" r="0" t="0"/>
          <a:stretch/>
        </p:blipFill>
        <p:spPr>
          <a:xfrm>
            <a:off x="7342187" y="2311400"/>
            <a:ext cx="850900" cy="258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"/>
          <p:cNvPicPr preferRelativeResize="0"/>
          <p:nvPr/>
        </p:nvPicPr>
        <p:blipFill rotWithShape="1">
          <a:blip r:embed="rId52">
            <a:alphaModFix/>
          </a:blip>
          <a:srcRect b="0" l="0" r="0" t="0"/>
          <a:stretch/>
        </p:blipFill>
        <p:spPr>
          <a:xfrm>
            <a:off x="7304087" y="2105025"/>
            <a:ext cx="898525" cy="369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"/>
          <p:cNvPicPr preferRelativeResize="0"/>
          <p:nvPr/>
        </p:nvPicPr>
        <p:blipFill rotWithShape="1">
          <a:blip r:embed="rId53">
            <a:alphaModFix/>
          </a:blip>
          <a:srcRect b="0" l="0" r="0" t="0"/>
          <a:stretch/>
        </p:blipFill>
        <p:spPr>
          <a:xfrm>
            <a:off x="6453187" y="2205037"/>
            <a:ext cx="1009650" cy="74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"/>
          <p:cNvPicPr preferRelativeResize="0"/>
          <p:nvPr/>
        </p:nvPicPr>
        <p:blipFill rotWithShape="1">
          <a:blip r:embed="rId54">
            <a:alphaModFix/>
          </a:blip>
          <a:srcRect b="0" l="0" r="0" t="0"/>
          <a:stretch/>
        </p:blipFill>
        <p:spPr>
          <a:xfrm>
            <a:off x="6457950" y="2441575"/>
            <a:ext cx="941387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"/>
          <p:cNvPicPr preferRelativeResize="0"/>
          <p:nvPr/>
        </p:nvPicPr>
        <p:blipFill rotWithShape="1">
          <a:blip r:embed="rId55">
            <a:alphaModFix/>
          </a:blip>
          <a:srcRect b="0" l="0" r="0" t="0"/>
          <a:stretch/>
        </p:blipFill>
        <p:spPr>
          <a:xfrm>
            <a:off x="5635625" y="2436812"/>
            <a:ext cx="979487" cy="614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"/>
          <p:cNvPicPr preferRelativeResize="0"/>
          <p:nvPr/>
        </p:nvPicPr>
        <p:blipFill rotWithShape="1">
          <a:blip r:embed="rId56">
            <a:alphaModFix/>
          </a:blip>
          <a:srcRect b="0" l="0" r="0" t="0"/>
          <a:stretch/>
        </p:blipFill>
        <p:spPr>
          <a:xfrm>
            <a:off x="4348162" y="2738437"/>
            <a:ext cx="1498600" cy="869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"/>
          <p:cNvPicPr preferRelativeResize="0"/>
          <p:nvPr/>
        </p:nvPicPr>
        <p:blipFill rotWithShape="1">
          <a:blip r:embed="rId57">
            <a:alphaModFix/>
          </a:blip>
          <a:srcRect b="0" l="0" r="0" t="0"/>
          <a:stretch/>
        </p:blipFill>
        <p:spPr>
          <a:xfrm>
            <a:off x="3814762" y="3132137"/>
            <a:ext cx="1292225" cy="706437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"/>
          <p:cNvSpPr txBox="1"/>
          <p:nvPr/>
        </p:nvSpPr>
        <p:spPr>
          <a:xfrm>
            <a:off x="732925" y="1256425"/>
            <a:ext cx="73431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2020-11-04T07:54:43Z</dcterms:created>
  <dc:creator>iMindMap</dc:creator>
</cp:coreProperties>
</file>