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sldIdLst>
    <p:sldId id="271" r:id="rId2"/>
    <p:sldId id="256" r:id="rId3"/>
    <p:sldId id="275" r:id="rId4"/>
    <p:sldId id="302" r:id="rId5"/>
    <p:sldId id="348" r:id="rId6"/>
    <p:sldId id="349" r:id="rId7"/>
    <p:sldId id="350" r:id="rId8"/>
    <p:sldId id="351" r:id="rId9"/>
    <p:sldId id="352" r:id="rId10"/>
    <p:sldId id="353" r:id="rId11"/>
    <p:sldId id="281" r:id="rId12"/>
    <p:sldId id="315" r:id="rId13"/>
    <p:sldId id="316" r:id="rId14"/>
    <p:sldId id="317" r:id="rId15"/>
    <p:sldId id="283" r:id="rId16"/>
    <p:sldId id="355" r:id="rId17"/>
    <p:sldId id="335" r:id="rId18"/>
    <p:sldId id="336" r:id="rId19"/>
    <p:sldId id="337" r:id="rId20"/>
    <p:sldId id="313" r:id="rId21"/>
    <p:sldId id="344" r:id="rId22"/>
    <p:sldId id="347" r:id="rId23"/>
    <p:sldId id="340" r:id="rId24"/>
    <p:sldId id="341" r:id="rId25"/>
    <p:sldId id="356" r:id="rId26"/>
    <p:sldId id="314" r:id="rId27"/>
    <p:sldId id="330" r:id="rId28"/>
    <p:sldId id="27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i Thuỳ Võ Thị" initials="MTVT" lastIdx="1" clrIdx="0">
    <p:extLst>
      <p:ext uri="{19B8F6BF-5375-455C-9EA6-DF929625EA0E}">
        <p15:presenceInfo xmlns:p15="http://schemas.microsoft.com/office/powerpoint/2012/main" userId="cb009d6f6e286c5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9A5"/>
    <a:srgbClr val="F7941E"/>
    <a:srgbClr val="48C0B6"/>
    <a:srgbClr val="048DA4"/>
    <a:srgbClr val="FFDAAB"/>
    <a:srgbClr val="CBEAF0"/>
    <a:srgbClr val="FBB040"/>
    <a:srgbClr val="00B2A5"/>
    <a:srgbClr val="FF9801"/>
    <a:srgbClr val="0F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8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992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i Thuỳ Võ Thị" userId="cb009d6f6e286c53" providerId="LiveId" clId="{6FA2ECB3-DF59-4EBD-9462-03DC9AB836CE}"/>
    <pc:docChg chg="custSel modSld">
      <pc:chgData name="Mai Thuỳ Võ Thị" userId="cb009d6f6e286c53" providerId="LiveId" clId="{6FA2ECB3-DF59-4EBD-9462-03DC9AB836CE}" dt="2022-08-12T14:00:57.273" v="3"/>
      <pc:docMkLst>
        <pc:docMk/>
      </pc:docMkLst>
      <pc:sldChg chg="modSp mod">
        <pc:chgData name="Mai Thuỳ Võ Thị" userId="cb009d6f6e286c53" providerId="LiveId" clId="{6FA2ECB3-DF59-4EBD-9462-03DC9AB836CE}" dt="2022-08-12T13:47:57.267" v="1" actId="5793"/>
        <pc:sldMkLst>
          <pc:docMk/>
          <pc:sldMk cId="2021924275" sldId="275"/>
        </pc:sldMkLst>
        <pc:spChg chg="mod">
          <ac:chgData name="Mai Thuỳ Võ Thị" userId="cb009d6f6e286c53" providerId="LiveId" clId="{6FA2ECB3-DF59-4EBD-9462-03DC9AB836CE}" dt="2022-08-12T13:47:57.267" v="1" actId="5793"/>
          <ac:spMkLst>
            <pc:docMk/>
            <pc:sldMk cId="2021924275" sldId="275"/>
            <ac:spMk id="12" creationId="{00000000-0000-0000-0000-000000000000}"/>
          </ac:spMkLst>
        </pc:spChg>
      </pc:sldChg>
      <pc:sldChg chg="addCm modCm">
        <pc:chgData name="Mai Thuỳ Võ Thị" userId="cb009d6f6e286c53" providerId="LiveId" clId="{6FA2ECB3-DF59-4EBD-9462-03DC9AB836CE}" dt="2022-08-12T14:00:57.273" v="3"/>
        <pc:sldMkLst>
          <pc:docMk/>
          <pc:sldMk cId="2333166965" sldId="341"/>
        </pc:sldMkLst>
      </pc:sldChg>
    </pc:docChg>
  </pc:docChgLst>
  <pc:docChgLst>
    <pc:chgData name="Thuy Linh Do" userId="f60f9f76584ec879" providerId="LiveId" clId="{A48BFDF1-22D2-4E94-97B9-D5E43942B163}"/>
    <pc:docChg chg="undo custSel addSld delSld modSld sldOrd">
      <pc:chgData name="Thuy Linh Do" userId="f60f9f76584ec879" providerId="LiveId" clId="{A48BFDF1-22D2-4E94-97B9-D5E43942B163}" dt="2022-03-23T02:21:59.488" v="819"/>
      <pc:docMkLst>
        <pc:docMk/>
      </pc:docMkLst>
      <pc:sldChg chg="modSp mod">
        <pc:chgData name="Thuy Linh Do" userId="f60f9f76584ec879" providerId="LiveId" clId="{A48BFDF1-22D2-4E94-97B9-D5E43942B163}" dt="2022-03-23T01:30:54.799" v="32" actId="14100"/>
        <pc:sldMkLst>
          <pc:docMk/>
          <pc:sldMk cId="252621157" sldId="256"/>
        </pc:sldMkLst>
        <pc:spChg chg="mod">
          <ac:chgData name="Thuy Linh Do" userId="f60f9f76584ec879" providerId="LiveId" clId="{A48BFDF1-22D2-4E94-97B9-D5E43942B163}" dt="2022-03-23T01:30:54.799" v="32" actId="14100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30:39.692" v="6" actId="1076"/>
          <ac:spMkLst>
            <pc:docMk/>
            <pc:sldMk cId="252621157" sldId="256"/>
            <ac:spMk id="18" creationId="{00000000-0000-0000-0000-000000000000}"/>
          </ac:spMkLst>
        </pc:spChg>
        <pc:picChg chg="mod">
          <ac:chgData name="Thuy Linh Do" userId="f60f9f76584ec879" providerId="LiveId" clId="{A48BFDF1-22D2-4E94-97B9-D5E43942B163}" dt="2022-03-23T01:30:30.663" v="4" actId="1076"/>
          <ac:picMkLst>
            <pc:docMk/>
            <pc:sldMk cId="252621157" sldId="256"/>
            <ac:picMk id="3" creationId="{00000000-0000-0000-0000-000000000000}"/>
          </ac:picMkLst>
        </pc:picChg>
      </pc:sldChg>
      <pc:sldChg chg="modSp mod">
        <pc:chgData name="Thuy Linh Do" userId="f60f9f76584ec879" providerId="LiveId" clId="{A48BFDF1-22D2-4E94-97B9-D5E43942B163}" dt="2022-03-23T01:31:28.362" v="34"/>
        <pc:sldMkLst>
          <pc:docMk/>
          <pc:sldMk cId="2021924275" sldId="275"/>
        </pc:sldMkLst>
        <pc:spChg chg="mod">
          <ac:chgData name="Thuy Linh Do" userId="f60f9f76584ec879" providerId="LiveId" clId="{A48BFDF1-22D2-4E94-97B9-D5E43942B163}" dt="2022-03-23T01:31:28.362" v="34"/>
          <ac:spMkLst>
            <pc:docMk/>
            <pc:sldMk cId="2021924275" sldId="275"/>
            <ac:spMk id="12" creationId="{00000000-0000-0000-0000-000000000000}"/>
          </ac:spMkLst>
        </pc:spChg>
      </pc:sldChg>
      <pc:sldChg chg="del">
        <pc:chgData name="Thuy Linh Do" userId="f60f9f76584ec879" providerId="LiveId" clId="{A48BFDF1-22D2-4E94-97B9-D5E43942B163}" dt="2022-03-23T01:36:25.414" v="99" actId="2696"/>
        <pc:sldMkLst>
          <pc:docMk/>
          <pc:sldMk cId="3404845292" sldId="279"/>
        </pc:sldMkLst>
      </pc:sldChg>
      <pc:sldChg chg="addSp delSp modSp mod">
        <pc:chgData name="Thuy Linh Do" userId="f60f9f76584ec879" providerId="LiveId" clId="{A48BFDF1-22D2-4E94-97B9-D5E43942B163}" dt="2022-03-23T01:40:53.136" v="141"/>
        <pc:sldMkLst>
          <pc:docMk/>
          <pc:sldMk cId="3563799751" sldId="281"/>
        </pc:sldMkLst>
        <pc:spChg chg="mod">
          <ac:chgData name="Thuy Linh Do" userId="f60f9f76584ec879" providerId="LiveId" clId="{A48BFDF1-22D2-4E94-97B9-D5E43942B163}" dt="2022-03-23T01:40:38.429" v="140"/>
          <ac:spMkLst>
            <pc:docMk/>
            <pc:sldMk cId="3563799751" sldId="281"/>
            <ac:spMk id="2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37:56.986" v="116" actId="1076"/>
          <ac:spMkLst>
            <pc:docMk/>
            <pc:sldMk cId="3563799751" sldId="281"/>
            <ac:spMk id="7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40:53.136" v="141"/>
          <ac:spMkLst>
            <pc:docMk/>
            <pc:sldMk cId="3563799751" sldId="281"/>
            <ac:spMk id="12" creationId="{00000000-0000-0000-0000-000000000000}"/>
          </ac:spMkLst>
        </pc:spChg>
        <pc:picChg chg="add mod">
          <ac:chgData name="Thuy Linh Do" userId="f60f9f76584ec879" providerId="LiveId" clId="{A48BFDF1-22D2-4E94-97B9-D5E43942B163}" dt="2022-03-23T01:37:33.663" v="112" actId="1076"/>
          <ac:picMkLst>
            <pc:docMk/>
            <pc:sldMk cId="3563799751" sldId="281"/>
            <ac:picMk id="3" creationId="{76AB9C21-0928-4B0C-A529-FD4716C07358}"/>
          </ac:picMkLst>
        </pc:picChg>
        <pc:picChg chg="del">
          <ac:chgData name="Thuy Linh Do" userId="f60f9f76584ec879" providerId="LiveId" clId="{A48BFDF1-22D2-4E94-97B9-D5E43942B163}" dt="2022-03-23T01:37:23.835" v="107" actId="478"/>
          <ac:picMkLst>
            <pc:docMk/>
            <pc:sldMk cId="3563799751" sldId="281"/>
            <ac:picMk id="9" creationId="{2AA6969D-B171-4D20-90B3-40D6AF1EEF06}"/>
          </ac:picMkLst>
        </pc:picChg>
      </pc:sldChg>
      <pc:sldChg chg="addSp delSp modSp mod">
        <pc:chgData name="Thuy Linh Do" userId="f60f9f76584ec879" providerId="LiveId" clId="{A48BFDF1-22D2-4E94-97B9-D5E43942B163}" dt="2022-03-23T01:44:33.036" v="160" actId="14734"/>
        <pc:sldMkLst>
          <pc:docMk/>
          <pc:sldMk cId="1769986107" sldId="283"/>
        </pc:sldMkLst>
        <pc:graphicFrameChg chg="add del mod modGraphic">
          <ac:chgData name="Thuy Linh Do" userId="f60f9f76584ec879" providerId="LiveId" clId="{A48BFDF1-22D2-4E94-97B9-D5E43942B163}" dt="2022-03-23T01:44:33.036" v="160" actId="14734"/>
          <ac:graphicFrameMkLst>
            <pc:docMk/>
            <pc:sldMk cId="1769986107" sldId="283"/>
            <ac:graphicFrameMk id="11" creationId="{00000000-0000-0000-0000-000000000000}"/>
          </ac:graphicFrameMkLst>
        </pc:graphicFrameChg>
      </pc:sldChg>
      <pc:sldChg chg="modSp mod">
        <pc:chgData name="Thuy Linh Do" userId="f60f9f76584ec879" providerId="LiveId" clId="{A48BFDF1-22D2-4E94-97B9-D5E43942B163}" dt="2022-03-23T01:33:56.212" v="83" actId="20577"/>
        <pc:sldMkLst>
          <pc:docMk/>
          <pc:sldMk cId="658201877" sldId="302"/>
        </pc:sldMkLst>
        <pc:spChg chg="mod">
          <ac:chgData name="Thuy Linh Do" userId="f60f9f76584ec879" providerId="LiveId" clId="{A48BFDF1-22D2-4E94-97B9-D5E43942B163}" dt="2022-03-23T01:31:47.325" v="48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32:30.574" v="70" actId="20577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33:46.198" v="80" actId="21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33:56.212" v="83" actId="20577"/>
          <ac:spMkLst>
            <pc:docMk/>
            <pc:sldMk cId="658201877" sldId="302"/>
            <ac:spMk id="23" creationId="{00000000-0000-0000-0000-000000000000}"/>
          </ac:spMkLst>
        </pc:spChg>
      </pc:sldChg>
      <pc:sldChg chg="addSp delSp modSp mod">
        <pc:chgData name="Thuy Linh Do" userId="f60f9f76584ec879" providerId="LiveId" clId="{A48BFDF1-22D2-4E94-97B9-D5E43942B163}" dt="2022-03-23T01:36:07.238" v="98" actId="1076"/>
        <pc:sldMkLst>
          <pc:docMk/>
          <pc:sldMk cId="1899537031" sldId="308"/>
        </pc:sldMkLst>
        <pc:spChg chg="mod">
          <ac:chgData name="Thuy Linh Do" userId="f60f9f76584ec879" providerId="LiveId" clId="{A48BFDF1-22D2-4E94-97B9-D5E43942B163}" dt="2022-03-23T01:34:41.201" v="90"/>
          <ac:spMkLst>
            <pc:docMk/>
            <pc:sldMk cId="1899537031" sldId="308"/>
            <ac:spMk id="3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34:09.013" v="89" actId="20577"/>
          <ac:spMkLst>
            <pc:docMk/>
            <pc:sldMk cId="1899537031" sldId="308"/>
            <ac:spMk id="20" creationId="{00000000-0000-0000-0000-000000000000}"/>
          </ac:spMkLst>
        </pc:spChg>
        <pc:picChg chg="add mod">
          <ac:chgData name="Thuy Linh Do" userId="f60f9f76584ec879" providerId="LiveId" clId="{A48BFDF1-22D2-4E94-97B9-D5E43942B163}" dt="2022-03-23T01:36:07.238" v="98" actId="1076"/>
          <ac:picMkLst>
            <pc:docMk/>
            <pc:sldMk cId="1899537031" sldId="308"/>
            <ac:picMk id="2" creationId="{E6A545FF-C990-4AC9-B7F9-FDE92B08F0B7}"/>
          </ac:picMkLst>
        </pc:picChg>
        <pc:picChg chg="del">
          <ac:chgData name="Thuy Linh Do" userId="f60f9f76584ec879" providerId="LiveId" clId="{A48BFDF1-22D2-4E94-97B9-D5E43942B163}" dt="2022-03-23T01:34:45.740" v="91" actId="478"/>
          <ac:picMkLst>
            <pc:docMk/>
            <pc:sldMk cId="1899537031" sldId="308"/>
            <ac:picMk id="2050" creationId="{5F768393-31B8-48F3-BB30-FBFB7BE53BB1}"/>
          </ac:picMkLst>
        </pc:picChg>
      </pc:sldChg>
      <pc:sldChg chg="modSp mod">
        <pc:chgData name="Thuy Linh Do" userId="f60f9f76584ec879" providerId="LiveId" clId="{A48BFDF1-22D2-4E94-97B9-D5E43942B163}" dt="2022-03-23T02:10:27.359" v="738" actId="20577"/>
        <pc:sldMkLst>
          <pc:docMk/>
          <pc:sldMk cId="626516812" sldId="313"/>
        </pc:sldMkLst>
        <pc:spChg chg="mod">
          <ac:chgData name="Thuy Linh Do" userId="f60f9f76584ec879" providerId="LiveId" clId="{A48BFDF1-22D2-4E94-97B9-D5E43942B163}" dt="2022-03-23T02:10:27.359" v="738" actId="20577"/>
          <ac:spMkLst>
            <pc:docMk/>
            <pc:sldMk cId="626516812" sldId="313"/>
            <ac:spMk id="3" creationId="{00000000-0000-0000-0000-000000000000}"/>
          </ac:spMkLst>
        </pc:spChg>
        <pc:spChg chg="mod">
          <ac:chgData name="Thuy Linh Do" userId="f60f9f76584ec879" providerId="LiveId" clId="{A48BFDF1-22D2-4E94-97B9-D5E43942B163}" dt="2022-03-23T02:10:15.912" v="721" actId="20577"/>
          <ac:spMkLst>
            <pc:docMk/>
            <pc:sldMk cId="626516812" sldId="313"/>
            <ac:spMk id="9" creationId="{00000000-0000-0000-0000-000000000000}"/>
          </ac:spMkLst>
        </pc:spChg>
      </pc:sldChg>
      <pc:sldChg chg="addSp delSp modSp mod">
        <pc:chgData name="Thuy Linh Do" userId="f60f9f76584ec879" providerId="LiveId" clId="{A48BFDF1-22D2-4E94-97B9-D5E43942B163}" dt="2022-03-23T01:41:31.310" v="143"/>
        <pc:sldMkLst>
          <pc:docMk/>
          <pc:sldMk cId="3342496260" sldId="315"/>
        </pc:sldMkLst>
        <pc:spChg chg="mod">
          <ac:chgData name="Thuy Linh Do" userId="f60f9f76584ec879" providerId="LiveId" clId="{A48BFDF1-22D2-4E94-97B9-D5E43942B163}" dt="2022-03-23T01:41:04.313" v="142"/>
          <ac:spMkLst>
            <pc:docMk/>
            <pc:sldMk cId="3342496260" sldId="315"/>
            <ac:spMk id="2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38:35.540" v="122"/>
          <ac:spMkLst>
            <pc:docMk/>
            <pc:sldMk cId="3342496260" sldId="315"/>
            <ac:spMk id="7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41:31.310" v="143"/>
          <ac:spMkLst>
            <pc:docMk/>
            <pc:sldMk cId="3342496260" sldId="315"/>
            <ac:spMk id="12" creationId="{00000000-0000-0000-0000-000000000000}"/>
          </ac:spMkLst>
        </pc:spChg>
        <pc:picChg chg="add mod">
          <ac:chgData name="Thuy Linh Do" userId="f60f9f76584ec879" providerId="LiveId" clId="{A48BFDF1-22D2-4E94-97B9-D5E43942B163}" dt="2022-03-23T01:38:19.782" v="121" actId="1076"/>
          <ac:picMkLst>
            <pc:docMk/>
            <pc:sldMk cId="3342496260" sldId="315"/>
            <ac:picMk id="3" creationId="{069960CA-FB4C-4C7E-AACB-C9D302E3BB62}"/>
          </ac:picMkLst>
        </pc:picChg>
        <pc:picChg chg="del">
          <ac:chgData name="Thuy Linh Do" userId="f60f9f76584ec879" providerId="LiveId" clId="{A48BFDF1-22D2-4E94-97B9-D5E43942B163}" dt="2022-03-23T01:38:03.224" v="117" actId="478"/>
          <ac:picMkLst>
            <pc:docMk/>
            <pc:sldMk cId="3342496260" sldId="315"/>
            <ac:picMk id="9" creationId="{6909E94D-A6D6-4399-8FC5-1B8A3B4DB3AC}"/>
          </ac:picMkLst>
        </pc:picChg>
      </pc:sldChg>
      <pc:sldChg chg="addSp delSp modSp mod">
        <pc:chgData name="Thuy Linh Do" userId="f60f9f76584ec879" providerId="LiveId" clId="{A48BFDF1-22D2-4E94-97B9-D5E43942B163}" dt="2022-03-23T01:42:02.344" v="145"/>
        <pc:sldMkLst>
          <pc:docMk/>
          <pc:sldMk cId="2817977460" sldId="316"/>
        </pc:sldMkLst>
        <pc:spChg chg="mod">
          <ac:chgData name="Thuy Linh Do" userId="f60f9f76584ec879" providerId="LiveId" clId="{A48BFDF1-22D2-4E94-97B9-D5E43942B163}" dt="2022-03-23T01:41:47.139" v="144"/>
          <ac:spMkLst>
            <pc:docMk/>
            <pc:sldMk cId="2817977460" sldId="316"/>
            <ac:spMk id="2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39:16.294" v="129" actId="14100"/>
          <ac:spMkLst>
            <pc:docMk/>
            <pc:sldMk cId="2817977460" sldId="316"/>
            <ac:spMk id="7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42:02.344" v="145"/>
          <ac:spMkLst>
            <pc:docMk/>
            <pc:sldMk cId="2817977460" sldId="316"/>
            <ac:spMk id="12" creationId="{00000000-0000-0000-0000-000000000000}"/>
          </ac:spMkLst>
        </pc:spChg>
        <pc:picChg chg="add mod">
          <ac:chgData name="Thuy Linh Do" userId="f60f9f76584ec879" providerId="LiveId" clId="{A48BFDF1-22D2-4E94-97B9-D5E43942B163}" dt="2022-03-23T01:38:59.404" v="127" actId="1076"/>
          <ac:picMkLst>
            <pc:docMk/>
            <pc:sldMk cId="2817977460" sldId="316"/>
            <ac:picMk id="3" creationId="{B3117AC0-1C04-4FB0-9D5D-BA1E0A7EE2FC}"/>
          </ac:picMkLst>
        </pc:picChg>
        <pc:picChg chg="del">
          <ac:chgData name="Thuy Linh Do" userId="f60f9f76584ec879" providerId="LiveId" clId="{A48BFDF1-22D2-4E94-97B9-D5E43942B163}" dt="2022-03-23T01:38:51.341" v="123" actId="478"/>
          <ac:picMkLst>
            <pc:docMk/>
            <pc:sldMk cId="2817977460" sldId="316"/>
            <ac:picMk id="9" creationId="{08C6DAA9-3290-4732-BAB7-A474EE762BF5}"/>
          </ac:picMkLst>
        </pc:picChg>
      </pc:sldChg>
      <pc:sldChg chg="addSp delSp modSp mod">
        <pc:chgData name="Thuy Linh Do" userId="f60f9f76584ec879" providerId="LiveId" clId="{A48BFDF1-22D2-4E94-97B9-D5E43942B163}" dt="2022-03-23T01:42:33.146" v="147"/>
        <pc:sldMkLst>
          <pc:docMk/>
          <pc:sldMk cId="1747082783" sldId="317"/>
        </pc:sldMkLst>
        <pc:spChg chg="mod">
          <ac:chgData name="Thuy Linh Do" userId="f60f9f76584ec879" providerId="LiveId" clId="{A48BFDF1-22D2-4E94-97B9-D5E43942B163}" dt="2022-03-23T01:42:17.232" v="146"/>
          <ac:spMkLst>
            <pc:docMk/>
            <pc:sldMk cId="1747082783" sldId="317"/>
            <ac:spMk id="2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39:51.964" v="135"/>
          <ac:spMkLst>
            <pc:docMk/>
            <pc:sldMk cId="1747082783" sldId="317"/>
            <ac:spMk id="7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42:33.146" v="147"/>
          <ac:spMkLst>
            <pc:docMk/>
            <pc:sldMk cId="1747082783" sldId="317"/>
            <ac:spMk id="12" creationId="{00000000-0000-0000-0000-000000000000}"/>
          </ac:spMkLst>
        </pc:spChg>
        <pc:picChg chg="add mod">
          <ac:chgData name="Thuy Linh Do" userId="f60f9f76584ec879" providerId="LiveId" clId="{A48BFDF1-22D2-4E94-97B9-D5E43942B163}" dt="2022-03-23T01:39:35.459" v="134" actId="1076"/>
          <ac:picMkLst>
            <pc:docMk/>
            <pc:sldMk cId="1747082783" sldId="317"/>
            <ac:picMk id="3" creationId="{471FA238-EECE-429E-9A02-CABD1FB82F16}"/>
          </ac:picMkLst>
        </pc:picChg>
        <pc:picChg chg="del">
          <ac:chgData name="Thuy Linh Do" userId="f60f9f76584ec879" providerId="LiveId" clId="{A48BFDF1-22D2-4E94-97B9-D5E43942B163}" dt="2022-03-23T01:39:28.910" v="130" actId="478"/>
          <ac:picMkLst>
            <pc:docMk/>
            <pc:sldMk cId="1747082783" sldId="317"/>
            <ac:picMk id="9" creationId="{79F6FD38-A7DB-4F2D-8523-AAA924BB4819}"/>
          </ac:picMkLst>
        </pc:picChg>
      </pc:sldChg>
      <pc:sldChg chg="modSp mod">
        <pc:chgData name="Thuy Linh Do" userId="f60f9f76584ec879" providerId="LiveId" clId="{A48BFDF1-22D2-4E94-97B9-D5E43942B163}" dt="2022-03-23T02:21:59.488" v="819"/>
        <pc:sldMkLst>
          <pc:docMk/>
          <pc:sldMk cId="387957963" sldId="330"/>
        </pc:sldMkLst>
        <pc:spChg chg="mod">
          <ac:chgData name="Thuy Linh Do" userId="f60f9f76584ec879" providerId="LiveId" clId="{A48BFDF1-22D2-4E94-97B9-D5E43942B163}" dt="2022-03-23T02:21:59.488" v="819"/>
          <ac:spMkLst>
            <pc:docMk/>
            <pc:sldMk cId="387957963" sldId="330"/>
            <ac:spMk id="2" creationId="{00000000-0000-0000-0000-000000000000}"/>
          </ac:spMkLst>
        </pc:spChg>
      </pc:sldChg>
      <pc:sldChg chg="modSp mod">
        <pc:chgData name="Thuy Linh Do" userId="f60f9f76584ec879" providerId="LiveId" clId="{A48BFDF1-22D2-4E94-97B9-D5E43942B163}" dt="2022-03-23T01:36:47.332" v="106"/>
        <pc:sldMkLst>
          <pc:docMk/>
          <pc:sldMk cId="256923370" sldId="332"/>
        </pc:sldMkLst>
        <pc:spChg chg="mod">
          <ac:chgData name="Thuy Linh Do" userId="f60f9f76584ec879" providerId="LiveId" clId="{A48BFDF1-22D2-4E94-97B9-D5E43942B163}" dt="2022-03-23T01:36:34.416" v="105" actId="20577"/>
          <ac:spMkLst>
            <pc:docMk/>
            <pc:sldMk cId="256923370" sldId="332"/>
            <ac:spMk id="14" creationId="{BCB4D1A0-F67D-44E2-AB64-58D3B526C13C}"/>
          </ac:spMkLst>
        </pc:spChg>
        <pc:spChg chg="mod">
          <ac:chgData name="Thuy Linh Do" userId="f60f9f76584ec879" providerId="LiveId" clId="{A48BFDF1-22D2-4E94-97B9-D5E43942B163}" dt="2022-03-23T01:36:47.332" v="106"/>
          <ac:spMkLst>
            <pc:docMk/>
            <pc:sldMk cId="256923370" sldId="332"/>
            <ac:spMk id="18" creationId="{D4A0A8A4-6314-48CA-9FB8-3E199CDDF6B2}"/>
          </ac:spMkLst>
        </pc:spChg>
      </pc:sldChg>
      <pc:sldChg chg="del">
        <pc:chgData name="Thuy Linh Do" userId="f60f9f76584ec879" providerId="LiveId" clId="{A48BFDF1-22D2-4E94-97B9-D5E43942B163}" dt="2022-03-23T01:40:01.223" v="136" actId="2696"/>
        <pc:sldMkLst>
          <pc:docMk/>
          <pc:sldMk cId="1347571900" sldId="333"/>
        </pc:sldMkLst>
      </pc:sldChg>
      <pc:sldChg chg="addSp delSp modSp mod">
        <pc:chgData name="Thuy Linh Do" userId="f60f9f76584ec879" providerId="LiveId" clId="{A48BFDF1-22D2-4E94-97B9-D5E43942B163}" dt="2022-03-23T01:45:06.589" v="163"/>
        <pc:sldMkLst>
          <pc:docMk/>
          <pc:sldMk cId="1455229245" sldId="334"/>
        </pc:sldMkLst>
        <pc:spChg chg="del">
          <ac:chgData name="Thuy Linh Do" userId="f60f9f76584ec879" providerId="LiveId" clId="{A48BFDF1-22D2-4E94-97B9-D5E43942B163}" dt="2022-03-23T01:45:00.054" v="161" actId="478"/>
          <ac:spMkLst>
            <pc:docMk/>
            <pc:sldMk cId="1455229245" sldId="334"/>
            <ac:spMk id="12" creationId="{64CD562C-72EF-4531-A4F4-F61A7F43ED8F}"/>
          </ac:spMkLst>
        </pc:spChg>
        <pc:spChg chg="add mod">
          <ac:chgData name="Thuy Linh Do" userId="f60f9f76584ec879" providerId="LiveId" clId="{A48BFDF1-22D2-4E94-97B9-D5E43942B163}" dt="2022-03-23T01:45:06.589" v="163"/>
          <ac:spMkLst>
            <pc:docMk/>
            <pc:sldMk cId="1455229245" sldId="334"/>
            <ac:spMk id="13" creationId="{0D5ABC50-FC5C-414D-9FD4-718AC5A45469}"/>
          </ac:spMkLst>
        </pc:spChg>
        <pc:spChg chg="del">
          <ac:chgData name="Thuy Linh Do" userId="f60f9f76584ec879" providerId="LiveId" clId="{A48BFDF1-22D2-4E94-97B9-D5E43942B163}" dt="2022-03-23T01:45:02.218" v="162" actId="478"/>
          <ac:spMkLst>
            <pc:docMk/>
            <pc:sldMk cId="1455229245" sldId="334"/>
            <ac:spMk id="14" creationId="{131A84B0-F0C7-4764-A55A-FF0A5567A8E8}"/>
          </ac:spMkLst>
        </pc:spChg>
        <pc:spChg chg="add mod">
          <ac:chgData name="Thuy Linh Do" userId="f60f9f76584ec879" providerId="LiveId" clId="{A48BFDF1-22D2-4E94-97B9-D5E43942B163}" dt="2022-03-23T01:45:06.589" v="163"/>
          <ac:spMkLst>
            <pc:docMk/>
            <pc:sldMk cId="1455229245" sldId="334"/>
            <ac:spMk id="15" creationId="{B1B963F7-0B9B-4763-BB51-BB839E07A1DA}"/>
          </ac:spMkLst>
        </pc:spChg>
      </pc:sldChg>
      <pc:sldChg chg="addSp delSp modSp mod delAnim modAnim">
        <pc:chgData name="Thuy Linh Do" userId="f60f9f76584ec879" providerId="LiveId" clId="{A48BFDF1-22D2-4E94-97B9-D5E43942B163}" dt="2022-03-23T01:57:53.199" v="427"/>
        <pc:sldMkLst>
          <pc:docMk/>
          <pc:sldMk cId="4021477443" sldId="335"/>
        </pc:sldMkLst>
        <pc:spChg chg="mod">
          <ac:chgData name="Thuy Linh Do" userId="f60f9f76584ec879" providerId="LiveId" clId="{A48BFDF1-22D2-4E94-97B9-D5E43942B163}" dt="2022-03-23T01:48:01.243" v="286" actId="20577"/>
          <ac:spMkLst>
            <pc:docMk/>
            <pc:sldMk cId="4021477443" sldId="335"/>
            <ac:spMk id="2" creationId="{3FF362E4-13E7-4CC3-AB0A-AD123E24944C}"/>
          </ac:spMkLst>
        </pc:spChg>
        <pc:spChg chg="del">
          <ac:chgData name="Thuy Linh Do" userId="f60f9f76584ec879" providerId="LiveId" clId="{A48BFDF1-22D2-4E94-97B9-D5E43942B163}" dt="2022-03-23T01:48:12.519" v="288" actId="478"/>
          <ac:spMkLst>
            <pc:docMk/>
            <pc:sldMk cId="4021477443" sldId="335"/>
            <ac:spMk id="10" creationId="{62FC4945-C0F6-4D8D-B1C6-50638AB7D2C7}"/>
          </ac:spMkLst>
        </pc:spChg>
        <pc:spChg chg="mod">
          <ac:chgData name="Thuy Linh Do" userId="f60f9f76584ec879" providerId="LiveId" clId="{A48BFDF1-22D2-4E94-97B9-D5E43942B163}" dt="2022-03-23T01:45:38.915" v="164"/>
          <ac:spMkLst>
            <pc:docMk/>
            <pc:sldMk cId="4021477443" sldId="335"/>
            <ac:spMk id="12" creationId="{00000000-0000-0000-0000-000000000000}"/>
          </ac:spMkLst>
        </pc:spChg>
        <pc:spChg chg="del">
          <ac:chgData name="Thuy Linh Do" userId="f60f9f76584ec879" providerId="LiveId" clId="{A48BFDF1-22D2-4E94-97B9-D5E43942B163}" dt="2022-03-23T01:48:16.359" v="289" actId="478"/>
          <ac:spMkLst>
            <pc:docMk/>
            <pc:sldMk cId="4021477443" sldId="335"/>
            <ac:spMk id="19" creationId="{47636310-9E5F-4014-B5B3-625ED196614C}"/>
          </ac:spMkLst>
        </pc:spChg>
        <pc:spChg chg="add mod">
          <ac:chgData name="Thuy Linh Do" userId="f60f9f76584ec879" providerId="LiveId" clId="{A48BFDF1-22D2-4E94-97B9-D5E43942B163}" dt="2022-03-23T01:53:27.196" v="351" actId="14100"/>
          <ac:spMkLst>
            <pc:docMk/>
            <pc:sldMk cId="4021477443" sldId="335"/>
            <ac:spMk id="22" creationId="{242B932F-00B9-4465-B593-A4FE00754080}"/>
          </ac:spMkLst>
        </pc:spChg>
        <pc:spChg chg="add mod">
          <ac:chgData name="Thuy Linh Do" userId="f60f9f76584ec879" providerId="LiveId" clId="{A48BFDF1-22D2-4E94-97B9-D5E43942B163}" dt="2022-03-23T01:53:56.616" v="368" actId="1076"/>
          <ac:spMkLst>
            <pc:docMk/>
            <pc:sldMk cId="4021477443" sldId="335"/>
            <ac:spMk id="23" creationId="{7E9F3627-DFCF-400B-93C8-201D0307F737}"/>
          </ac:spMkLst>
        </pc:spChg>
        <pc:spChg chg="add mod">
          <ac:chgData name="Thuy Linh Do" userId="f60f9f76584ec879" providerId="LiveId" clId="{A48BFDF1-22D2-4E94-97B9-D5E43942B163}" dt="2022-03-23T01:54:19.088" v="391" actId="1076"/>
          <ac:spMkLst>
            <pc:docMk/>
            <pc:sldMk cId="4021477443" sldId="335"/>
            <ac:spMk id="24" creationId="{377BCB8B-DD97-4448-9094-AAFED91A1624}"/>
          </ac:spMkLst>
        </pc:spChg>
        <pc:spChg chg="add mod">
          <ac:chgData name="Thuy Linh Do" userId="f60f9f76584ec879" providerId="LiveId" clId="{A48BFDF1-22D2-4E94-97B9-D5E43942B163}" dt="2022-03-23T01:54:41.603" v="403" actId="1076"/>
          <ac:spMkLst>
            <pc:docMk/>
            <pc:sldMk cId="4021477443" sldId="335"/>
            <ac:spMk id="25" creationId="{74054933-7241-4892-9BF4-744DA4AF8AF6}"/>
          </ac:spMkLst>
        </pc:spChg>
        <pc:spChg chg="add mod">
          <ac:chgData name="Thuy Linh Do" userId="f60f9f76584ec879" providerId="LiveId" clId="{A48BFDF1-22D2-4E94-97B9-D5E43942B163}" dt="2022-03-23T01:55:00.231" v="414" actId="1076"/>
          <ac:spMkLst>
            <pc:docMk/>
            <pc:sldMk cId="4021477443" sldId="335"/>
            <ac:spMk id="26" creationId="{ED27109A-4F53-41A3-B062-ECFC3497B470}"/>
          </ac:spMkLst>
        </pc:spChg>
        <pc:graphicFrameChg chg="del">
          <ac:chgData name="Thuy Linh Do" userId="f60f9f76584ec879" providerId="LiveId" clId="{A48BFDF1-22D2-4E94-97B9-D5E43942B163}" dt="2022-03-23T01:48:09.752" v="287" actId="478"/>
          <ac:graphicFrameMkLst>
            <pc:docMk/>
            <pc:sldMk cId="4021477443" sldId="335"/>
            <ac:graphicFrameMk id="3" creationId="{881C00F9-EF91-498D-86F7-55B2CD4E7938}"/>
          </ac:graphicFrameMkLst>
        </pc:graphicFrameChg>
        <pc:picChg chg="add mod">
          <ac:chgData name="Thuy Linh Do" userId="f60f9f76584ec879" providerId="LiveId" clId="{A48BFDF1-22D2-4E94-97B9-D5E43942B163}" dt="2022-03-23T01:51:58.018" v="332" actId="1035"/>
          <ac:picMkLst>
            <pc:docMk/>
            <pc:sldMk cId="4021477443" sldId="335"/>
            <ac:picMk id="5" creationId="{CDCF6F93-5CB9-4897-8E1B-90CF0E2B7E31}"/>
          </ac:picMkLst>
        </pc:picChg>
        <pc:picChg chg="add mod">
          <ac:chgData name="Thuy Linh Do" userId="f60f9f76584ec879" providerId="LiveId" clId="{A48BFDF1-22D2-4E94-97B9-D5E43942B163}" dt="2022-03-23T01:51:58.018" v="332" actId="1035"/>
          <ac:picMkLst>
            <pc:docMk/>
            <pc:sldMk cId="4021477443" sldId="335"/>
            <ac:picMk id="9" creationId="{8217DCD5-B981-4DC8-9758-B2116F08B59A}"/>
          </ac:picMkLst>
        </pc:picChg>
        <pc:picChg chg="del">
          <ac:chgData name="Thuy Linh Do" userId="f60f9f76584ec879" providerId="LiveId" clId="{A48BFDF1-22D2-4E94-97B9-D5E43942B163}" dt="2022-03-23T01:45:41.233" v="165" actId="478"/>
          <ac:picMkLst>
            <pc:docMk/>
            <pc:sldMk cId="4021477443" sldId="335"/>
            <ac:picMk id="11" creationId="{30863703-4684-41AC-9D42-2FAB8160C754}"/>
          </ac:picMkLst>
        </pc:picChg>
        <pc:picChg chg="add mod">
          <ac:chgData name="Thuy Linh Do" userId="f60f9f76584ec879" providerId="LiveId" clId="{A48BFDF1-22D2-4E94-97B9-D5E43942B163}" dt="2022-03-23T01:51:58.018" v="332" actId="1035"/>
          <ac:picMkLst>
            <pc:docMk/>
            <pc:sldMk cId="4021477443" sldId="335"/>
            <ac:picMk id="14" creationId="{F4F47D25-E04F-4589-A929-F03CCD0FB6AB}"/>
          </ac:picMkLst>
        </pc:picChg>
        <pc:picChg chg="add mod">
          <ac:chgData name="Thuy Linh Do" userId="f60f9f76584ec879" providerId="LiveId" clId="{A48BFDF1-22D2-4E94-97B9-D5E43942B163}" dt="2022-03-23T01:51:58.018" v="332" actId="1035"/>
          <ac:picMkLst>
            <pc:docMk/>
            <pc:sldMk cId="4021477443" sldId="335"/>
            <ac:picMk id="18" creationId="{1D216A99-2377-4907-91CF-B71ABE5D0A69}"/>
          </ac:picMkLst>
        </pc:picChg>
        <pc:picChg chg="add mod">
          <ac:chgData name="Thuy Linh Do" userId="f60f9f76584ec879" providerId="LiveId" clId="{A48BFDF1-22D2-4E94-97B9-D5E43942B163}" dt="2022-03-23T01:52:09.450" v="344" actId="14100"/>
          <ac:picMkLst>
            <pc:docMk/>
            <pc:sldMk cId="4021477443" sldId="335"/>
            <ac:picMk id="21" creationId="{AD431838-6E02-4A9D-872E-9B1534FEB101}"/>
          </ac:picMkLst>
        </pc:picChg>
        <pc:picChg chg="add mod">
          <ac:chgData name="Thuy Linh Do" userId="f60f9f76584ec879" providerId="LiveId" clId="{A48BFDF1-22D2-4E94-97B9-D5E43942B163}" dt="2022-03-23T01:57:27.431" v="422" actId="1076"/>
          <ac:picMkLst>
            <pc:docMk/>
            <pc:sldMk cId="4021477443" sldId="335"/>
            <ac:picMk id="27" creationId="{AB22D929-7DAF-435A-A74E-2A9213AF79E4}"/>
          </ac:picMkLst>
        </pc:picChg>
      </pc:sldChg>
      <pc:sldChg chg="addSp delSp modSp mod delAnim modAnim">
        <pc:chgData name="Thuy Linh Do" userId="f60f9f76584ec879" providerId="LiveId" clId="{A48BFDF1-22D2-4E94-97B9-D5E43942B163}" dt="2022-03-23T02:01:37.972" v="518" actId="1076"/>
        <pc:sldMkLst>
          <pc:docMk/>
          <pc:sldMk cId="3308787270" sldId="336"/>
        </pc:sldMkLst>
        <pc:spChg chg="mod">
          <ac:chgData name="Thuy Linh Do" userId="f60f9f76584ec879" providerId="LiveId" clId="{A48BFDF1-22D2-4E94-97B9-D5E43942B163}" dt="2022-03-23T01:58:19.575" v="428"/>
          <ac:spMkLst>
            <pc:docMk/>
            <pc:sldMk cId="3308787270" sldId="336"/>
            <ac:spMk id="12" creationId="{00000000-0000-0000-0000-000000000000}"/>
          </ac:spMkLst>
        </pc:spChg>
        <pc:spChg chg="add mod">
          <ac:chgData name="Thuy Linh Do" userId="f60f9f76584ec879" providerId="LiveId" clId="{A48BFDF1-22D2-4E94-97B9-D5E43942B163}" dt="2022-03-23T01:58:41.591" v="431"/>
          <ac:spMkLst>
            <pc:docMk/>
            <pc:sldMk cId="3308787270" sldId="336"/>
            <ac:spMk id="13" creationId="{256BE5AA-59F2-4A02-AA73-A8B5EB469B1D}"/>
          </ac:spMkLst>
        </pc:spChg>
        <pc:spChg chg="add mod">
          <ac:chgData name="Thuy Linh Do" userId="f60f9f76584ec879" providerId="LiveId" clId="{A48BFDF1-22D2-4E94-97B9-D5E43942B163}" dt="2022-03-23T02:00:32.451" v="448" actId="1076"/>
          <ac:spMkLst>
            <pc:docMk/>
            <pc:sldMk cId="3308787270" sldId="336"/>
            <ac:spMk id="18" creationId="{0CDA33AE-862F-43D4-A5C9-A8F1B9CFC50B}"/>
          </ac:spMkLst>
        </pc:spChg>
        <pc:spChg chg="add mod">
          <ac:chgData name="Thuy Linh Do" userId="f60f9f76584ec879" providerId="LiveId" clId="{A48BFDF1-22D2-4E94-97B9-D5E43942B163}" dt="2022-03-23T02:01:06.418" v="490" actId="1076"/>
          <ac:spMkLst>
            <pc:docMk/>
            <pc:sldMk cId="3308787270" sldId="336"/>
            <ac:spMk id="19" creationId="{D895707A-040A-4B5C-ADD1-8135D610E294}"/>
          </ac:spMkLst>
        </pc:spChg>
        <pc:spChg chg="add mod">
          <ac:chgData name="Thuy Linh Do" userId="f60f9f76584ec879" providerId="LiveId" clId="{A48BFDF1-22D2-4E94-97B9-D5E43942B163}" dt="2022-03-23T02:01:37.972" v="518" actId="1076"/>
          <ac:spMkLst>
            <pc:docMk/>
            <pc:sldMk cId="3308787270" sldId="336"/>
            <ac:spMk id="20" creationId="{1799FF6D-69F0-4324-9C6F-85C818583AD8}"/>
          </ac:spMkLst>
        </pc:spChg>
        <pc:graphicFrameChg chg="del">
          <ac:chgData name="Thuy Linh Do" userId="f60f9f76584ec879" providerId="LiveId" clId="{A48BFDF1-22D2-4E94-97B9-D5E43942B163}" dt="2022-03-23T01:58:27.577" v="429" actId="478"/>
          <ac:graphicFrameMkLst>
            <pc:docMk/>
            <pc:sldMk cId="3308787270" sldId="336"/>
            <ac:graphicFrameMk id="14" creationId="{2322832D-B0A4-4440-9EB4-9AEF05D2D56E}"/>
          </ac:graphicFrameMkLst>
        </pc:graphicFrameChg>
        <pc:picChg chg="add mod">
          <ac:chgData name="Thuy Linh Do" userId="f60f9f76584ec879" providerId="LiveId" clId="{A48BFDF1-22D2-4E94-97B9-D5E43942B163}" dt="2022-03-23T01:59:27.731" v="434" actId="1076"/>
          <ac:picMkLst>
            <pc:docMk/>
            <pc:sldMk cId="3308787270" sldId="336"/>
            <ac:picMk id="3" creationId="{03C61592-791B-48A8-A0E4-F8F2D0C7A6DA}"/>
          </ac:picMkLst>
        </pc:picChg>
        <pc:cxnChg chg="del">
          <ac:chgData name="Thuy Linh Do" userId="f60f9f76584ec879" providerId="LiveId" clId="{A48BFDF1-22D2-4E94-97B9-D5E43942B163}" dt="2022-03-23T01:58:30.443" v="430" actId="478"/>
          <ac:cxnSpMkLst>
            <pc:docMk/>
            <pc:sldMk cId="3308787270" sldId="336"/>
            <ac:cxnSpMk id="9" creationId="{8879E689-CB6F-4241-8BE4-6DF29084ECAA}"/>
          </ac:cxnSpMkLst>
        </pc:cxnChg>
        <pc:cxnChg chg="del">
          <ac:chgData name="Thuy Linh Do" userId="f60f9f76584ec879" providerId="LiveId" clId="{A48BFDF1-22D2-4E94-97B9-D5E43942B163}" dt="2022-03-23T01:58:30.443" v="430" actId="478"/>
          <ac:cxnSpMkLst>
            <pc:docMk/>
            <pc:sldMk cId="3308787270" sldId="336"/>
            <ac:cxnSpMk id="11" creationId="{315C3861-95BB-435B-8921-0381FF3FE36C}"/>
          </ac:cxnSpMkLst>
        </pc:cxnChg>
        <pc:cxnChg chg="del">
          <ac:chgData name="Thuy Linh Do" userId="f60f9f76584ec879" providerId="LiveId" clId="{A48BFDF1-22D2-4E94-97B9-D5E43942B163}" dt="2022-03-23T01:58:30.443" v="430" actId="478"/>
          <ac:cxnSpMkLst>
            <pc:docMk/>
            <pc:sldMk cId="3308787270" sldId="336"/>
            <ac:cxnSpMk id="15" creationId="{6DBED67C-E02A-4F90-B35B-CA013BE9205B}"/>
          </ac:cxnSpMkLst>
        </pc:cxnChg>
        <pc:cxnChg chg="del">
          <ac:chgData name="Thuy Linh Do" userId="f60f9f76584ec879" providerId="LiveId" clId="{A48BFDF1-22D2-4E94-97B9-D5E43942B163}" dt="2022-03-23T01:58:30.443" v="430" actId="478"/>
          <ac:cxnSpMkLst>
            <pc:docMk/>
            <pc:sldMk cId="3308787270" sldId="336"/>
            <ac:cxnSpMk id="22" creationId="{C0D23BFD-557C-455D-983A-6E291DA947C8}"/>
          </ac:cxnSpMkLst>
        </pc:cxnChg>
        <pc:cxnChg chg="del">
          <ac:chgData name="Thuy Linh Do" userId="f60f9f76584ec879" providerId="LiveId" clId="{A48BFDF1-22D2-4E94-97B9-D5E43942B163}" dt="2022-03-23T01:58:30.443" v="430" actId="478"/>
          <ac:cxnSpMkLst>
            <pc:docMk/>
            <pc:sldMk cId="3308787270" sldId="336"/>
            <ac:cxnSpMk id="24" creationId="{DCD2E898-F1E1-43D6-B8D5-DFE218A25647}"/>
          </ac:cxnSpMkLst>
        </pc:cxnChg>
      </pc:sldChg>
      <pc:sldChg chg="addSp delSp modSp mod delAnim modAnim">
        <pc:chgData name="Thuy Linh Do" userId="f60f9f76584ec879" providerId="LiveId" clId="{A48BFDF1-22D2-4E94-97B9-D5E43942B163}" dt="2022-03-23T02:09:05.667" v="713" actId="1076"/>
        <pc:sldMkLst>
          <pc:docMk/>
          <pc:sldMk cId="2588298143" sldId="337"/>
        </pc:sldMkLst>
        <pc:spChg chg="add mod">
          <ac:chgData name="Thuy Linh Do" userId="f60f9f76584ec879" providerId="LiveId" clId="{A48BFDF1-22D2-4E94-97B9-D5E43942B163}" dt="2022-03-23T02:06:43.384" v="596" actId="20577"/>
          <ac:spMkLst>
            <pc:docMk/>
            <pc:sldMk cId="2588298143" sldId="337"/>
            <ac:spMk id="2" creationId="{BEB281FD-4AF7-4642-A258-4E4B6EB987FC}"/>
          </ac:spMkLst>
        </pc:spChg>
        <pc:spChg chg="del mod">
          <ac:chgData name="Thuy Linh Do" userId="f60f9f76584ec879" providerId="LiveId" clId="{A48BFDF1-22D2-4E94-97B9-D5E43942B163}" dt="2022-03-23T02:03:07.187" v="522"/>
          <ac:spMkLst>
            <pc:docMk/>
            <pc:sldMk cId="2588298143" sldId="337"/>
            <ac:spMk id="3" creationId="{55E11C31-F567-4DF6-B9B4-66817348BA9C}"/>
          </ac:spMkLst>
        </pc:spChg>
        <pc:spChg chg="add del mod">
          <ac:chgData name="Thuy Linh Do" userId="f60f9f76584ec879" providerId="LiveId" clId="{A48BFDF1-22D2-4E94-97B9-D5E43942B163}" dt="2022-03-23T02:05:36.552" v="568" actId="478"/>
          <ac:spMkLst>
            <pc:docMk/>
            <pc:sldMk cId="2588298143" sldId="337"/>
            <ac:spMk id="4" creationId="{C31C866A-3FA4-468E-B0F8-D9B4BF31B9BD}"/>
          </ac:spMkLst>
        </pc:spChg>
        <pc:spChg chg="mod">
          <ac:chgData name="Thuy Linh Do" userId="f60f9f76584ec879" providerId="LiveId" clId="{A48BFDF1-22D2-4E94-97B9-D5E43942B163}" dt="2022-03-23T02:02:34.299" v="519"/>
          <ac:spMkLst>
            <pc:docMk/>
            <pc:sldMk cId="2588298143" sldId="337"/>
            <ac:spMk id="12" creationId="{00000000-0000-0000-0000-000000000000}"/>
          </ac:spMkLst>
        </pc:spChg>
        <pc:spChg chg="add mod">
          <ac:chgData name="Thuy Linh Do" userId="f60f9f76584ec879" providerId="LiveId" clId="{A48BFDF1-22D2-4E94-97B9-D5E43942B163}" dt="2022-03-23T02:08:04.789" v="670" actId="20577"/>
          <ac:spMkLst>
            <pc:docMk/>
            <pc:sldMk cId="2588298143" sldId="337"/>
            <ac:spMk id="18" creationId="{FCEC3D15-15E5-4F63-947C-DE0502F4C032}"/>
          </ac:spMkLst>
        </pc:spChg>
        <pc:spChg chg="add mod">
          <ac:chgData name="Thuy Linh Do" userId="f60f9f76584ec879" providerId="LiveId" clId="{A48BFDF1-22D2-4E94-97B9-D5E43942B163}" dt="2022-03-23T02:06:48.932" v="597" actId="1076"/>
          <ac:spMkLst>
            <pc:docMk/>
            <pc:sldMk cId="2588298143" sldId="337"/>
            <ac:spMk id="19" creationId="{37152BD4-E518-4341-825E-6CC406F57261}"/>
          </ac:spMkLst>
        </pc:spChg>
        <pc:spChg chg="add del mod">
          <ac:chgData name="Thuy Linh Do" userId="f60f9f76584ec879" providerId="LiveId" clId="{A48BFDF1-22D2-4E94-97B9-D5E43942B163}" dt="2022-03-23T02:06:53.405" v="599" actId="478"/>
          <ac:spMkLst>
            <pc:docMk/>
            <pc:sldMk cId="2588298143" sldId="337"/>
            <ac:spMk id="24" creationId="{BB7147B0-CCF6-4F18-A3EE-627D96A4BC6C}"/>
          </ac:spMkLst>
        </pc:spChg>
        <pc:spChg chg="add mod">
          <ac:chgData name="Thuy Linh Do" userId="f60f9f76584ec879" providerId="LiveId" clId="{A48BFDF1-22D2-4E94-97B9-D5E43942B163}" dt="2022-03-23T02:08:19.714" v="674" actId="1076"/>
          <ac:spMkLst>
            <pc:docMk/>
            <pc:sldMk cId="2588298143" sldId="337"/>
            <ac:spMk id="25" creationId="{A83D772C-7C09-4492-A3FA-4CD0F9F53134}"/>
          </ac:spMkLst>
        </pc:spChg>
        <pc:spChg chg="add mod">
          <ac:chgData name="Thuy Linh Do" userId="f60f9f76584ec879" providerId="LiveId" clId="{A48BFDF1-22D2-4E94-97B9-D5E43942B163}" dt="2022-03-23T02:08:33.200" v="681" actId="1076"/>
          <ac:spMkLst>
            <pc:docMk/>
            <pc:sldMk cId="2588298143" sldId="337"/>
            <ac:spMk id="26" creationId="{6DCED3D3-99A0-40E0-8C05-62744CAEB1B2}"/>
          </ac:spMkLst>
        </pc:spChg>
        <pc:spChg chg="add mod">
          <ac:chgData name="Thuy Linh Do" userId="f60f9f76584ec879" providerId="LiveId" clId="{A48BFDF1-22D2-4E94-97B9-D5E43942B163}" dt="2022-03-23T02:08:45.577" v="693" actId="1076"/>
          <ac:spMkLst>
            <pc:docMk/>
            <pc:sldMk cId="2588298143" sldId="337"/>
            <ac:spMk id="27" creationId="{DE9C818F-0E60-4E51-B494-B0C16CD98D2D}"/>
          </ac:spMkLst>
        </pc:spChg>
        <pc:spChg chg="add mod">
          <ac:chgData name="Thuy Linh Do" userId="f60f9f76584ec879" providerId="LiveId" clId="{A48BFDF1-22D2-4E94-97B9-D5E43942B163}" dt="2022-03-23T02:09:05.667" v="713" actId="1076"/>
          <ac:spMkLst>
            <pc:docMk/>
            <pc:sldMk cId="2588298143" sldId="337"/>
            <ac:spMk id="28" creationId="{EB89C32F-9A59-4065-8D0E-426DDC35E27E}"/>
          </ac:spMkLst>
        </pc:spChg>
        <pc:picChg chg="del">
          <ac:chgData name="Thuy Linh Do" userId="f60f9f76584ec879" providerId="LiveId" clId="{A48BFDF1-22D2-4E94-97B9-D5E43942B163}" dt="2022-03-23T02:03:19.323" v="524" actId="478"/>
          <ac:picMkLst>
            <pc:docMk/>
            <pc:sldMk cId="2588298143" sldId="337"/>
            <ac:picMk id="3074" creationId="{CB3558A3-2C4B-4D01-ADFB-D8D80700E32E}"/>
          </ac:picMkLst>
        </pc:picChg>
        <pc:cxnChg chg="del">
          <ac:chgData name="Thuy Linh Do" userId="f60f9f76584ec879" providerId="LiveId" clId="{A48BFDF1-22D2-4E94-97B9-D5E43942B163}" dt="2022-03-23T02:03:16.417" v="523" actId="478"/>
          <ac:cxnSpMkLst>
            <pc:docMk/>
            <pc:sldMk cId="2588298143" sldId="337"/>
            <ac:cxnSpMk id="5" creationId="{787421AD-ED69-4311-9D88-28785BA19DDB}"/>
          </ac:cxnSpMkLst>
        </pc:cxnChg>
        <pc:cxnChg chg="del">
          <ac:chgData name="Thuy Linh Do" userId="f60f9f76584ec879" providerId="LiveId" clId="{A48BFDF1-22D2-4E94-97B9-D5E43942B163}" dt="2022-03-23T02:03:16.417" v="523" actId="478"/>
          <ac:cxnSpMkLst>
            <pc:docMk/>
            <pc:sldMk cId="2588298143" sldId="337"/>
            <ac:cxnSpMk id="20" creationId="{D9E6B2E5-7686-4C42-A210-248A126A23FD}"/>
          </ac:cxnSpMkLst>
        </pc:cxnChg>
        <pc:cxnChg chg="del">
          <ac:chgData name="Thuy Linh Do" userId="f60f9f76584ec879" providerId="LiveId" clId="{A48BFDF1-22D2-4E94-97B9-D5E43942B163}" dt="2022-03-23T02:03:16.417" v="523" actId="478"/>
          <ac:cxnSpMkLst>
            <pc:docMk/>
            <pc:sldMk cId="2588298143" sldId="337"/>
            <ac:cxnSpMk id="21" creationId="{38379A03-233E-4ADF-9B09-3F7D00FBB722}"/>
          </ac:cxnSpMkLst>
        </pc:cxnChg>
        <pc:cxnChg chg="del">
          <ac:chgData name="Thuy Linh Do" userId="f60f9f76584ec879" providerId="LiveId" clId="{A48BFDF1-22D2-4E94-97B9-D5E43942B163}" dt="2022-03-23T02:03:16.417" v="523" actId="478"/>
          <ac:cxnSpMkLst>
            <pc:docMk/>
            <pc:sldMk cId="2588298143" sldId="337"/>
            <ac:cxnSpMk id="22" creationId="{A81787A8-4A2F-4A39-B2E5-4EC61D1C11B0}"/>
          </ac:cxnSpMkLst>
        </pc:cxnChg>
        <pc:cxnChg chg="del">
          <ac:chgData name="Thuy Linh Do" userId="f60f9f76584ec879" providerId="LiveId" clId="{A48BFDF1-22D2-4E94-97B9-D5E43942B163}" dt="2022-03-23T02:03:16.417" v="523" actId="478"/>
          <ac:cxnSpMkLst>
            <pc:docMk/>
            <pc:sldMk cId="2588298143" sldId="337"/>
            <ac:cxnSpMk id="23" creationId="{8861E022-8D2A-45AC-A117-EC78C4CCC4AA}"/>
          </ac:cxnSpMkLst>
        </pc:cxnChg>
      </pc:sldChg>
      <pc:sldChg chg="addSp delSp modSp mod">
        <pc:chgData name="Thuy Linh Do" userId="f60f9f76584ec879" providerId="LiveId" clId="{A48BFDF1-22D2-4E94-97B9-D5E43942B163}" dt="2022-03-23T02:09:45.190" v="718"/>
        <pc:sldMkLst>
          <pc:docMk/>
          <pc:sldMk cId="3977972825" sldId="338"/>
        </pc:sldMkLst>
        <pc:spChg chg="add mod">
          <ac:chgData name="Thuy Linh Do" userId="f60f9f76584ec879" providerId="LiveId" clId="{A48BFDF1-22D2-4E94-97B9-D5E43942B163}" dt="2022-03-23T02:09:45.190" v="718"/>
          <ac:spMkLst>
            <pc:docMk/>
            <pc:sldMk cId="3977972825" sldId="338"/>
            <ac:spMk id="14" creationId="{B722971B-5DFC-49AE-8934-7FB409118A76}"/>
          </ac:spMkLst>
        </pc:spChg>
        <pc:spChg chg="add mod">
          <ac:chgData name="Thuy Linh Do" userId="f60f9f76584ec879" providerId="LiveId" clId="{A48BFDF1-22D2-4E94-97B9-D5E43942B163}" dt="2022-03-23T02:09:45.190" v="718"/>
          <ac:spMkLst>
            <pc:docMk/>
            <pc:sldMk cId="3977972825" sldId="338"/>
            <ac:spMk id="15" creationId="{8EFDDB8F-680D-4408-903A-3DD42B6B4EF1}"/>
          </ac:spMkLst>
        </pc:spChg>
        <pc:spChg chg="add mod">
          <ac:chgData name="Thuy Linh Do" userId="f60f9f76584ec879" providerId="LiveId" clId="{A48BFDF1-22D2-4E94-97B9-D5E43942B163}" dt="2022-03-23T02:09:45.190" v="718"/>
          <ac:spMkLst>
            <pc:docMk/>
            <pc:sldMk cId="3977972825" sldId="338"/>
            <ac:spMk id="19" creationId="{315A6168-5110-4F13-A632-9EB77B9C9B29}"/>
          </ac:spMkLst>
        </pc:spChg>
        <pc:spChg chg="del">
          <ac:chgData name="Thuy Linh Do" userId="f60f9f76584ec879" providerId="LiveId" clId="{A48BFDF1-22D2-4E94-97B9-D5E43942B163}" dt="2022-03-23T02:09:39.784" v="714" actId="478"/>
          <ac:spMkLst>
            <pc:docMk/>
            <pc:sldMk cId="3977972825" sldId="338"/>
            <ac:spMk id="20" creationId="{A085ABFD-320C-4F1D-95B0-9AEA56207E26}"/>
          </ac:spMkLst>
        </pc:spChg>
        <pc:spChg chg="del mod">
          <ac:chgData name="Thuy Linh Do" userId="f60f9f76584ec879" providerId="LiveId" clId="{A48BFDF1-22D2-4E94-97B9-D5E43942B163}" dt="2022-03-23T02:09:42.284" v="716" actId="478"/>
          <ac:spMkLst>
            <pc:docMk/>
            <pc:sldMk cId="3977972825" sldId="338"/>
            <ac:spMk id="21" creationId="{72BAC050-220D-45B9-8025-0A023543A9A2}"/>
          </ac:spMkLst>
        </pc:spChg>
        <pc:spChg chg="del">
          <ac:chgData name="Thuy Linh Do" userId="f60f9f76584ec879" providerId="LiveId" clId="{A48BFDF1-22D2-4E94-97B9-D5E43942B163}" dt="2022-03-23T02:09:43.365" v="717" actId="478"/>
          <ac:spMkLst>
            <pc:docMk/>
            <pc:sldMk cId="3977972825" sldId="338"/>
            <ac:spMk id="22" creationId="{DD8C6770-265B-4663-8F4A-1AD688421307}"/>
          </ac:spMkLst>
        </pc:spChg>
      </pc:sldChg>
      <pc:sldChg chg="addSp delSp modSp mod delAnim modAnim">
        <pc:chgData name="Thuy Linh Do" userId="f60f9f76584ec879" providerId="LiveId" clId="{A48BFDF1-22D2-4E94-97B9-D5E43942B163}" dt="2022-03-23T02:16:47.735" v="771" actId="14100"/>
        <pc:sldMkLst>
          <pc:docMk/>
          <pc:sldMk cId="2145239444" sldId="340"/>
        </pc:sldMkLst>
        <pc:spChg chg="mod">
          <ac:chgData name="Thuy Linh Do" userId="f60f9f76584ec879" providerId="LiveId" clId="{A48BFDF1-22D2-4E94-97B9-D5E43942B163}" dt="2022-03-23T02:14:37.508" v="761"/>
          <ac:spMkLst>
            <pc:docMk/>
            <pc:sldMk cId="2145239444" sldId="340"/>
            <ac:spMk id="7" creationId="{00000000-0000-0000-0000-000000000000}"/>
          </ac:spMkLst>
        </pc:spChg>
        <pc:graphicFrameChg chg="del">
          <ac:chgData name="Thuy Linh Do" userId="f60f9f76584ec879" providerId="LiveId" clId="{A48BFDF1-22D2-4E94-97B9-D5E43942B163}" dt="2022-03-23T02:14:42.622" v="763" actId="478"/>
          <ac:graphicFrameMkLst>
            <pc:docMk/>
            <pc:sldMk cId="2145239444" sldId="340"/>
            <ac:graphicFrameMk id="3" creationId="{C224BE13-6A06-4482-94D1-E5C31D4CCFD3}"/>
          </ac:graphicFrameMkLst>
        </pc:graphicFrameChg>
        <pc:picChg chg="del">
          <ac:chgData name="Thuy Linh Do" userId="f60f9f76584ec879" providerId="LiveId" clId="{A48BFDF1-22D2-4E94-97B9-D5E43942B163}" dt="2022-03-23T02:14:39.494" v="762" actId="478"/>
          <ac:picMkLst>
            <pc:docMk/>
            <pc:sldMk cId="2145239444" sldId="340"/>
            <ac:picMk id="2" creationId="{259B7ED4-FBF7-4345-8D94-BE407EF352D3}"/>
          </ac:picMkLst>
        </pc:picChg>
        <pc:picChg chg="add mod">
          <ac:chgData name="Thuy Linh Do" userId="f60f9f76584ec879" providerId="LiveId" clId="{A48BFDF1-22D2-4E94-97B9-D5E43942B163}" dt="2022-03-23T02:16:07.574" v="765" actId="1076"/>
          <ac:picMkLst>
            <pc:docMk/>
            <pc:sldMk cId="2145239444" sldId="340"/>
            <ac:picMk id="4" creationId="{F834303C-C41A-4850-B19D-99543BEFB400}"/>
          </ac:picMkLst>
        </pc:picChg>
        <pc:picChg chg="add mod">
          <ac:chgData name="Thuy Linh Do" userId="f60f9f76584ec879" providerId="LiveId" clId="{A48BFDF1-22D2-4E94-97B9-D5E43942B163}" dt="2022-03-23T02:16:44.870" v="770" actId="1076"/>
          <ac:picMkLst>
            <pc:docMk/>
            <pc:sldMk cId="2145239444" sldId="340"/>
            <ac:picMk id="6" creationId="{94B91FE2-BE9D-48F8-8FEC-BD43D76C256B}"/>
          </ac:picMkLst>
        </pc:picChg>
        <pc:picChg chg="mod">
          <ac:chgData name="Thuy Linh Do" userId="f60f9f76584ec879" providerId="LiveId" clId="{A48BFDF1-22D2-4E94-97B9-D5E43942B163}" dt="2022-03-23T02:16:47.735" v="771" actId="14100"/>
          <ac:picMkLst>
            <pc:docMk/>
            <pc:sldMk cId="2145239444" sldId="340"/>
            <ac:picMk id="4098" creationId="{3AF6B7E0-8F6C-4179-8893-F917C22F1B30}"/>
          </ac:picMkLst>
        </pc:picChg>
      </pc:sldChg>
      <pc:sldChg chg="addSp delSp modSp mod ord delAnim modAnim">
        <pc:chgData name="Thuy Linh Do" userId="f60f9f76584ec879" providerId="LiveId" clId="{A48BFDF1-22D2-4E94-97B9-D5E43942B163}" dt="2022-03-23T02:20:56.159" v="813"/>
        <pc:sldMkLst>
          <pc:docMk/>
          <pc:sldMk cId="2333166965" sldId="341"/>
        </pc:sldMkLst>
        <pc:spChg chg="del">
          <ac:chgData name="Thuy Linh Do" userId="f60f9f76584ec879" providerId="LiveId" clId="{A48BFDF1-22D2-4E94-97B9-D5E43942B163}" dt="2022-03-23T02:18:08.883" v="797" actId="478"/>
          <ac:spMkLst>
            <pc:docMk/>
            <pc:sldMk cId="2333166965" sldId="341"/>
            <ac:spMk id="3" creationId="{00000000-0000-0000-0000-000000000000}"/>
          </ac:spMkLst>
        </pc:spChg>
        <pc:spChg chg="mod">
          <ac:chgData name="Thuy Linh Do" userId="f60f9f76584ec879" providerId="LiveId" clId="{A48BFDF1-22D2-4E94-97B9-D5E43942B163}" dt="2022-03-23T02:17:53.147" v="780"/>
          <ac:spMkLst>
            <pc:docMk/>
            <pc:sldMk cId="2333166965" sldId="341"/>
            <ac:spMk id="7" creationId="{00000000-0000-0000-0000-000000000000}"/>
          </ac:spMkLst>
        </pc:spChg>
        <pc:spChg chg="del mod">
          <ac:chgData name="Thuy Linh Do" userId="f60f9f76584ec879" providerId="LiveId" clId="{A48BFDF1-22D2-4E94-97B9-D5E43942B163}" dt="2022-03-23T02:19:20.131" v="800" actId="478"/>
          <ac:spMkLst>
            <pc:docMk/>
            <pc:sldMk cId="2333166965" sldId="341"/>
            <ac:spMk id="9" creationId="{00000000-0000-0000-0000-000000000000}"/>
          </ac:spMkLst>
        </pc:spChg>
        <pc:picChg chg="del">
          <ac:chgData name="Thuy Linh Do" userId="f60f9f76584ec879" providerId="LiveId" clId="{A48BFDF1-22D2-4E94-97B9-D5E43942B163}" dt="2022-03-23T02:19:37.197" v="809" actId="478"/>
          <ac:picMkLst>
            <pc:docMk/>
            <pc:sldMk cId="2333166965" sldId="341"/>
            <ac:picMk id="4" creationId="{F0AAAA2A-B973-44DE-BD73-0E62D8CDC894}"/>
          </ac:picMkLst>
        </pc:picChg>
        <pc:picChg chg="add mod">
          <ac:chgData name="Thuy Linh Do" userId="f60f9f76584ec879" providerId="LiveId" clId="{A48BFDF1-22D2-4E94-97B9-D5E43942B163}" dt="2022-03-23T02:19:34.240" v="808" actId="14100"/>
          <ac:picMkLst>
            <pc:docMk/>
            <pc:sldMk cId="2333166965" sldId="341"/>
            <ac:picMk id="5" creationId="{54C9E8D7-57C4-486C-ACA6-7F9596DD0106}"/>
          </ac:picMkLst>
        </pc:picChg>
        <pc:picChg chg="del">
          <ac:chgData name="Thuy Linh Do" userId="f60f9f76584ec879" providerId="LiveId" clId="{A48BFDF1-22D2-4E94-97B9-D5E43942B163}" dt="2022-03-23T02:19:18.714" v="799" actId="478"/>
          <ac:picMkLst>
            <pc:docMk/>
            <pc:sldMk cId="2333166965" sldId="341"/>
            <ac:picMk id="13" creationId="{00000000-0000-0000-0000-000000000000}"/>
          </ac:picMkLst>
        </pc:picChg>
        <pc:picChg chg="add mod">
          <ac:chgData name="Thuy Linh Do" userId="f60f9f76584ec879" providerId="LiveId" clId="{A48BFDF1-22D2-4E94-97B9-D5E43942B163}" dt="2022-03-23T02:20:41.829" v="811" actId="1076"/>
          <ac:picMkLst>
            <pc:docMk/>
            <pc:sldMk cId="2333166965" sldId="341"/>
            <ac:picMk id="14" creationId="{08196E40-B8BF-4341-86DE-0430118C258F}"/>
          </ac:picMkLst>
        </pc:picChg>
        <pc:cxnChg chg="del">
          <ac:chgData name="Thuy Linh Do" userId="f60f9f76584ec879" providerId="LiveId" clId="{A48BFDF1-22D2-4E94-97B9-D5E43942B163}" dt="2022-03-23T02:18:16.557" v="798" actId="478"/>
          <ac:cxnSpMkLst>
            <pc:docMk/>
            <pc:sldMk cId="2333166965" sldId="341"/>
            <ac:cxnSpMk id="6" creationId="{2FD4E618-4BD4-48AE-A1DB-A1E0B8987532}"/>
          </ac:cxnSpMkLst>
        </pc:cxnChg>
        <pc:cxnChg chg="del">
          <ac:chgData name="Thuy Linh Do" userId="f60f9f76584ec879" providerId="LiveId" clId="{A48BFDF1-22D2-4E94-97B9-D5E43942B163}" dt="2022-03-23T02:18:16.557" v="798" actId="478"/>
          <ac:cxnSpMkLst>
            <pc:docMk/>
            <pc:sldMk cId="2333166965" sldId="341"/>
            <ac:cxnSpMk id="15" creationId="{2CF5A559-B9F1-478D-A761-2A950855F0AC}"/>
          </ac:cxnSpMkLst>
        </pc:cxnChg>
        <pc:cxnChg chg="del">
          <ac:chgData name="Thuy Linh Do" userId="f60f9f76584ec879" providerId="LiveId" clId="{A48BFDF1-22D2-4E94-97B9-D5E43942B163}" dt="2022-03-23T02:18:16.557" v="798" actId="478"/>
          <ac:cxnSpMkLst>
            <pc:docMk/>
            <pc:sldMk cId="2333166965" sldId="341"/>
            <ac:cxnSpMk id="16" creationId="{EEE9FFEA-589D-4CF9-AD6D-FC0338342084}"/>
          </ac:cxnSpMkLst>
        </pc:cxnChg>
        <pc:cxnChg chg="del">
          <ac:chgData name="Thuy Linh Do" userId="f60f9f76584ec879" providerId="LiveId" clId="{A48BFDF1-22D2-4E94-97B9-D5E43942B163}" dt="2022-03-23T02:18:16.557" v="798" actId="478"/>
          <ac:cxnSpMkLst>
            <pc:docMk/>
            <pc:sldMk cId="2333166965" sldId="341"/>
            <ac:cxnSpMk id="17" creationId="{EF26B594-B4AA-4983-B3B2-5F7428028415}"/>
          </ac:cxnSpMkLst>
        </pc:cxnChg>
        <pc:cxnChg chg="del">
          <ac:chgData name="Thuy Linh Do" userId="f60f9f76584ec879" providerId="LiveId" clId="{A48BFDF1-22D2-4E94-97B9-D5E43942B163}" dt="2022-03-23T02:18:16.557" v="798" actId="478"/>
          <ac:cxnSpMkLst>
            <pc:docMk/>
            <pc:sldMk cId="2333166965" sldId="341"/>
            <ac:cxnSpMk id="19" creationId="{D34196D3-E8BD-488D-8A98-55D1543D7694}"/>
          </ac:cxnSpMkLst>
        </pc:cxnChg>
        <pc:cxnChg chg="del">
          <ac:chgData name="Thuy Linh Do" userId="f60f9f76584ec879" providerId="LiveId" clId="{A48BFDF1-22D2-4E94-97B9-D5E43942B163}" dt="2022-03-23T02:18:16.557" v="798" actId="478"/>
          <ac:cxnSpMkLst>
            <pc:docMk/>
            <pc:sldMk cId="2333166965" sldId="341"/>
            <ac:cxnSpMk id="21" creationId="{2741BD5A-C408-4522-BAC0-ECFB0EA22E42}"/>
          </ac:cxnSpMkLst>
        </pc:cxnChg>
        <pc:cxnChg chg="del">
          <ac:chgData name="Thuy Linh Do" userId="f60f9f76584ec879" providerId="LiveId" clId="{A48BFDF1-22D2-4E94-97B9-D5E43942B163}" dt="2022-03-23T02:18:16.557" v="798" actId="478"/>
          <ac:cxnSpMkLst>
            <pc:docMk/>
            <pc:sldMk cId="2333166965" sldId="341"/>
            <ac:cxnSpMk id="24" creationId="{D542C640-34C2-4516-91E8-B9E3598D1502}"/>
          </ac:cxnSpMkLst>
        </pc:cxnChg>
        <pc:cxnChg chg="del">
          <ac:chgData name="Thuy Linh Do" userId="f60f9f76584ec879" providerId="LiveId" clId="{A48BFDF1-22D2-4E94-97B9-D5E43942B163}" dt="2022-03-23T02:18:16.557" v="798" actId="478"/>
          <ac:cxnSpMkLst>
            <pc:docMk/>
            <pc:sldMk cId="2333166965" sldId="341"/>
            <ac:cxnSpMk id="25" creationId="{C96CFBBF-EF7F-423D-9B71-CE5D6D3D03B0}"/>
          </ac:cxnSpMkLst>
        </pc:cxnChg>
        <pc:cxnChg chg="del">
          <ac:chgData name="Thuy Linh Do" userId="f60f9f76584ec879" providerId="LiveId" clId="{A48BFDF1-22D2-4E94-97B9-D5E43942B163}" dt="2022-03-23T02:18:16.557" v="798" actId="478"/>
          <ac:cxnSpMkLst>
            <pc:docMk/>
            <pc:sldMk cId="2333166965" sldId="341"/>
            <ac:cxnSpMk id="26" creationId="{71DC372F-C996-40CB-BE79-E078192921B5}"/>
          </ac:cxnSpMkLst>
        </pc:cxnChg>
        <pc:cxnChg chg="del">
          <ac:chgData name="Thuy Linh Do" userId="f60f9f76584ec879" providerId="LiveId" clId="{A48BFDF1-22D2-4E94-97B9-D5E43942B163}" dt="2022-03-23T02:18:16.557" v="798" actId="478"/>
          <ac:cxnSpMkLst>
            <pc:docMk/>
            <pc:sldMk cId="2333166965" sldId="341"/>
            <ac:cxnSpMk id="27" creationId="{0AB4DCCF-7DDC-4FF7-A1E7-40A933760D49}"/>
          </ac:cxnSpMkLst>
        </pc:cxnChg>
      </pc:sldChg>
      <pc:sldChg chg="addSp delSp modSp mod">
        <pc:chgData name="Thuy Linh Do" userId="f60f9f76584ec879" providerId="LiveId" clId="{A48BFDF1-22D2-4E94-97B9-D5E43942B163}" dt="2022-03-23T02:17:33.020" v="779"/>
        <pc:sldMkLst>
          <pc:docMk/>
          <pc:sldMk cId="4078864888" sldId="342"/>
        </pc:sldMkLst>
        <pc:spChg chg="del">
          <ac:chgData name="Thuy Linh Do" userId="f60f9f76584ec879" providerId="LiveId" clId="{A48BFDF1-22D2-4E94-97B9-D5E43942B163}" dt="2022-03-23T02:17:26.480" v="774" actId="478"/>
          <ac:spMkLst>
            <pc:docMk/>
            <pc:sldMk cId="4078864888" sldId="342"/>
            <ac:spMk id="20" creationId="{0C3B3875-20D5-48DD-A007-4C98EC5A9379}"/>
          </ac:spMkLst>
        </pc:spChg>
        <pc:spChg chg="del">
          <ac:chgData name="Thuy Linh Do" userId="f60f9f76584ec879" providerId="LiveId" clId="{A48BFDF1-22D2-4E94-97B9-D5E43942B163}" dt="2022-03-23T02:17:28.118" v="775" actId="478"/>
          <ac:spMkLst>
            <pc:docMk/>
            <pc:sldMk cId="4078864888" sldId="342"/>
            <ac:spMk id="21" creationId="{E95270CC-6CB8-4733-932A-D128A46A30E9}"/>
          </ac:spMkLst>
        </pc:spChg>
        <pc:spChg chg="del mod">
          <ac:chgData name="Thuy Linh Do" userId="f60f9f76584ec879" providerId="LiveId" clId="{A48BFDF1-22D2-4E94-97B9-D5E43942B163}" dt="2022-03-23T02:17:30.202" v="777" actId="478"/>
          <ac:spMkLst>
            <pc:docMk/>
            <pc:sldMk cId="4078864888" sldId="342"/>
            <ac:spMk id="22" creationId="{466B9726-9510-41BE-8D74-D73469967605}"/>
          </ac:spMkLst>
        </pc:spChg>
        <pc:spChg chg="del">
          <ac:chgData name="Thuy Linh Do" userId="f60f9f76584ec879" providerId="LiveId" clId="{A48BFDF1-22D2-4E94-97B9-D5E43942B163}" dt="2022-03-23T02:17:31.567" v="778" actId="478"/>
          <ac:spMkLst>
            <pc:docMk/>
            <pc:sldMk cId="4078864888" sldId="342"/>
            <ac:spMk id="23" creationId="{00000000-0000-0000-0000-000000000000}"/>
          </ac:spMkLst>
        </pc:spChg>
        <pc:spChg chg="add mod">
          <ac:chgData name="Thuy Linh Do" userId="f60f9f76584ec879" providerId="LiveId" clId="{A48BFDF1-22D2-4E94-97B9-D5E43942B163}" dt="2022-03-23T02:17:33.020" v="779"/>
          <ac:spMkLst>
            <pc:docMk/>
            <pc:sldMk cId="4078864888" sldId="342"/>
            <ac:spMk id="27" creationId="{EECD63A3-4A05-465B-8926-4D4816E8446E}"/>
          </ac:spMkLst>
        </pc:spChg>
        <pc:spChg chg="add mod">
          <ac:chgData name="Thuy Linh Do" userId="f60f9f76584ec879" providerId="LiveId" clId="{A48BFDF1-22D2-4E94-97B9-D5E43942B163}" dt="2022-03-23T02:17:33.020" v="779"/>
          <ac:spMkLst>
            <pc:docMk/>
            <pc:sldMk cId="4078864888" sldId="342"/>
            <ac:spMk id="28" creationId="{C8316999-96F5-4EB1-8383-1B6BA5484694}"/>
          </ac:spMkLst>
        </pc:spChg>
        <pc:spChg chg="add mod">
          <ac:chgData name="Thuy Linh Do" userId="f60f9f76584ec879" providerId="LiveId" clId="{A48BFDF1-22D2-4E94-97B9-D5E43942B163}" dt="2022-03-23T02:17:33.020" v="779"/>
          <ac:spMkLst>
            <pc:docMk/>
            <pc:sldMk cId="4078864888" sldId="342"/>
            <ac:spMk id="29" creationId="{4569149A-9EC7-41C4-9426-1CD9562DDC9E}"/>
          </ac:spMkLst>
        </pc:spChg>
        <pc:spChg chg="add mod">
          <ac:chgData name="Thuy Linh Do" userId="f60f9f76584ec879" providerId="LiveId" clId="{A48BFDF1-22D2-4E94-97B9-D5E43942B163}" dt="2022-03-23T02:17:33.020" v="779"/>
          <ac:spMkLst>
            <pc:docMk/>
            <pc:sldMk cId="4078864888" sldId="342"/>
            <ac:spMk id="30" creationId="{FBBECE72-A317-417E-8638-8A8C6A3537CC}"/>
          </ac:spMkLst>
        </pc:spChg>
      </pc:sldChg>
      <pc:sldChg chg="delSp modSp mod">
        <pc:chgData name="Thuy Linh Do" userId="f60f9f76584ec879" providerId="LiveId" clId="{A48BFDF1-22D2-4E94-97B9-D5E43942B163}" dt="2022-03-23T02:21:22.452" v="817" actId="20577"/>
        <pc:sldMkLst>
          <pc:docMk/>
          <pc:sldMk cId="102360391" sldId="343"/>
        </pc:sldMkLst>
        <pc:spChg chg="del">
          <ac:chgData name="Thuy Linh Do" userId="f60f9f76584ec879" providerId="LiveId" clId="{A48BFDF1-22D2-4E94-97B9-D5E43942B163}" dt="2022-03-23T02:21:06.229" v="814" actId="478"/>
          <ac:spMkLst>
            <pc:docMk/>
            <pc:sldMk cId="102360391" sldId="343"/>
            <ac:spMk id="5" creationId="{00000000-0000-0000-0000-000000000000}"/>
          </ac:spMkLst>
        </pc:spChg>
        <pc:spChg chg="mod">
          <ac:chgData name="Thuy Linh Do" userId="f60f9f76584ec879" providerId="LiveId" clId="{A48BFDF1-22D2-4E94-97B9-D5E43942B163}" dt="2022-03-23T02:21:22.452" v="817" actId="20577"/>
          <ac:spMkLst>
            <pc:docMk/>
            <pc:sldMk cId="102360391" sldId="343"/>
            <ac:spMk id="14" creationId="{00000000-0000-0000-0000-000000000000}"/>
          </ac:spMkLst>
        </pc:spChg>
      </pc:sldChg>
      <pc:sldChg chg="addSp delSp modSp mod delAnim modAnim">
        <pc:chgData name="Thuy Linh Do" userId="f60f9f76584ec879" providerId="LiveId" clId="{A48BFDF1-22D2-4E94-97B9-D5E43942B163}" dt="2022-03-23T02:12:01.592" v="753" actId="14100"/>
        <pc:sldMkLst>
          <pc:docMk/>
          <pc:sldMk cId="1907064475" sldId="344"/>
        </pc:sldMkLst>
        <pc:spChg chg="del">
          <ac:chgData name="Thuy Linh Do" userId="f60f9f76584ec879" providerId="LiveId" clId="{A48BFDF1-22D2-4E94-97B9-D5E43942B163}" dt="2022-03-23T02:10:46.780" v="740" actId="478"/>
          <ac:spMkLst>
            <pc:docMk/>
            <pc:sldMk cId="1907064475" sldId="344"/>
            <ac:spMk id="3" creationId="{00000000-0000-0000-0000-000000000000}"/>
          </ac:spMkLst>
        </pc:spChg>
        <pc:picChg chg="del">
          <ac:chgData name="Thuy Linh Do" userId="f60f9f76584ec879" providerId="LiveId" clId="{A48BFDF1-22D2-4E94-97B9-D5E43942B163}" dt="2022-03-23T02:10:41.236" v="739" actId="478"/>
          <ac:picMkLst>
            <pc:docMk/>
            <pc:sldMk cId="1907064475" sldId="344"/>
            <ac:picMk id="4" creationId="{E9DEB8B9-41E0-4DBE-9183-C8D3175E64E4}"/>
          </ac:picMkLst>
        </pc:picChg>
        <pc:picChg chg="add mod">
          <ac:chgData name="Thuy Linh Do" userId="f60f9f76584ec879" providerId="LiveId" clId="{A48BFDF1-22D2-4E94-97B9-D5E43942B163}" dt="2022-03-23T02:12:01.592" v="753" actId="14100"/>
          <ac:picMkLst>
            <pc:docMk/>
            <pc:sldMk cId="1907064475" sldId="344"/>
            <ac:picMk id="5" creationId="{B952E6A1-326F-4D55-9A31-5A78A0F2018E}"/>
          </ac:picMkLst>
        </pc:picChg>
      </pc:sldChg>
      <pc:sldChg chg="del">
        <pc:chgData name="Thuy Linh Do" userId="f60f9f76584ec879" providerId="LiveId" clId="{A48BFDF1-22D2-4E94-97B9-D5E43942B163}" dt="2022-03-23T02:10:50.461" v="741" actId="2696"/>
        <pc:sldMkLst>
          <pc:docMk/>
          <pc:sldMk cId="1358534333" sldId="345"/>
        </pc:sldMkLst>
      </pc:sldChg>
      <pc:sldChg chg="del">
        <pc:chgData name="Thuy Linh Do" userId="f60f9f76584ec879" providerId="LiveId" clId="{A48BFDF1-22D2-4E94-97B9-D5E43942B163}" dt="2022-03-23T02:21:42.984" v="818" actId="2696"/>
        <pc:sldMkLst>
          <pc:docMk/>
          <pc:sldMk cId="3426421325" sldId="346"/>
        </pc:sldMkLst>
      </pc:sldChg>
      <pc:sldChg chg="addSp delSp modSp add mod delAnim">
        <pc:chgData name="Thuy Linh Do" userId="f60f9f76584ec879" providerId="LiveId" clId="{A48BFDF1-22D2-4E94-97B9-D5E43942B163}" dt="2022-03-23T02:13:27.988" v="760" actId="1076"/>
        <pc:sldMkLst>
          <pc:docMk/>
          <pc:sldMk cId="1643473068" sldId="347"/>
        </pc:sldMkLst>
        <pc:picChg chg="add mod">
          <ac:chgData name="Thuy Linh Do" userId="f60f9f76584ec879" providerId="LiveId" clId="{A48BFDF1-22D2-4E94-97B9-D5E43942B163}" dt="2022-03-23T02:13:27.988" v="760" actId="1076"/>
          <ac:picMkLst>
            <pc:docMk/>
            <pc:sldMk cId="1643473068" sldId="347"/>
            <ac:picMk id="4" creationId="{A2CD5003-56D8-46F8-892E-CDFC87C77CB0}"/>
          </ac:picMkLst>
        </pc:picChg>
        <pc:picChg chg="del">
          <ac:chgData name="Thuy Linh Do" userId="f60f9f76584ec879" providerId="LiveId" clId="{A48BFDF1-22D2-4E94-97B9-D5E43942B163}" dt="2022-03-23T02:12:46.018" v="755" actId="478"/>
          <ac:picMkLst>
            <pc:docMk/>
            <pc:sldMk cId="1643473068" sldId="347"/>
            <ac:picMk id="5" creationId="{B952E6A1-326F-4D55-9A31-5A78A0F2018E}"/>
          </ac:picMkLst>
        </pc:picChg>
      </pc:sldChg>
      <pc:sldChg chg="del">
        <pc:chgData name="Thuy Linh Do" userId="f60f9f76584ec879" providerId="LiveId" clId="{A48BFDF1-22D2-4E94-97B9-D5E43942B163}" dt="2022-03-23T01:40:05.361" v="137" actId="2696"/>
        <pc:sldMkLst>
          <pc:docMk/>
          <pc:sldMk cId="3804251277" sldId="347"/>
        </pc:sldMkLst>
      </pc:sldChg>
      <pc:sldChg chg="del">
        <pc:chgData name="Thuy Linh Do" userId="f60f9f76584ec879" providerId="LiveId" clId="{A48BFDF1-22D2-4E94-97B9-D5E43942B163}" dt="2022-03-23T01:40:09.383" v="138" actId="2696"/>
        <pc:sldMkLst>
          <pc:docMk/>
          <pc:sldMk cId="1353158971" sldId="348"/>
        </pc:sldMkLst>
      </pc:sldChg>
      <pc:sldChg chg="del">
        <pc:chgData name="Thuy Linh Do" userId="f60f9f76584ec879" providerId="LiveId" clId="{A48BFDF1-22D2-4E94-97B9-D5E43942B163}" dt="2022-03-23T01:40:13.703" v="139" actId="2696"/>
        <pc:sldMkLst>
          <pc:docMk/>
          <pc:sldMk cId="1635890554" sldId="349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/>
      <dgm:t>
        <a:bodyPr/>
        <a:lstStyle/>
        <a:p>
          <a:r>
            <a:rPr lang="en-US" sz="4000" dirty="0"/>
            <a:t>VOCABULARY</a:t>
          </a:r>
          <a:endParaRPr lang="en-US" sz="4100" dirty="0"/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/>
      <dgm:t>
        <a:bodyPr/>
        <a:lstStyle/>
        <a:p>
          <a:r>
            <a:rPr lang="en-US" sz="4000" dirty="0"/>
            <a:t>PRONUNCIATION</a:t>
          </a:r>
          <a:endParaRPr lang="en-US" sz="4100" dirty="0"/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EF919B30-8E50-4BE5-BFF9-A011BC59CF55}" type="pres">
      <dgm:prSet presAssocID="{8AE4A381-C505-4165-B0F6-72A547C19C8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B45E6B02-74BC-4456-B7B1-4DD6C1455987}" type="pres">
      <dgm:prSet presAssocID="{08FBC75F-95AC-4B05-95BF-E110BC13302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8BB3FB04-4242-42C7-98F6-AF0723A19028}" type="presOf" srcId="{8AE4A381-C505-4165-B0F6-72A547C19C85}" destId="{EF919B30-8E50-4BE5-BFF9-A011BC59CF55}" srcOrd="1" destOrd="0" presId="urn:microsoft.com/office/officeart/2005/8/layout/list1"/>
    <dgm:cxn modelId="{CCA00267-AE5C-42E7-B9AA-161E2CD7E597}" type="presOf" srcId="{08FBC75F-95AC-4B05-95BF-E110BC13302B}" destId="{667686F2-9BA3-4B10-A5F2-38ECCD6CCAB1}" srcOrd="0" destOrd="0" presId="urn:microsoft.com/office/officeart/2005/8/layout/list1"/>
    <dgm:cxn modelId="{B549EFE4-5036-448C-AC80-C10A92AA9E9B}" type="presOf" srcId="{08FBC75F-95AC-4B05-95BF-E110BC13302B}" destId="{B45E6B02-74BC-4456-B7B1-4DD6C1455987}" srcOrd="1" destOrd="0" presId="urn:microsoft.com/office/officeart/2005/8/layout/list1"/>
    <dgm:cxn modelId="{FA8C36BB-DFB9-4D89-921C-424894B97C92}" type="presOf" srcId="{8AE4A381-C505-4165-B0F6-72A547C19C85}" destId="{39089052-8674-4477-9BFB-07FBFFFFD8C8}" srcOrd="0" destOrd="0" presId="urn:microsoft.com/office/officeart/2005/8/layout/list1"/>
    <dgm:cxn modelId="{67D30C15-C5F0-4107-B050-3FC734BA4B54}" type="presOf" srcId="{AAA37794-5E27-4DDA-B12E-298686F5888D}" destId="{BEBFA14B-9B40-4103-84A4-38ECEF66E937}" srcOrd="0" destOrd="0" presId="urn:microsoft.com/office/officeart/2005/8/layout/list1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BAC3C11A-5F55-4D50-83A4-E64299EA931E}" type="presParOf" srcId="{BEBFA14B-9B40-4103-84A4-38ECEF66E937}" destId="{65BDE73A-EF1C-4F0B-B738-EC9506EC3EB6}" srcOrd="0" destOrd="0" presId="urn:microsoft.com/office/officeart/2005/8/layout/list1"/>
    <dgm:cxn modelId="{05D65779-2805-4A85-B3D5-519333A5E0A4}" type="presParOf" srcId="{65BDE73A-EF1C-4F0B-B738-EC9506EC3EB6}" destId="{39089052-8674-4477-9BFB-07FBFFFFD8C8}" srcOrd="0" destOrd="0" presId="urn:microsoft.com/office/officeart/2005/8/layout/list1"/>
    <dgm:cxn modelId="{C53C3EB8-A237-4FBD-926F-5E7DE3FE8571}" type="presParOf" srcId="{65BDE73A-EF1C-4F0B-B738-EC9506EC3EB6}" destId="{EF919B30-8E50-4BE5-BFF9-A011BC59CF55}" srcOrd="1" destOrd="0" presId="urn:microsoft.com/office/officeart/2005/8/layout/list1"/>
    <dgm:cxn modelId="{8C6CC264-0390-4FC6-B4DC-1DF3CE7EC632}" type="presParOf" srcId="{BEBFA14B-9B40-4103-84A4-38ECEF66E937}" destId="{F8662491-2000-4CC6-BEEC-D1859AFD2268}" srcOrd="1" destOrd="0" presId="urn:microsoft.com/office/officeart/2005/8/layout/list1"/>
    <dgm:cxn modelId="{775C05A2-8982-4D71-A5F4-B76615477377}" type="presParOf" srcId="{BEBFA14B-9B40-4103-84A4-38ECEF66E937}" destId="{E928C619-1DE9-419E-A5FA-3C9A247B8E43}" srcOrd="2" destOrd="0" presId="urn:microsoft.com/office/officeart/2005/8/layout/list1"/>
    <dgm:cxn modelId="{9ED0A224-AA15-4190-9FD7-4FF9CB9DB408}" type="presParOf" srcId="{BEBFA14B-9B40-4103-84A4-38ECEF66E937}" destId="{39270468-BD01-4F24-9A98-60E7CF789B54}" srcOrd="3" destOrd="0" presId="urn:microsoft.com/office/officeart/2005/8/layout/list1"/>
    <dgm:cxn modelId="{21DAAE0A-9BDC-4225-B74E-08336900DED3}" type="presParOf" srcId="{BEBFA14B-9B40-4103-84A4-38ECEF66E937}" destId="{5A649B72-39A4-4A84-8236-B0BF3AC76109}" srcOrd="4" destOrd="0" presId="urn:microsoft.com/office/officeart/2005/8/layout/list1"/>
    <dgm:cxn modelId="{668752EF-3B8C-4DD2-9E24-03F988A5EEFC}" type="presParOf" srcId="{5A649B72-39A4-4A84-8236-B0BF3AC76109}" destId="{667686F2-9BA3-4B10-A5F2-38ECCD6CCAB1}" srcOrd="0" destOrd="0" presId="urn:microsoft.com/office/officeart/2005/8/layout/list1"/>
    <dgm:cxn modelId="{792668C8-8F5E-4125-816F-BFA005FEC4E4}" type="presParOf" srcId="{5A649B72-39A4-4A84-8236-B0BF3AC76109}" destId="{B45E6B02-74BC-4456-B7B1-4DD6C1455987}" srcOrd="1" destOrd="0" presId="urn:microsoft.com/office/officeart/2005/8/layout/list1"/>
    <dgm:cxn modelId="{CC38B245-D625-4FAE-B7DF-C6E5D172E209}" type="presParOf" srcId="{BEBFA14B-9B40-4103-84A4-38ECEF66E937}" destId="{22519622-4D32-44DB-990E-774C307AAEA0}" srcOrd="5" destOrd="0" presId="urn:microsoft.com/office/officeart/2005/8/layout/list1"/>
    <dgm:cxn modelId="{403C340D-ED47-4744-BC52-C1609C05E1EC}" type="presParOf" srcId="{BEBFA14B-9B40-4103-84A4-38ECEF66E937}" destId="{0943D2D3-D540-4B67-9430-6AB54FD11AE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/>
      <dgm:t>
        <a:bodyPr/>
        <a:lstStyle/>
        <a:p>
          <a:r>
            <a:rPr lang="en-US" sz="4000" dirty="0"/>
            <a:t>VOCABULARY</a:t>
          </a:r>
          <a:endParaRPr lang="en-US" sz="4100" dirty="0"/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/>
      <dgm:t>
        <a:bodyPr/>
        <a:lstStyle/>
        <a:p>
          <a:r>
            <a:rPr lang="en-US" sz="4000" dirty="0"/>
            <a:t>PRONUNCIATION</a:t>
          </a:r>
          <a:endParaRPr lang="en-US" sz="4100" dirty="0"/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EF919B30-8E50-4BE5-BFF9-A011BC59CF55}" type="pres">
      <dgm:prSet presAssocID="{8AE4A381-C505-4165-B0F6-72A547C19C8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B45E6B02-74BC-4456-B7B1-4DD6C1455987}" type="pres">
      <dgm:prSet presAssocID="{08FBC75F-95AC-4B05-95BF-E110BC13302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519E1BA2-1602-404F-8879-3C2D331DBC58}" type="presOf" srcId="{AAA37794-5E27-4DDA-B12E-298686F5888D}" destId="{BEBFA14B-9B40-4103-84A4-38ECEF66E937}" srcOrd="0" destOrd="0" presId="urn:microsoft.com/office/officeart/2005/8/layout/list1"/>
    <dgm:cxn modelId="{07B2F63F-9645-47E4-8DB5-A23939403086}" type="presOf" srcId="{8AE4A381-C505-4165-B0F6-72A547C19C85}" destId="{EF919B30-8E50-4BE5-BFF9-A011BC59CF55}" srcOrd="1" destOrd="0" presId="urn:microsoft.com/office/officeart/2005/8/layout/list1"/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02DCE92C-7C08-4B2D-95CA-4EB85E422668}" type="presOf" srcId="{08FBC75F-95AC-4B05-95BF-E110BC13302B}" destId="{667686F2-9BA3-4B10-A5F2-38ECCD6CCAB1}" srcOrd="0" destOrd="0" presId="urn:microsoft.com/office/officeart/2005/8/layout/list1"/>
    <dgm:cxn modelId="{F8FD991A-F304-403B-A9F6-88FA962940AB}" type="presOf" srcId="{8AE4A381-C505-4165-B0F6-72A547C19C85}" destId="{39089052-8674-4477-9BFB-07FBFFFFD8C8}" srcOrd="0" destOrd="0" presId="urn:microsoft.com/office/officeart/2005/8/layout/list1"/>
    <dgm:cxn modelId="{845812C7-FA87-427A-B813-9574F110DC04}" type="presOf" srcId="{08FBC75F-95AC-4B05-95BF-E110BC13302B}" destId="{B45E6B02-74BC-4456-B7B1-4DD6C1455987}" srcOrd="1" destOrd="0" presId="urn:microsoft.com/office/officeart/2005/8/layout/list1"/>
    <dgm:cxn modelId="{64A762E8-C34F-456B-8581-A49278B2E987}" type="presParOf" srcId="{BEBFA14B-9B40-4103-84A4-38ECEF66E937}" destId="{65BDE73A-EF1C-4F0B-B738-EC9506EC3EB6}" srcOrd="0" destOrd="0" presId="urn:microsoft.com/office/officeart/2005/8/layout/list1"/>
    <dgm:cxn modelId="{767016BD-0773-4DBA-A702-578893F5C8C6}" type="presParOf" srcId="{65BDE73A-EF1C-4F0B-B738-EC9506EC3EB6}" destId="{39089052-8674-4477-9BFB-07FBFFFFD8C8}" srcOrd="0" destOrd="0" presId="urn:microsoft.com/office/officeart/2005/8/layout/list1"/>
    <dgm:cxn modelId="{B5635B0E-B774-4620-8203-32FB89D769E1}" type="presParOf" srcId="{65BDE73A-EF1C-4F0B-B738-EC9506EC3EB6}" destId="{EF919B30-8E50-4BE5-BFF9-A011BC59CF55}" srcOrd="1" destOrd="0" presId="urn:microsoft.com/office/officeart/2005/8/layout/list1"/>
    <dgm:cxn modelId="{00EC307B-2660-4DC9-8AB5-B060D3CB4081}" type="presParOf" srcId="{BEBFA14B-9B40-4103-84A4-38ECEF66E937}" destId="{F8662491-2000-4CC6-BEEC-D1859AFD2268}" srcOrd="1" destOrd="0" presId="urn:microsoft.com/office/officeart/2005/8/layout/list1"/>
    <dgm:cxn modelId="{2882BB02-32C3-4FA7-8843-43CBE849BB80}" type="presParOf" srcId="{BEBFA14B-9B40-4103-84A4-38ECEF66E937}" destId="{E928C619-1DE9-419E-A5FA-3C9A247B8E43}" srcOrd="2" destOrd="0" presId="urn:microsoft.com/office/officeart/2005/8/layout/list1"/>
    <dgm:cxn modelId="{A4545D73-5073-4D53-946E-058D977FCCF9}" type="presParOf" srcId="{BEBFA14B-9B40-4103-84A4-38ECEF66E937}" destId="{39270468-BD01-4F24-9A98-60E7CF789B54}" srcOrd="3" destOrd="0" presId="urn:microsoft.com/office/officeart/2005/8/layout/list1"/>
    <dgm:cxn modelId="{064462A8-E925-4AAB-9371-9830CC74C98B}" type="presParOf" srcId="{BEBFA14B-9B40-4103-84A4-38ECEF66E937}" destId="{5A649B72-39A4-4A84-8236-B0BF3AC76109}" srcOrd="4" destOrd="0" presId="urn:microsoft.com/office/officeart/2005/8/layout/list1"/>
    <dgm:cxn modelId="{91A1ED70-0CB5-4402-9D58-297C1232CFA6}" type="presParOf" srcId="{5A649B72-39A4-4A84-8236-B0BF3AC76109}" destId="{667686F2-9BA3-4B10-A5F2-38ECCD6CCAB1}" srcOrd="0" destOrd="0" presId="urn:microsoft.com/office/officeart/2005/8/layout/list1"/>
    <dgm:cxn modelId="{7953B240-AB5C-483A-83DB-E14E9A6C0CCC}" type="presParOf" srcId="{5A649B72-39A4-4A84-8236-B0BF3AC76109}" destId="{B45E6B02-74BC-4456-B7B1-4DD6C1455987}" srcOrd="1" destOrd="0" presId="urn:microsoft.com/office/officeart/2005/8/layout/list1"/>
    <dgm:cxn modelId="{C1133983-7191-4B8B-8C66-5428C70D2064}" type="presParOf" srcId="{BEBFA14B-9B40-4103-84A4-38ECEF66E937}" destId="{22519622-4D32-44DB-990E-774C307AAEA0}" srcOrd="5" destOrd="0" presId="urn:microsoft.com/office/officeart/2005/8/layout/list1"/>
    <dgm:cxn modelId="{DD35DB71-DEEC-48A4-9BF5-E6BD4FADCFED}" type="presParOf" srcId="{BEBFA14B-9B40-4103-84A4-38ECEF66E937}" destId="{0943D2D3-D540-4B67-9430-6AB54FD11AE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073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86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396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937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416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19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r>
              <a:rPr lang="en-US" baseline="0" dirty="0" smtClean="0"/>
              <a:t> link: https://www.youtube.com/watch?v=S09SP3trcnY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4453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917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5268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27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15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19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81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612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001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09SP3trcnY" TargetMode="Externa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jpe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810041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MIMING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3572" y="1516565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smtClean="0">
                <a:solidFill>
                  <a:srgbClr val="00A9A5"/>
                </a:solidFill>
              </a:rPr>
              <a:t>6</a:t>
            </a:r>
            <a:endParaRPr lang="en-GB" sz="6000" b="1">
              <a:solidFill>
                <a:srgbClr val="00A9A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772" y="1607555"/>
            <a:ext cx="7015213" cy="468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9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07292" y="1860581"/>
            <a:ext cx="634364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6000" b="1" smtClean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bamboo-copter</a:t>
            </a:r>
            <a:r>
              <a:rPr lang="vi-VN" sz="4800" b="1" smtClean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(n)</a:t>
            </a:r>
            <a:endParaRPr lang="en-US" sz="3600" b="1" dirty="0">
              <a:solidFill>
                <a:srgbClr val="F794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32397" y="5002261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chong</a:t>
            </a:r>
            <a:r>
              <a:rPr lang="en-US" sz="3600" dirty="0"/>
              <a:t> </a:t>
            </a:r>
            <a:r>
              <a:rPr lang="en-US" sz="3600" dirty="0" err="1"/>
              <a:t>chóng</a:t>
            </a:r>
            <a:r>
              <a:rPr lang="en-US" sz="3600" dirty="0"/>
              <a:t> </a:t>
            </a:r>
            <a:r>
              <a:rPr lang="en-US" sz="3600" dirty="0" err="1"/>
              <a:t>tre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194287" y="3709292"/>
            <a:ext cx="37271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 dirty="0" err="1">
                <a:solidFill>
                  <a:srgbClr val="0FB7BD"/>
                </a:solidFill>
              </a:rPr>
              <a:t>bæmˈbu</a:t>
            </a:r>
            <a:r>
              <a:rPr lang="en-US" sz="3600" b="1" dirty="0">
                <a:solidFill>
                  <a:srgbClr val="0FB7BD"/>
                </a:solidFill>
              </a:rPr>
              <a:t>ː</a:t>
            </a:r>
            <a:r>
              <a:rPr lang="en-US" sz="3600" b="1">
                <a:solidFill>
                  <a:srgbClr val="0FB7BD"/>
                </a:solidFill>
              </a:rPr>
              <a:t>ˈ</a:t>
            </a:r>
            <a:r>
              <a:rPr lang="en-US" sz="3600" b="1" smtClean="0">
                <a:solidFill>
                  <a:srgbClr val="0FB7BD"/>
                </a:solidFill>
              </a:rPr>
              <a:t>kɒptər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210" y="2084675"/>
            <a:ext cx="5190932" cy="365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74833" y="164889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6000" b="1" dirty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skyTran</a:t>
            </a:r>
            <a:r>
              <a:rPr lang="vi-VN" sz="4800" b="1" dirty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(n)</a:t>
            </a:r>
            <a:r>
              <a:rPr lang="vi-VN" sz="4800" b="1" dirty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000" b="1" dirty="0">
              <a:solidFill>
                <a:srgbClr val="F794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5605" y="4385416"/>
            <a:ext cx="46569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hệ</a:t>
            </a:r>
            <a:r>
              <a:rPr lang="en-US" sz="3600" dirty="0"/>
              <a:t> </a:t>
            </a:r>
            <a:r>
              <a:rPr lang="en-US" sz="3600" dirty="0" err="1"/>
              <a:t>thống</a:t>
            </a:r>
            <a:r>
              <a:rPr lang="en-US" sz="3600" dirty="0"/>
              <a:t> </a:t>
            </a:r>
            <a:r>
              <a:rPr lang="en-US" sz="3600" err="1"/>
              <a:t>tàu</a:t>
            </a:r>
            <a:r>
              <a:rPr lang="en-US" sz="3600"/>
              <a:t> </a:t>
            </a:r>
            <a:r>
              <a:rPr lang="en-US" sz="3600" smtClean="0"/>
              <a:t>điện</a:t>
            </a:r>
          </a:p>
          <a:p>
            <a:pPr lvl="0" algn="ctr"/>
            <a:r>
              <a:rPr lang="en-US" sz="3600" smtClean="0"/>
              <a:t>trên </a:t>
            </a:r>
            <a:r>
              <a:rPr lang="en-US" sz="3600" dirty="0" err="1"/>
              <a:t>không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419579" y="3135349"/>
            <a:ext cx="22676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 dirty="0" err="1">
                <a:solidFill>
                  <a:srgbClr val="0FB7BD"/>
                </a:solidFill>
              </a:rPr>
              <a:t>skaɪtræn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693" y="1859525"/>
            <a:ext cx="5766465" cy="384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53586" y="1600462"/>
            <a:ext cx="574241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5400" b="1" smtClean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solar-powered</a:t>
            </a:r>
            <a:r>
              <a:rPr lang="vi-VN" sz="4800" b="1" smtClean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vi-VN" sz="4400" b="1" smtClean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sz="4400" b="1" smtClean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dj</a:t>
            </a:r>
            <a:r>
              <a:rPr lang="vi-VN" sz="4400" b="1" smtClean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3600" b="1" dirty="0">
              <a:solidFill>
                <a:srgbClr val="F794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31229" y="4374350"/>
            <a:ext cx="40508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chạy bằng năng lượng mặt trời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93587" y="3217344"/>
            <a:ext cx="31261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b="1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ˌ</a:t>
            </a:r>
            <a:r>
              <a:rPr lang="en-US" sz="3600" b="1" smtClean="0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səʊlə ˈ</a:t>
            </a:r>
            <a:r>
              <a:rPr lang="en-US" sz="3600" b="1" dirty="0" err="1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paʊər</a:t>
            </a:r>
            <a:r>
              <a:rPr lang="en-US" sz="3600" b="1" dirty="0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950" y="1506342"/>
            <a:ext cx="4068337" cy="40683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31160" y="1879358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6000" b="1" smtClean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sail</a:t>
            </a:r>
            <a:r>
              <a:rPr lang="en-GB" sz="6000" b="1" smtClean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400" b="1" smtClean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(v)</a:t>
            </a:r>
            <a:endParaRPr lang="en-US" sz="3600" b="1" dirty="0">
              <a:solidFill>
                <a:srgbClr val="F794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45800" y="4528942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lướt buồm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68896" y="3371288"/>
            <a:ext cx="12511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b="1" dirty="0" err="1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seɪl</a:t>
            </a:r>
            <a:r>
              <a:rPr lang="en-US" sz="3600" b="1" dirty="0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458" y="1623218"/>
            <a:ext cx="5484006" cy="389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8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8556173"/>
              </p:ext>
            </p:extLst>
          </p:nvPr>
        </p:nvGraphicFramePr>
        <p:xfrm>
          <a:off x="1072088" y="1759663"/>
          <a:ext cx="10047824" cy="440489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327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721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429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09021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14959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26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en-US" sz="2600" b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bamboo-copter </a:t>
                      </a:r>
                      <a:r>
                        <a:rPr lang="en-US" sz="2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(n)</a:t>
                      </a:r>
                      <a:endParaRPr lang="en-US" sz="2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6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/bæmˈbuːˈ</a:t>
                      </a:r>
                      <a:r>
                        <a:rPr lang="en-GB" sz="2600" b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kɒptər</a:t>
                      </a:r>
                      <a:r>
                        <a:rPr lang="en-GB" sz="26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2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chong chóng tre</a:t>
                      </a:r>
                      <a:endParaRPr lang="en-US" sz="2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88723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2600" b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skyTran</a:t>
                      </a:r>
                      <a:r>
                        <a:rPr lang="en-US" sz="2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(n)</a:t>
                      </a:r>
                      <a:endParaRPr lang="en-US" sz="2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6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/skaɪtræn/</a:t>
                      </a:r>
                      <a:endParaRPr lang="en-US" sz="2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 thống tàu điện </a:t>
                      </a:r>
                      <a:r>
                        <a:rPr lang="en-GB" sz="26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GB" sz="26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GB" sz="26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trên </a:t>
                      </a:r>
                      <a:r>
                        <a:rPr lang="en-GB" sz="2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endParaRPr lang="en-US" sz="2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73576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6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</a:t>
                      </a:r>
                      <a:r>
                        <a:rPr lang="en-US" sz="2600" b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solar-powered </a:t>
                      </a:r>
                      <a:r>
                        <a:rPr lang="en-US" sz="26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2600" b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adj)</a:t>
                      </a:r>
                      <a:endParaRPr lang="en-US" sz="2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6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GB" sz="26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ˌ</a:t>
                      </a:r>
                      <a:r>
                        <a:rPr lang="en-GB" sz="2600" b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səʊlə </a:t>
                      </a:r>
                      <a:r>
                        <a:rPr lang="en-GB" sz="26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-ˈ</a:t>
                      </a:r>
                      <a:r>
                        <a:rPr lang="en-GB" sz="26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paʊər</a:t>
                      </a:r>
                      <a:r>
                        <a:rPr lang="en-GB" sz="26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2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chạy bằng năng lượng </a:t>
                      </a:r>
                      <a:r>
                        <a:rPr lang="en-GB" sz="26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GB" sz="26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GB" sz="26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mặt </a:t>
                      </a:r>
                      <a:r>
                        <a:rPr lang="en-GB" sz="2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endParaRPr lang="en-US" sz="2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40172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26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en-US" sz="2600" b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sail (v)</a:t>
                      </a:r>
                      <a:endParaRPr lang="en-US" sz="2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34645" algn="l"/>
                        </a:tabLst>
                      </a:pPr>
                      <a:r>
                        <a:rPr lang="en-GB" sz="2600" b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GB" sz="26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seɪl</a:t>
                      </a:r>
                      <a:r>
                        <a:rPr lang="en-GB" sz="26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2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6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lướt</a:t>
                      </a:r>
                      <a:r>
                        <a:rPr lang="en-GB" sz="26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6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buồm</a:t>
                      </a:r>
                      <a:endParaRPr lang="en-US" sz="2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89672" y="1234689"/>
            <a:ext cx="1118397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Write the words or phrases under the correct pictures. Then listen, check, and repeat.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93748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9110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FF362E4-13E7-4CC3-AB0A-AD123E24944C}"/>
              </a:ext>
            </a:extLst>
          </p:cNvPr>
          <p:cNvSpPr txBox="1"/>
          <p:nvPr/>
        </p:nvSpPr>
        <p:spPr>
          <a:xfrm>
            <a:off x="936887" y="2126046"/>
            <a:ext cx="10134863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 (Body)"/>
              </a:rPr>
              <a:t>flying </a:t>
            </a:r>
            <a:r>
              <a:rPr lang="en-US" sz="2000">
                <a:latin typeface="Calibri (Body)"/>
              </a:rPr>
              <a:t>car            </a:t>
            </a:r>
            <a:r>
              <a:rPr lang="en-US" sz="2000" smtClean="0">
                <a:latin typeface="Calibri (Body)"/>
              </a:rPr>
              <a:t>bamboo-copter         </a:t>
            </a:r>
            <a:r>
              <a:rPr lang="en-US" sz="2000" dirty="0">
                <a:latin typeface="Calibri (Body)"/>
              </a:rPr>
              <a:t>hyperloop           </a:t>
            </a:r>
            <a:r>
              <a:rPr lang="en-US" sz="2000" err="1">
                <a:latin typeface="Calibri (Body)"/>
              </a:rPr>
              <a:t>skyTran</a:t>
            </a:r>
            <a:r>
              <a:rPr lang="en-US" sz="2000">
                <a:latin typeface="Calibri (Body)"/>
              </a:rPr>
              <a:t>          </a:t>
            </a:r>
            <a:r>
              <a:rPr lang="en-US" sz="2000" smtClean="0">
                <a:latin typeface="Calibri (Body)"/>
              </a:rPr>
              <a:t>solar-powered ship</a:t>
            </a:r>
            <a:endParaRPr lang="en-US" sz="2000" dirty="0">
              <a:latin typeface="Calibri (Body)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42B932F-00B9-4465-B593-A4FE00754080}"/>
              </a:ext>
            </a:extLst>
          </p:cNvPr>
          <p:cNvSpPr txBox="1"/>
          <p:nvPr/>
        </p:nvSpPr>
        <p:spPr>
          <a:xfrm>
            <a:off x="730808" y="5781484"/>
            <a:ext cx="3039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ChronicaPro-Book"/>
              </a:rPr>
              <a:t>solar-powered </a:t>
            </a:r>
            <a:r>
              <a:rPr lang="en-US" sz="2400" dirty="0">
                <a:latin typeface="ChronicaPro-Book"/>
              </a:rPr>
              <a:t>ship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E9F3627-DFCF-400B-93C8-201D0307F737}"/>
              </a:ext>
            </a:extLst>
          </p:cNvPr>
          <p:cNvSpPr txBox="1"/>
          <p:nvPr/>
        </p:nvSpPr>
        <p:spPr>
          <a:xfrm>
            <a:off x="5438681" y="5781483"/>
            <a:ext cx="1482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hronicaPro-Book"/>
              </a:rPr>
              <a:t>flying car</a:t>
            </a:r>
            <a:endParaRPr lang="en-US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77BCB8B-DD97-4448-9094-AAFED91A1624}"/>
              </a:ext>
            </a:extLst>
          </p:cNvPr>
          <p:cNvSpPr txBox="1"/>
          <p:nvPr/>
        </p:nvSpPr>
        <p:spPr>
          <a:xfrm>
            <a:off x="9132102" y="5792777"/>
            <a:ext cx="2567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ChronicaPro-Book"/>
              </a:rPr>
              <a:t>bamboo-copter</a:t>
            </a:r>
            <a:endParaRPr lang="en-US" sz="2400" dirty="0"/>
          </a:p>
        </p:txBody>
      </p:sp>
      <p:pic>
        <p:nvPicPr>
          <p:cNvPr id="3" name="07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499" y="1561741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r="52331" b="73398"/>
          <a:stretch/>
        </p:blipFill>
        <p:spPr>
          <a:xfrm>
            <a:off x="200183" y="3051091"/>
            <a:ext cx="3784498" cy="25305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t="33870" r="52194" b="39295"/>
          <a:stretch/>
        </p:blipFill>
        <p:spPr>
          <a:xfrm>
            <a:off x="8310531" y="2998533"/>
            <a:ext cx="3795417" cy="2552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47670" r="2901" b="73887"/>
          <a:stretch/>
        </p:blipFill>
        <p:spPr>
          <a:xfrm>
            <a:off x="4209420" y="3042628"/>
            <a:ext cx="3924300" cy="24839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7152BD4-E518-4341-825E-6CC406F57261}"/>
              </a:ext>
            </a:extLst>
          </p:cNvPr>
          <p:cNvSpPr txBox="1"/>
          <p:nvPr/>
        </p:nvSpPr>
        <p:spPr>
          <a:xfrm>
            <a:off x="200183" y="5781484"/>
            <a:ext cx="3784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7941E"/>
                </a:solidFill>
                <a:latin typeface="ChronicaPro-Book"/>
              </a:rPr>
              <a:t>1. </a:t>
            </a:r>
            <a:r>
              <a:rPr lang="en-US" sz="2800" smtClean="0">
                <a:latin typeface="ChronicaPro-Book"/>
              </a:rPr>
              <a:t>_______________</a:t>
            </a:r>
            <a:endParaRPr lang="en-US" sz="2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7152BD4-E518-4341-825E-6CC406F57261}"/>
              </a:ext>
            </a:extLst>
          </p:cNvPr>
          <p:cNvSpPr txBox="1"/>
          <p:nvPr/>
        </p:nvSpPr>
        <p:spPr>
          <a:xfrm>
            <a:off x="4225707" y="5781484"/>
            <a:ext cx="3784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7941E"/>
                </a:solidFill>
                <a:latin typeface="ChronicaPro-Book"/>
              </a:rPr>
              <a:t>2. </a:t>
            </a:r>
            <a:r>
              <a:rPr lang="en-US" sz="2800" smtClean="0">
                <a:latin typeface="ChronicaPro-Book"/>
              </a:rPr>
              <a:t>_______________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7152BD4-E518-4341-825E-6CC406F57261}"/>
              </a:ext>
            </a:extLst>
          </p:cNvPr>
          <p:cNvSpPr txBox="1"/>
          <p:nvPr/>
        </p:nvSpPr>
        <p:spPr>
          <a:xfrm>
            <a:off x="8315990" y="5781484"/>
            <a:ext cx="3784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7941E"/>
                </a:solidFill>
                <a:latin typeface="ChronicaPro-Book"/>
              </a:rPr>
              <a:t>3. </a:t>
            </a:r>
            <a:r>
              <a:rPr lang="en-US" sz="2800" smtClean="0">
                <a:latin typeface="ChronicaPro-Book"/>
              </a:rPr>
              <a:t>_______________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1399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89672" y="1234689"/>
            <a:ext cx="1118397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Write the words or phrases under the correct pictures. Then listen, check, and repeat.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93748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9110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FF362E4-13E7-4CC3-AB0A-AD123E24944C}"/>
              </a:ext>
            </a:extLst>
          </p:cNvPr>
          <p:cNvSpPr txBox="1"/>
          <p:nvPr/>
        </p:nvSpPr>
        <p:spPr>
          <a:xfrm>
            <a:off x="936887" y="2126046"/>
            <a:ext cx="10134863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 (Body)"/>
              </a:rPr>
              <a:t>flying </a:t>
            </a:r>
            <a:r>
              <a:rPr lang="en-US" sz="2000">
                <a:latin typeface="Calibri (Body)"/>
              </a:rPr>
              <a:t>car            </a:t>
            </a:r>
            <a:r>
              <a:rPr lang="en-US" sz="2000" smtClean="0">
                <a:latin typeface="Calibri (Body)"/>
              </a:rPr>
              <a:t>bamboo-copter         </a:t>
            </a:r>
            <a:r>
              <a:rPr lang="en-US" sz="2000" dirty="0">
                <a:latin typeface="Calibri (Body)"/>
              </a:rPr>
              <a:t>hyperloop           </a:t>
            </a:r>
            <a:r>
              <a:rPr lang="en-US" sz="2000" err="1">
                <a:latin typeface="Calibri (Body)"/>
              </a:rPr>
              <a:t>skyTran</a:t>
            </a:r>
            <a:r>
              <a:rPr lang="en-US" sz="2000">
                <a:latin typeface="Calibri (Body)"/>
              </a:rPr>
              <a:t>          </a:t>
            </a:r>
            <a:r>
              <a:rPr lang="en-US" sz="2000" smtClean="0">
                <a:latin typeface="Calibri (Body)"/>
              </a:rPr>
              <a:t>solar-powered ship</a:t>
            </a:r>
            <a:endParaRPr lang="en-US" sz="2000" dirty="0">
              <a:latin typeface="Calibri (Body)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4054933-7241-4892-9BF4-744DA4AF8AF6}"/>
              </a:ext>
            </a:extLst>
          </p:cNvPr>
          <p:cNvSpPr txBox="1"/>
          <p:nvPr/>
        </p:nvSpPr>
        <p:spPr>
          <a:xfrm>
            <a:off x="2553415" y="5889706"/>
            <a:ext cx="1672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hronicaPro-Book"/>
              </a:rPr>
              <a:t>hyperloop</a:t>
            </a:r>
            <a:endParaRPr lang="en-US" sz="2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D27109A-4F53-41A3-B062-ECFC3497B470}"/>
              </a:ext>
            </a:extLst>
          </p:cNvPr>
          <p:cNvSpPr txBox="1"/>
          <p:nvPr/>
        </p:nvSpPr>
        <p:spPr>
          <a:xfrm>
            <a:off x="7913576" y="5957246"/>
            <a:ext cx="1398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hronicaPro-Book"/>
              </a:rPr>
              <a:t>skyTran</a:t>
            </a:r>
            <a:endParaRPr lang="en-US" sz="2400" dirty="0"/>
          </a:p>
        </p:txBody>
      </p:sp>
      <p:pic>
        <p:nvPicPr>
          <p:cNvPr id="3" name="07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499" y="1561741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47909" t="33915" r="3622" b="38716"/>
          <a:stretch/>
        </p:blipFill>
        <p:spPr>
          <a:xfrm>
            <a:off x="1121499" y="2906186"/>
            <a:ext cx="4353474" cy="29454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/>
          <a:srcRect l="23070" t="70745" r="27500" b="1085"/>
          <a:stretch/>
        </p:blipFill>
        <p:spPr>
          <a:xfrm>
            <a:off x="6367475" y="2869642"/>
            <a:ext cx="4439681" cy="303162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7152BD4-E518-4341-825E-6CC406F57261}"/>
              </a:ext>
            </a:extLst>
          </p:cNvPr>
          <p:cNvSpPr txBox="1"/>
          <p:nvPr/>
        </p:nvSpPr>
        <p:spPr>
          <a:xfrm>
            <a:off x="1405987" y="5901269"/>
            <a:ext cx="3784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7941E"/>
                </a:solidFill>
                <a:latin typeface="ChronicaPro-Book"/>
              </a:rPr>
              <a:t>4. </a:t>
            </a:r>
            <a:r>
              <a:rPr lang="en-US" sz="2800" smtClean="0">
                <a:latin typeface="ChronicaPro-Book"/>
              </a:rPr>
              <a:t>_______________</a:t>
            </a:r>
            <a:endParaRPr lang="en-US" sz="28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7152BD4-E518-4341-825E-6CC406F57261}"/>
              </a:ext>
            </a:extLst>
          </p:cNvPr>
          <p:cNvSpPr txBox="1"/>
          <p:nvPr/>
        </p:nvSpPr>
        <p:spPr>
          <a:xfrm>
            <a:off x="6695066" y="5921091"/>
            <a:ext cx="3784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7941E"/>
                </a:solidFill>
                <a:latin typeface="ChronicaPro-Book"/>
              </a:rPr>
              <a:t>5. </a:t>
            </a:r>
            <a:r>
              <a:rPr lang="en-US" sz="2800" smtClean="0">
                <a:latin typeface="ChronicaPro-Book"/>
              </a:rPr>
              <a:t>_______________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2147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6" y="1398528"/>
            <a:ext cx="91224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Write words or phrases from 1 in the correct columns.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8734466"/>
              </p:ext>
            </p:extLst>
          </p:nvPr>
        </p:nvGraphicFramePr>
        <p:xfrm>
          <a:off x="1505235" y="2792009"/>
          <a:ext cx="8625210" cy="23539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5070">
                  <a:extLst>
                    <a:ext uri="{9D8B030D-6E8A-4147-A177-3AD203B41FA5}">
                      <a16:colId xmlns:a16="http://schemas.microsoft.com/office/drawing/2014/main" xmlns="" val="4242610032"/>
                    </a:ext>
                  </a:extLst>
                </a:gridCol>
                <a:gridCol w="2875070">
                  <a:extLst>
                    <a:ext uri="{9D8B030D-6E8A-4147-A177-3AD203B41FA5}">
                      <a16:colId xmlns:a16="http://schemas.microsoft.com/office/drawing/2014/main" xmlns="" val="2820450734"/>
                    </a:ext>
                  </a:extLst>
                </a:gridCol>
                <a:gridCol w="2875070">
                  <a:extLst>
                    <a:ext uri="{9D8B030D-6E8A-4147-A177-3AD203B41FA5}">
                      <a16:colId xmlns:a16="http://schemas.microsoft.com/office/drawing/2014/main" xmlns="" val="1266408577"/>
                    </a:ext>
                  </a:extLst>
                </a:gridCol>
              </a:tblGrid>
              <a:tr h="535391">
                <a:tc>
                  <a:txBody>
                    <a:bodyPr/>
                    <a:lstStyle/>
                    <a:p>
                      <a:pPr algn="ctr"/>
                      <a:r>
                        <a:rPr lang="en-GB" sz="2400" smtClean="0"/>
                        <a:t>ride</a:t>
                      </a:r>
                      <a:endParaRPr lang="en-GB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smtClean="0"/>
                        <a:t>fly</a:t>
                      </a:r>
                      <a:endParaRPr lang="en-GB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smtClean="0"/>
                        <a:t>sail </a:t>
                      </a:r>
                      <a:endParaRPr lang="en-GB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764384445"/>
                  </a:ext>
                </a:extLst>
              </a:tr>
              <a:tr h="90928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21259662"/>
                  </a:ext>
                </a:extLst>
              </a:tr>
              <a:tr h="90928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04298527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FF362E4-13E7-4CC3-AB0A-AD123E24944C}"/>
              </a:ext>
            </a:extLst>
          </p:cNvPr>
          <p:cNvSpPr txBox="1"/>
          <p:nvPr/>
        </p:nvSpPr>
        <p:spPr>
          <a:xfrm>
            <a:off x="936887" y="2126046"/>
            <a:ext cx="10134863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 (Body)"/>
              </a:rPr>
              <a:t>flying </a:t>
            </a:r>
            <a:r>
              <a:rPr lang="en-US" sz="2000">
                <a:latin typeface="Calibri (Body)"/>
              </a:rPr>
              <a:t>car            </a:t>
            </a:r>
            <a:r>
              <a:rPr lang="en-US" sz="2000" smtClean="0">
                <a:latin typeface="Calibri (Body)"/>
              </a:rPr>
              <a:t>bamboo-copter         </a:t>
            </a:r>
            <a:r>
              <a:rPr lang="en-US" sz="2000" dirty="0">
                <a:latin typeface="Calibri (Body)"/>
              </a:rPr>
              <a:t>hyperloop           </a:t>
            </a:r>
            <a:r>
              <a:rPr lang="en-US" sz="2000" err="1">
                <a:latin typeface="Calibri (Body)"/>
              </a:rPr>
              <a:t>skyTran</a:t>
            </a:r>
            <a:r>
              <a:rPr lang="en-US" sz="2000">
                <a:latin typeface="Calibri (Body)"/>
              </a:rPr>
              <a:t>          </a:t>
            </a:r>
            <a:r>
              <a:rPr lang="en-US" sz="2000" smtClean="0">
                <a:latin typeface="Calibri (Body)"/>
              </a:rPr>
              <a:t>solar-powered ship</a:t>
            </a:r>
            <a:endParaRPr lang="en-US" sz="2000" dirty="0">
              <a:latin typeface="Calibri (Body)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CDA33AE-862F-43D4-A5C9-A8F1B9CFC50B}"/>
              </a:ext>
            </a:extLst>
          </p:cNvPr>
          <p:cNvSpPr txBox="1"/>
          <p:nvPr/>
        </p:nvSpPr>
        <p:spPr>
          <a:xfrm>
            <a:off x="2213273" y="4406701"/>
            <a:ext cx="2284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ChronicaPro-Book"/>
              </a:rPr>
              <a:t>hyperloop</a:t>
            </a:r>
            <a:endParaRPr 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CDA33AE-862F-43D4-A5C9-A8F1B9CFC50B}"/>
              </a:ext>
            </a:extLst>
          </p:cNvPr>
          <p:cNvSpPr txBox="1"/>
          <p:nvPr/>
        </p:nvSpPr>
        <p:spPr>
          <a:xfrm>
            <a:off x="2250133" y="3507323"/>
            <a:ext cx="1661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ChronicaPro-Book"/>
              </a:rPr>
              <a:t>skyTran</a:t>
            </a:r>
            <a:endParaRPr lang="en-US" sz="2400" dirty="0">
              <a:latin typeface="ChronicaPro-Book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895707A-040A-4B5C-ADD1-8135D610E294}"/>
              </a:ext>
            </a:extLst>
          </p:cNvPr>
          <p:cNvSpPr txBox="1"/>
          <p:nvPr/>
        </p:nvSpPr>
        <p:spPr>
          <a:xfrm>
            <a:off x="4643360" y="3507323"/>
            <a:ext cx="2348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ChronicaPro-Book"/>
              </a:rPr>
              <a:t>bamboo-copter</a:t>
            </a:r>
            <a:endParaRPr lang="en-US" sz="2400" dirty="0">
              <a:latin typeface="ChronicaPro-Book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895707A-040A-4B5C-ADD1-8135D610E294}"/>
              </a:ext>
            </a:extLst>
          </p:cNvPr>
          <p:cNvSpPr txBox="1"/>
          <p:nvPr/>
        </p:nvSpPr>
        <p:spPr>
          <a:xfrm>
            <a:off x="4891684" y="4406700"/>
            <a:ext cx="1615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ChronicaPro-Book"/>
              </a:rPr>
              <a:t>flying </a:t>
            </a:r>
            <a:r>
              <a:rPr lang="en-US" sz="2400" dirty="0">
                <a:latin typeface="ChronicaPro-Book"/>
              </a:rPr>
              <a:t>car</a:t>
            </a:r>
            <a:endParaRPr lang="en-US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799FF6D-69F0-4324-9C6F-85C818583AD8}"/>
              </a:ext>
            </a:extLst>
          </p:cNvPr>
          <p:cNvSpPr txBox="1"/>
          <p:nvPr/>
        </p:nvSpPr>
        <p:spPr>
          <a:xfrm>
            <a:off x="7345603" y="3507322"/>
            <a:ext cx="2784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ChronicaPro-Book"/>
              </a:rPr>
              <a:t>solar-powered </a:t>
            </a:r>
            <a:r>
              <a:rPr lang="en-US" sz="2400" dirty="0">
                <a:latin typeface="ChronicaPro-Book"/>
              </a:rPr>
              <a:t>ship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0878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1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5" y="1398528"/>
            <a:ext cx="1094527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Complete the sentences, using the words from the box.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58419" y="128521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EB281FD-4AF7-4642-A258-4E4B6EB987FC}"/>
              </a:ext>
            </a:extLst>
          </p:cNvPr>
          <p:cNvSpPr txBox="1"/>
          <p:nvPr/>
        </p:nvSpPr>
        <p:spPr>
          <a:xfrm>
            <a:off x="236073" y="2967570"/>
            <a:ext cx="1204482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1. Travelling by ________________ is simple. You just put it on and fly away.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2. People will soon ______________ in flying cars instead of driving normal cars.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3. It will be fun to ______________ 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skyTran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to work.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4. Travelling by ________________ will be faster than by airplane.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5. Solar-powered ships are ________________. They will not cause pollution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7152BD4-E518-4341-825E-6CC406F57261}"/>
              </a:ext>
            </a:extLst>
          </p:cNvPr>
          <p:cNvSpPr txBox="1"/>
          <p:nvPr/>
        </p:nvSpPr>
        <p:spPr>
          <a:xfrm>
            <a:off x="2609295" y="3104924"/>
            <a:ext cx="2839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chemeClr val="accent6"/>
                </a:solidFill>
                <a:latin typeface="ChronicaPro-Book"/>
              </a:rPr>
              <a:t>bamboo-copter</a:t>
            </a:r>
            <a:endParaRPr lang="en-US" sz="2800" b="1" dirty="0">
              <a:solidFill>
                <a:schemeClr val="accent6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83D772C-7C09-4492-A3FA-4CD0F9F53134}"/>
              </a:ext>
            </a:extLst>
          </p:cNvPr>
          <p:cNvSpPr txBox="1"/>
          <p:nvPr/>
        </p:nvSpPr>
        <p:spPr>
          <a:xfrm>
            <a:off x="3663602" y="3702301"/>
            <a:ext cx="730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latin typeface="ChronicaPro-Book"/>
              </a:rPr>
              <a:t>fly</a:t>
            </a:r>
            <a:endParaRPr lang="en-US" sz="2800" b="1" dirty="0">
              <a:solidFill>
                <a:schemeClr val="accent6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DCED3D3-99A0-40E0-8C05-62744CAEB1B2}"/>
              </a:ext>
            </a:extLst>
          </p:cNvPr>
          <p:cNvSpPr txBox="1"/>
          <p:nvPr/>
        </p:nvSpPr>
        <p:spPr>
          <a:xfrm>
            <a:off x="3581749" y="4387658"/>
            <a:ext cx="106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latin typeface="ChronicaPro-Book"/>
              </a:rPr>
              <a:t>ride</a:t>
            </a:r>
            <a:endParaRPr lang="en-US" sz="2800" b="1" dirty="0">
              <a:solidFill>
                <a:schemeClr val="accent6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E9C818F-0E60-4E51-B494-B0C16CD98D2D}"/>
              </a:ext>
            </a:extLst>
          </p:cNvPr>
          <p:cNvSpPr txBox="1"/>
          <p:nvPr/>
        </p:nvSpPr>
        <p:spPr>
          <a:xfrm>
            <a:off x="2984152" y="4996929"/>
            <a:ext cx="2089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latin typeface="ChronicaPro-Book"/>
              </a:rPr>
              <a:t>hyperloop</a:t>
            </a:r>
            <a:endParaRPr lang="en-US" sz="2800" b="1" dirty="0">
              <a:solidFill>
                <a:schemeClr val="accent6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B89C32F-9A59-4065-8D0E-426DDC35E27E}"/>
              </a:ext>
            </a:extLst>
          </p:cNvPr>
          <p:cNvSpPr txBox="1"/>
          <p:nvPr/>
        </p:nvSpPr>
        <p:spPr>
          <a:xfrm>
            <a:off x="4495592" y="5641451"/>
            <a:ext cx="2540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chemeClr val="accent6"/>
                </a:solidFill>
                <a:latin typeface="ChronicaPro-Book"/>
              </a:rPr>
              <a:t>eco-friendly</a:t>
            </a:r>
            <a:endParaRPr lang="en-US" sz="2800" b="1" dirty="0">
              <a:solidFill>
                <a:schemeClr val="accent6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FF362E4-13E7-4CC3-AB0A-AD123E24944C}"/>
              </a:ext>
            </a:extLst>
          </p:cNvPr>
          <p:cNvSpPr txBox="1"/>
          <p:nvPr/>
        </p:nvSpPr>
        <p:spPr>
          <a:xfrm>
            <a:off x="738369" y="2263502"/>
            <a:ext cx="10658213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Calibri (Body)"/>
              </a:rPr>
              <a:t>eco-friendly             bamboo-copter              fly              ride              hyperloop</a:t>
            </a:r>
            <a:endParaRPr lang="en-US" sz="2400" dirty="0"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258829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  <p:bldP spid="26" grpId="0"/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A CLOSER LOOK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320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49" y="229764"/>
            <a:ext cx="837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TRAVELLING IN THE FUTURE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50502" y="190029"/>
            <a:ext cx="1091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11</a:t>
            </a:r>
          </a:p>
        </p:txBody>
      </p:sp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3375061272"/>
              </p:ext>
            </p:extLst>
          </p:nvPr>
        </p:nvGraphicFramePr>
        <p:xfrm>
          <a:off x="3851564" y="2709948"/>
          <a:ext cx="6264101" cy="352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195" y="2675182"/>
            <a:ext cx="4085415" cy="342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486400" y="2467944"/>
            <a:ext cx="628650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To help Ss be aware of which words in a sentence should be stressed, which </a:t>
            </a:r>
            <a:r>
              <a:rPr lang="en-US" sz="2400" dirty="0" smtClean="0"/>
              <a:t>should not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To help Ss say sentences with correct stress</a:t>
            </a:r>
          </a:p>
        </p:txBody>
      </p:sp>
      <p:sp>
        <p:nvSpPr>
          <p:cNvPr id="3" name="Rectangle 2"/>
          <p:cNvSpPr/>
          <p:nvPr/>
        </p:nvSpPr>
        <p:spPr>
          <a:xfrm>
            <a:off x="1183195" y="1494523"/>
            <a:ext cx="43863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SENTENCE STRESS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6F31E734-56BE-45CB-81C1-6C47EE39F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067" y="2209325"/>
            <a:ext cx="1775712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6" name="Picture 4" descr="Global Affairs - International Names &amp;amp; Pronunciation">
            <a:extLst>
              <a:ext uri="{FF2B5EF4-FFF2-40B4-BE49-F238E27FC236}">
                <a16:creationId xmlns:a16="http://schemas.microsoft.com/office/drawing/2014/main" xmlns="" id="{E1E4C11F-F8C5-4FB5-B239-59F52DA44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2055416"/>
            <a:ext cx="3913584" cy="391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09SP3trcnY"/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4752173" y="1863725"/>
            <a:ext cx="7072489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06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6F31E734-56BE-45CB-81C1-6C47EE39F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067" y="2209325"/>
            <a:ext cx="1775712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6" name="Picture 4" descr="Global Affairs - International Names &amp;amp; Pronunciation">
            <a:extLst>
              <a:ext uri="{FF2B5EF4-FFF2-40B4-BE49-F238E27FC236}">
                <a16:creationId xmlns:a16="http://schemas.microsoft.com/office/drawing/2014/main" xmlns="" id="{E1E4C11F-F8C5-4FB5-B239-59F52DA44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2055416"/>
            <a:ext cx="4265106" cy="42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811" r="6425" b="3541"/>
          <a:stretch/>
        </p:blipFill>
        <p:spPr>
          <a:xfrm>
            <a:off x="5702300" y="1083306"/>
            <a:ext cx="4953000" cy="559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7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89672" y="1398528"/>
            <a:ext cx="1089025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Listen to the sentences and repeat. Pay attention to the bold syllables.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4098" name="Picture 2" descr="Musical clipart Images, Stock Photos &amp;amp; Vectors | Shutterstock">
            <a:extLst>
              <a:ext uri="{FF2B5EF4-FFF2-40B4-BE49-F238E27FC236}">
                <a16:creationId xmlns:a16="http://schemas.microsoft.com/office/drawing/2014/main" xmlns="" id="{3AF6B7E0-8F6C-4179-8893-F917C22F1B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4"/>
          <a:stretch/>
        </p:blipFill>
        <p:spPr bwMode="auto">
          <a:xfrm>
            <a:off x="7048500" y="2529119"/>
            <a:ext cx="4508500" cy="249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7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75900" y="1398528"/>
            <a:ext cx="609600" cy="609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EB281FD-4AF7-4642-A258-4E4B6EB987FC}"/>
              </a:ext>
            </a:extLst>
          </p:cNvPr>
          <p:cNvSpPr txBox="1"/>
          <p:nvPr/>
        </p:nvSpPr>
        <p:spPr>
          <a:xfrm>
            <a:off x="487067" y="2529119"/>
            <a:ext cx="751393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smtClean="0">
                <a:latin typeface="Calibri" panose="020F0502020204030204" pitchFamily="34" charset="0"/>
                <a:cs typeface="Calibri" panose="020F0502020204030204" pitchFamily="34" charset="0"/>
              </a:rPr>
              <a:t>We’ll </a:t>
            </a: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have driv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erless </a:t>
            </a:r>
            <a:r>
              <a:rPr lang="en-US" sz="2800" b="1" smtClean="0">
                <a:latin typeface="Calibri" panose="020F0502020204030204" pitchFamily="34" charset="0"/>
                <a:cs typeface="Calibri" panose="020F0502020204030204" pitchFamily="34" charset="0"/>
              </a:rPr>
              <a:t>cars</a:t>
            </a:r>
            <a:r>
              <a:rPr lang="en-US" sz="280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We’ll </a:t>
            </a: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dri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verless </a:t>
            </a: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cars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 in the </a:t>
            </a: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fu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ture.</a:t>
            </a:r>
          </a:p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b="1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think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driv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erless </a:t>
            </a: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cars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 will </a:t>
            </a: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run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fast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en-US" sz="280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800" b="1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don’t think 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we’ll </a:t>
            </a: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driv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erless </a:t>
            </a: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cars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2800" b="1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think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driv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erless </a:t>
            </a: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cars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 will be </a:t>
            </a: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saf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er </a:t>
            </a:r>
            <a:r>
              <a:rPr lang="en-US" sz="2800" smtClean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800" b="1" smtClean="0">
                <a:latin typeface="Calibri" panose="020F0502020204030204" pitchFamily="34" charset="0"/>
                <a:cs typeface="Calibri" panose="020F0502020204030204" pitchFamily="34" charset="0"/>
              </a:rPr>
              <a:t>green</a:t>
            </a:r>
            <a:r>
              <a:rPr lang="en-US" sz="2800" smtClean="0"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23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2372" y="1385828"/>
            <a:ext cx="1089025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Listen to the sentences and repeat. How many stresses are there in each sentence?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3" name="07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700" y="1870615"/>
            <a:ext cx="609600" cy="609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EB281FD-4AF7-4642-A258-4E4B6EB987FC}"/>
              </a:ext>
            </a:extLst>
          </p:cNvPr>
          <p:cNvSpPr txBox="1"/>
          <p:nvPr/>
        </p:nvSpPr>
        <p:spPr>
          <a:xfrm>
            <a:off x="539853" y="2668819"/>
            <a:ext cx="729604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That is a solar-powered ship.</a:t>
            </a:r>
          </a:p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They will travel by ﬂying car.</a:t>
            </a:r>
          </a:p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b="1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They introduced a new autopilot model.</a:t>
            </a:r>
          </a:p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800" b="1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Will bullet trains pollute </a:t>
            </a:r>
            <a:r>
              <a:rPr lang="en-US" sz="2800" smtClean="0">
                <a:latin typeface="Calibri" panose="020F0502020204030204" pitchFamily="34" charset="0"/>
                <a:cs typeface="Calibri" panose="020F0502020204030204" pitchFamily="34" charset="0"/>
              </a:rPr>
              <a:t>the environment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2800" b="1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I don’t think those trains will </a:t>
            </a:r>
            <a:r>
              <a:rPr lang="en-US" sz="2800" smtClean="0">
                <a:latin typeface="Calibri" panose="020F0502020204030204" pitchFamily="34" charset="0"/>
                <a:cs typeface="Calibri" panose="020F0502020204030204" pitchFamily="34" charset="0"/>
              </a:rPr>
              <a:t>be popular here.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16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2372" y="1385828"/>
            <a:ext cx="1089025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Listen to the sentences and repeat. How many stresses are there in each sentence?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3" name="07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700" y="1870615"/>
            <a:ext cx="609600" cy="609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EB281FD-4AF7-4642-A258-4E4B6EB987FC}"/>
              </a:ext>
            </a:extLst>
          </p:cNvPr>
          <p:cNvSpPr txBox="1"/>
          <p:nvPr/>
        </p:nvSpPr>
        <p:spPr>
          <a:xfrm>
            <a:off x="539853" y="2668819"/>
            <a:ext cx="729604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That is a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lar-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po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wered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ship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They will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tra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vel by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ﬂy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ing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car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b="1" dirty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They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troduced a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new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topilot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mo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del.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800" b="1" dirty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Will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bul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let trains pol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lute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en</a:t>
            </a:r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vi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ronment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2800" b="1" dirty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don’t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think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those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trains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will </a:t>
            </a:r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pop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ular here.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7152BD4-E518-4341-825E-6CC406F57261}"/>
              </a:ext>
            </a:extLst>
          </p:cNvPr>
          <p:cNvSpPr txBox="1"/>
          <p:nvPr/>
        </p:nvSpPr>
        <p:spPr>
          <a:xfrm>
            <a:off x="8311595" y="2795486"/>
            <a:ext cx="2839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A9A5"/>
                </a:solidFill>
                <a:latin typeface="ChronicaPro-Book"/>
                <a:cs typeface="Calibri" panose="020F0502020204030204" pitchFamily="34" charset="0"/>
              </a:rPr>
              <a:t>→ 3 stresses</a:t>
            </a:r>
            <a:r>
              <a:rPr lang="en-US" sz="2800" smtClean="0">
                <a:solidFill>
                  <a:srgbClr val="00A9A5"/>
                </a:solidFill>
                <a:latin typeface="ChronicaPro-Book"/>
              </a:rPr>
              <a:t> </a:t>
            </a:r>
            <a:endParaRPr lang="en-US" sz="2800" dirty="0">
              <a:solidFill>
                <a:srgbClr val="00A9A5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7152BD4-E518-4341-825E-6CC406F57261}"/>
              </a:ext>
            </a:extLst>
          </p:cNvPr>
          <p:cNvSpPr txBox="1"/>
          <p:nvPr/>
        </p:nvSpPr>
        <p:spPr>
          <a:xfrm>
            <a:off x="8311595" y="3430486"/>
            <a:ext cx="2839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A9A5"/>
                </a:solidFill>
                <a:latin typeface="ChronicaPro-Book"/>
                <a:cs typeface="Calibri" panose="020F0502020204030204" pitchFamily="34" charset="0"/>
              </a:rPr>
              <a:t>→ 3 stresses</a:t>
            </a:r>
            <a:r>
              <a:rPr lang="en-US" sz="2800">
                <a:solidFill>
                  <a:srgbClr val="00A9A5"/>
                </a:solidFill>
                <a:latin typeface="ChronicaPro-Book"/>
              </a:rPr>
              <a:t> </a:t>
            </a:r>
            <a:endParaRPr lang="en-US" sz="2800">
              <a:solidFill>
                <a:srgbClr val="00A9A5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7152BD4-E518-4341-825E-6CC406F57261}"/>
              </a:ext>
            </a:extLst>
          </p:cNvPr>
          <p:cNvSpPr txBox="1"/>
          <p:nvPr/>
        </p:nvSpPr>
        <p:spPr>
          <a:xfrm>
            <a:off x="8311595" y="4068589"/>
            <a:ext cx="2839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A9A5"/>
                </a:solidFill>
                <a:latin typeface="ChronicaPro-Book"/>
                <a:cs typeface="Calibri" panose="020F0502020204030204" pitchFamily="34" charset="0"/>
              </a:rPr>
              <a:t>→ </a:t>
            </a:r>
            <a:r>
              <a:rPr lang="en-US" sz="2800" smtClean="0">
                <a:solidFill>
                  <a:srgbClr val="00A9A5"/>
                </a:solidFill>
                <a:latin typeface="ChronicaPro-Book"/>
                <a:cs typeface="Calibri" panose="020F0502020204030204" pitchFamily="34" charset="0"/>
              </a:rPr>
              <a:t>4 </a:t>
            </a:r>
            <a:r>
              <a:rPr lang="en-US" sz="2800">
                <a:solidFill>
                  <a:srgbClr val="00A9A5"/>
                </a:solidFill>
                <a:latin typeface="ChronicaPro-Book"/>
                <a:cs typeface="Calibri" panose="020F0502020204030204" pitchFamily="34" charset="0"/>
              </a:rPr>
              <a:t>stresses</a:t>
            </a:r>
            <a:endParaRPr lang="en-US" sz="2800" dirty="0">
              <a:solidFill>
                <a:srgbClr val="00A9A5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7152BD4-E518-4341-825E-6CC406F57261}"/>
              </a:ext>
            </a:extLst>
          </p:cNvPr>
          <p:cNvSpPr txBox="1"/>
          <p:nvPr/>
        </p:nvSpPr>
        <p:spPr>
          <a:xfrm>
            <a:off x="8311595" y="4685881"/>
            <a:ext cx="2839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A9A5"/>
                </a:solidFill>
                <a:latin typeface="ChronicaPro-Book"/>
                <a:cs typeface="Calibri" panose="020F0502020204030204" pitchFamily="34" charset="0"/>
              </a:rPr>
              <a:t>→ </a:t>
            </a:r>
            <a:r>
              <a:rPr lang="en-US" sz="2800" smtClean="0">
                <a:solidFill>
                  <a:srgbClr val="00A9A5"/>
                </a:solidFill>
                <a:latin typeface="ChronicaPro-Book"/>
                <a:cs typeface="Calibri" panose="020F0502020204030204" pitchFamily="34" charset="0"/>
              </a:rPr>
              <a:t>4 </a:t>
            </a:r>
            <a:r>
              <a:rPr lang="en-US" sz="2800">
                <a:solidFill>
                  <a:srgbClr val="00A9A5"/>
                </a:solidFill>
                <a:latin typeface="ChronicaPro-Book"/>
                <a:cs typeface="Calibri" panose="020F0502020204030204" pitchFamily="34" charset="0"/>
              </a:rPr>
              <a:t>stresses</a:t>
            </a:r>
            <a:endParaRPr lang="en-US" sz="2800" dirty="0">
              <a:solidFill>
                <a:srgbClr val="00A9A5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7152BD4-E518-4341-825E-6CC406F57261}"/>
              </a:ext>
            </a:extLst>
          </p:cNvPr>
          <p:cNvSpPr txBox="1"/>
          <p:nvPr/>
        </p:nvSpPr>
        <p:spPr>
          <a:xfrm>
            <a:off x="8311594" y="5320881"/>
            <a:ext cx="2839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A9A5"/>
                </a:solidFill>
                <a:latin typeface="ChronicaPro-Book"/>
                <a:cs typeface="Calibri" panose="020F0502020204030204" pitchFamily="34" charset="0"/>
              </a:rPr>
              <a:t>→ </a:t>
            </a:r>
            <a:r>
              <a:rPr lang="en-US" sz="2800" smtClean="0">
                <a:solidFill>
                  <a:srgbClr val="00A9A5"/>
                </a:solidFill>
                <a:latin typeface="ChronicaPro-Book"/>
                <a:cs typeface="Calibri" panose="020F0502020204030204" pitchFamily="34" charset="0"/>
              </a:rPr>
              <a:t>5 </a:t>
            </a:r>
            <a:r>
              <a:rPr lang="en-US" sz="2800">
                <a:solidFill>
                  <a:srgbClr val="00A9A5"/>
                </a:solidFill>
                <a:latin typeface="ChronicaPro-Book"/>
                <a:cs typeface="Calibri" panose="020F0502020204030204" pitchFamily="34" charset="0"/>
              </a:rPr>
              <a:t>stresses</a:t>
            </a:r>
            <a:endParaRPr lang="en-US" sz="2800" dirty="0">
              <a:solidFill>
                <a:srgbClr val="00A9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22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510654857"/>
              </p:ext>
            </p:extLst>
          </p:nvPr>
        </p:nvGraphicFramePr>
        <p:xfrm>
          <a:off x="3363884" y="2410690"/>
          <a:ext cx="6264101" cy="352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78803" y="133191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88456" y="2272145"/>
            <a:ext cx="7747462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/>
              <a:t>Practice saying the sentences at home.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524" y="3422565"/>
            <a:ext cx="2964579" cy="296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FE74F6D-24A3-2C42-ADA8-7FE227F95BC1}"/>
              </a:ext>
            </a:extLst>
          </p:cNvPr>
          <p:cNvSpPr/>
          <p:nvPr/>
        </p:nvSpPr>
        <p:spPr>
          <a:xfrm>
            <a:off x="3170663" y="606938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1" dirty="0">
                <a:latin typeface="Calibri" panose="020F0502020204030204" pitchFamily="34" charset="0"/>
              </a:rPr>
              <a:t>Website: </a:t>
            </a:r>
            <a:r>
              <a:rPr lang="en-GB" sz="1600" b="1" i="1" dirty="0" err="1">
                <a:latin typeface="Calibri" panose="020F0502020204030204" pitchFamily="34" charset="0"/>
              </a:rPr>
              <a:t>hoclieu.vn</a:t>
            </a:r>
            <a:endParaRPr lang="en-GB" sz="1600" dirty="0"/>
          </a:p>
          <a:p>
            <a:pPr algn="ctr"/>
            <a:r>
              <a:rPr lang="en-GB" sz="1600" b="1" dirty="0" err="1">
                <a:latin typeface="Calibri" panose="020F0502020204030204" pitchFamily="34" charset="0"/>
              </a:rPr>
              <a:t>Fanpage</a:t>
            </a:r>
            <a:r>
              <a:rPr lang="en-GB" sz="1600" b="1" dirty="0">
                <a:latin typeface="Calibri" panose="020F0502020204030204" pitchFamily="34" charset="0"/>
              </a:rPr>
              <a:t>: </a:t>
            </a:r>
            <a:r>
              <a:rPr lang="en-GB" sz="1600" b="1" i="1" dirty="0" err="1">
                <a:latin typeface="Calibri" panose="020F0502020204030204" pitchFamily="34" charset="0"/>
              </a:rPr>
              <a:t>facebook.com</a:t>
            </a:r>
            <a:r>
              <a:rPr lang="en-GB" sz="1600" b="1" i="1" dirty="0">
                <a:latin typeface="Calibri" panose="020F0502020204030204" pitchFamily="34" charset="0"/>
              </a:rPr>
              <a:t>/</a:t>
            </a:r>
            <a:r>
              <a:rPr lang="en-GB" sz="16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1600" b="1" i="1">
                <a:latin typeface="Calibri" panose="020F0502020204030204" pitchFamily="34" charset="0"/>
              </a:rPr>
              <a:t>/</a:t>
            </a:r>
            <a:endParaRPr lang="en-GB" sz="1600"/>
          </a:p>
          <a:p>
            <a:pPr algn="ctr"/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97033" y="2103074"/>
            <a:ext cx="102745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By the end of the lesson, students will be able to: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smtClean="0"/>
              <a:t>use </a:t>
            </a:r>
            <a:r>
              <a:rPr lang="en-US" sz="2800" dirty="0"/>
              <a:t>the lexical items related to the topic </a:t>
            </a:r>
            <a:r>
              <a:rPr lang="en-US" sz="2800" i="1" dirty="0"/>
              <a:t>Travelling in </a:t>
            </a:r>
            <a:r>
              <a:rPr lang="en-US" sz="2800" i="1"/>
              <a:t>the </a:t>
            </a:r>
            <a:r>
              <a:rPr lang="en-US" sz="2800" i="1" smtClean="0"/>
              <a:t>future</a:t>
            </a:r>
            <a:endParaRPr lang="en-US" sz="28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smtClean="0"/>
              <a:t>say </a:t>
            </a:r>
            <a:r>
              <a:rPr lang="en-US" sz="2800" dirty="0"/>
              <a:t>sentences with correct stress</a:t>
            </a:r>
          </a:p>
        </p:txBody>
      </p:sp>
    </p:spTree>
    <p:extLst>
      <p:ext uri="{BB962C8B-B14F-4D97-AF65-F5344CB8AC3E}">
        <p14:creationId xmlns:p14="http://schemas.microsoft.com/office/powerpoint/2010/main" val="202192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26302" y="124837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922723" y="2759657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26302" y="4434072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PRONUNCIATION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67911" y="1227024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Game</a:t>
            </a:r>
            <a:r>
              <a:rPr lang="en-US" dirty="0">
                <a:solidFill>
                  <a:schemeClr val="tx1"/>
                </a:solidFill>
              </a:rPr>
              <a:t>: Miming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67911" y="2178449"/>
            <a:ext cx="5456245" cy="182700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Task </a:t>
            </a:r>
            <a:r>
              <a:rPr lang="en-US" dirty="0">
                <a:solidFill>
                  <a:schemeClr val="tx1"/>
                </a:solidFill>
              </a:rPr>
              <a:t>1: Write the words or phrases under the correct pictures. Then listen, check, and </a:t>
            </a:r>
            <a:r>
              <a:rPr lang="en-US">
                <a:solidFill>
                  <a:schemeClr val="tx1"/>
                </a:solidFill>
              </a:rPr>
              <a:t>repeat</a:t>
            </a:r>
            <a:r>
              <a:rPr lang="en-US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Task 2: Write words or phrases from 1 in the correct </a:t>
            </a:r>
            <a:r>
              <a:rPr lang="en-US">
                <a:solidFill>
                  <a:schemeClr val="tx1"/>
                </a:solidFill>
              </a:rPr>
              <a:t>columns</a:t>
            </a:r>
            <a:r>
              <a:rPr lang="en-US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Task 3: Complete the sentences, using the words from the </a:t>
            </a:r>
            <a:r>
              <a:rPr lang="en-US">
                <a:solidFill>
                  <a:schemeClr val="tx1"/>
                </a:solidFill>
              </a:rPr>
              <a:t>box</a:t>
            </a:r>
            <a:r>
              <a:rPr lang="en-US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80310" y="4236681"/>
            <a:ext cx="5465180" cy="131577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Task </a:t>
            </a:r>
            <a:r>
              <a:rPr lang="en-US" dirty="0">
                <a:solidFill>
                  <a:schemeClr val="tx1"/>
                </a:solidFill>
              </a:rPr>
              <a:t>4: Listen to the sentences and repeat. Pay attention to the bold </a:t>
            </a:r>
            <a:r>
              <a:rPr lang="en-US">
                <a:solidFill>
                  <a:schemeClr val="tx1"/>
                </a:solidFill>
              </a:rPr>
              <a:t>syllables</a:t>
            </a:r>
            <a:r>
              <a:rPr lang="en-US" smtClean="0">
                <a:solidFill>
                  <a:schemeClr val="tx1"/>
                </a:solidFill>
              </a:rPr>
              <a:t>.</a:t>
            </a:r>
          </a:p>
          <a:p>
            <a:r>
              <a:rPr lang="en-US">
                <a:solidFill>
                  <a:schemeClr val="tx1"/>
                </a:solidFill>
              </a:rPr>
              <a:t>Task 5: Listen to the sentences and repeat. How many stresses are there in each sentence? 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10069" y="1575908"/>
            <a:ext cx="1388021" cy="1183749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601669" y="3087358"/>
            <a:ext cx="1321054" cy="13467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3001714" y="5767253"/>
            <a:ext cx="1950733" cy="69758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8" idx="3"/>
            <a:endCxn id="27" idx="0"/>
          </p:cNvCxnSpPr>
          <p:nvPr/>
        </p:nvCxnSpPr>
        <p:spPr>
          <a:xfrm>
            <a:off x="2577035" y="4789175"/>
            <a:ext cx="1400046" cy="978078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0311" y="5779875"/>
            <a:ext cx="546517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85061" y="508193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A CLOSER LOOK 1</a:t>
            </a: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810041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MIMING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405" y="1516565"/>
            <a:ext cx="6616390" cy="49622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3572" y="1516565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smtClean="0">
                <a:solidFill>
                  <a:srgbClr val="00A9A5"/>
                </a:solidFill>
              </a:rPr>
              <a:t>1</a:t>
            </a:r>
            <a:endParaRPr lang="en-GB" sz="6000" b="1">
              <a:solidFill>
                <a:srgbClr val="00A9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85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810041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MIMING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3572" y="1516565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smtClean="0">
                <a:solidFill>
                  <a:srgbClr val="00A9A5"/>
                </a:solidFill>
              </a:rPr>
              <a:t>2</a:t>
            </a:r>
            <a:endParaRPr lang="en-GB" sz="6000" b="1">
              <a:solidFill>
                <a:srgbClr val="00A9A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351" y="1628079"/>
            <a:ext cx="8335537" cy="468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6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810041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MIMING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3572" y="1516565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smtClean="0">
                <a:solidFill>
                  <a:srgbClr val="00A9A5"/>
                </a:solidFill>
              </a:rPr>
              <a:t>3</a:t>
            </a:r>
            <a:endParaRPr lang="en-GB" sz="6000" b="1">
              <a:solidFill>
                <a:srgbClr val="00A9A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" r="1109"/>
          <a:stretch/>
        </p:blipFill>
        <p:spPr>
          <a:xfrm>
            <a:off x="3245004" y="1652820"/>
            <a:ext cx="7904655" cy="454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810041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MIMING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3572" y="1516565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smtClean="0">
                <a:solidFill>
                  <a:srgbClr val="00A9A5"/>
                </a:solidFill>
              </a:rPr>
              <a:t>4</a:t>
            </a:r>
            <a:endParaRPr lang="en-GB" sz="6000" b="1">
              <a:solidFill>
                <a:srgbClr val="00A9A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156" y="1725651"/>
            <a:ext cx="7835592" cy="440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8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810041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MIMING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3572" y="1516565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smtClean="0">
                <a:solidFill>
                  <a:srgbClr val="00A9A5"/>
                </a:solidFill>
              </a:rPr>
              <a:t>5</a:t>
            </a:r>
            <a:endParaRPr lang="en-GB" sz="6000" b="1">
              <a:solidFill>
                <a:srgbClr val="00A9A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4"/>
          <a:stretch/>
        </p:blipFill>
        <p:spPr>
          <a:xfrm>
            <a:off x="4545371" y="1516565"/>
            <a:ext cx="6327067" cy="495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0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3505</TotalTime>
  <Words>788</Words>
  <PresentationFormat>Widescreen</PresentationFormat>
  <Paragraphs>186</Paragraphs>
  <Slides>28</Slides>
  <Notes>23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Adobe Gothic Std B</vt:lpstr>
      <vt:lpstr>Arial</vt:lpstr>
      <vt:lpstr>Calibri</vt:lpstr>
      <vt:lpstr>Calibri (Body)</vt:lpstr>
      <vt:lpstr>Calibri Light</vt:lpstr>
      <vt:lpstr>ChronicaPro-Book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2023-04-07T08:53:31Z</dcterms:modified>
</cp:coreProperties>
</file>