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0" r:id="rId3"/>
    <p:sldMasterId id="2147483712" r:id="rId4"/>
  </p:sldMasterIdLst>
  <p:notesMasterIdLst>
    <p:notesMasterId r:id="rId21"/>
  </p:notesMasterIdLst>
  <p:sldIdLst>
    <p:sldId id="291" r:id="rId5"/>
    <p:sldId id="304" r:id="rId6"/>
    <p:sldId id="311" r:id="rId7"/>
    <p:sldId id="312" r:id="rId8"/>
    <p:sldId id="313" r:id="rId9"/>
    <p:sldId id="317" r:id="rId10"/>
    <p:sldId id="315" r:id="rId11"/>
    <p:sldId id="316" r:id="rId12"/>
    <p:sldId id="318" r:id="rId13"/>
    <p:sldId id="321" r:id="rId14"/>
    <p:sldId id="325" r:id="rId15"/>
    <p:sldId id="329" r:id="rId16"/>
    <p:sldId id="327" r:id="rId17"/>
    <p:sldId id="326" r:id="rId18"/>
    <p:sldId id="319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02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A190E-923B-46C6-833B-227F3755AC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7A551-519E-4EF7-9590-09BEAB3EBE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675885"/>
      </p:ext>
    </p:extLst>
  </p:cSld>
  <p:clrMapOvr>
    <a:masterClrMapping/>
  </p:clrMapOvr>
  <p:transition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90640-F80C-4BBE-AC52-3B55F0F7DF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95998-AA00-4F60-885A-50F0D144A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65196"/>
      </p:ext>
    </p:extLst>
  </p:cSld>
  <p:clrMapOvr>
    <a:masterClrMapping/>
  </p:clrMapOvr>
  <p:transition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361DA-BFBB-4A5E-89C7-EF11C4C9C6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75B3C-6B00-4406-B6A1-D81C70CD7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373739"/>
      </p:ext>
    </p:extLst>
  </p:cSld>
  <p:clrMapOvr>
    <a:masterClrMapping/>
  </p:clrMapOvr>
  <p:transition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6FFAE-BC3D-48FF-84D5-F6A776BCB9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FD593-BDB1-4585-AF40-7784F0C780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222647"/>
      </p:ext>
    </p:extLst>
  </p:cSld>
  <p:clrMapOvr>
    <a:masterClrMapping/>
  </p:clrMapOvr>
  <p:transition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61D60-CFF6-4B9D-A4B6-F7D7F99485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BAA16-01D8-496A-8037-58D337BC8B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281248"/>
      </p:ext>
    </p:extLst>
  </p:cSld>
  <p:clrMapOvr>
    <a:masterClrMapping/>
  </p:clrMapOvr>
  <p:transition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B9702-0CCD-4BAB-A589-BC973BEE0C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9BC5C-E55E-4793-9C5D-A35A3559A4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950596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51828-4DB7-4F03-B56B-9CEEF7F9DE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DDBCE-C38F-4885-86B4-956392E0A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32603"/>
      </p:ext>
    </p:extLst>
  </p:cSld>
  <p:clrMapOvr>
    <a:masterClrMapping/>
  </p:clrMapOvr>
  <p:transition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46C3A-3CAC-4F34-B75B-91966F109A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1F2A3-DEF9-4031-BF8C-F10EF39464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6195266"/>
      </p:ext>
    </p:extLst>
  </p:cSld>
  <p:clrMapOvr>
    <a:masterClrMapping/>
  </p:clrMapOvr>
  <p:transition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D6C50-E234-42C7-B9BD-FC31682EF2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88CE2-E5A0-4757-9AA7-0A94E4E19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201798"/>
      </p:ext>
    </p:extLst>
  </p:cSld>
  <p:clrMapOvr>
    <a:masterClrMapping/>
  </p:clrMapOvr>
  <p:transition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B0AD9-763E-44C5-ADF2-AFBE4109D3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EEE02-1DC8-427A-A042-EDDD77575A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299111"/>
      </p:ext>
    </p:extLst>
  </p:cSld>
  <p:clrMapOvr>
    <a:masterClrMapping/>
  </p:clrMapOvr>
  <p:transition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183E7-0548-4010-9476-711938D705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DA1C-5F55-495F-B7EB-5903747E1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111912"/>
      </p:ext>
    </p:extLst>
  </p:cSld>
  <p:clrMapOvr>
    <a:masterClrMapping/>
  </p:clrMapOvr>
  <p:transition>
    <p:wheel spokes="8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2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7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FAE7A4-201C-4DC4-A4B4-06DA4DA233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D68AD53-EA43-4490-9F75-52DFB0EBDDDD}" type="slidenum">
              <a:rPr lang="en-US" altLang="en-US" smtClean="0"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4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6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1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2" y="4214813"/>
            <a:ext cx="106029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8606" y="1469432"/>
            <a:ext cx="61882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80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8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bảng</a:t>
            </a:r>
            <a:r>
              <a:rPr lang="en-US" sz="8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  <a:endParaRPr lang="en-US" sz="80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7" name="Picture 4" descr="Cô Bé Cầm Bảng Hiệu Hình ảnh | Định dạng hình ảnh AI 401419655| 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91" y="3595306"/>
            <a:ext cx="4414561" cy="330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104" y="3595306"/>
            <a:ext cx="3935895" cy="32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1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-26503" y="991033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94970" y="238760"/>
            <a:ext cx="5078178" cy="6358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84F648C-230C-41D4-8AFA-4F84F9D9A64B}"/>
              </a:ext>
            </a:extLst>
          </p:cNvPr>
          <p:cNvSpPr txBox="1"/>
          <p:nvPr/>
        </p:nvSpPr>
        <p:spPr>
          <a:xfrm>
            <a:off x="-53005" y="2887682"/>
            <a:ext cx="12245005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E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 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 E, y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 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c.Cách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thanh</a:t>
            </a:r>
            <a:r>
              <a:rPr lang="en-US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? 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Dấu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huyền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đặt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trên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âm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â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53005" y="1613512"/>
            <a:ext cx="67244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 </a:t>
            </a:r>
            <a:r>
              <a:rPr kumimoji="0" lang="en-US" sz="432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32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thầy</a:t>
            </a:r>
            <a:r>
              <a:rPr kumimoji="0" lang="en-US" sz="432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32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cô</a:t>
            </a:r>
            <a:r>
              <a:rPr kumimoji="0" lang="en-US" sz="432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32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của</a:t>
            </a:r>
            <a:r>
              <a:rPr kumimoji="0" lang="en-US" sz="432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32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432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72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:a16="http://schemas.microsoft.com/office/drawing/2014/main" xmlns="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17C045-E5BF-4237-86E5-69A18ABEAC01}"/>
              </a:ext>
            </a:extLst>
          </p:cNvPr>
          <p:cNvSpPr txBox="1"/>
          <p:nvPr/>
        </p:nvSpPr>
        <p:spPr>
          <a:xfrm>
            <a:off x="2518778" y="1846961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BÀI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8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0"/>
            <a:ext cx="120727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7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30" y="0"/>
            <a:ext cx="102704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2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7456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7"/>
            <a:ext cx="566373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3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8161"/>
            <a:ext cx="12192000" cy="55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9" y="1"/>
            <a:ext cx="12108873" cy="1413163"/>
          </a:xfrm>
        </p:spPr>
        <p:txBody>
          <a:bodyPr/>
          <a:lstStyle/>
          <a:p>
            <a:r>
              <a:rPr lang="en-US" dirty="0" smtClean="0">
                <a:latin typeface="HP001 4 hàng" pitchFamily="34" charset="0"/>
              </a:rPr>
              <a:t>         </a:t>
            </a:r>
            <a:r>
              <a:rPr lang="en-US" dirty="0" err="1" smtClean="0">
                <a:latin typeface="HP001 4 hàng" pitchFamily="34" charset="0"/>
              </a:rPr>
              <a:t>Thứ</a:t>
            </a:r>
            <a:r>
              <a:rPr lang="en-US" dirty="0" smtClean="0">
                <a:latin typeface="HP001 4 hàng" pitchFamily="34" charset="0"/>
              </a:rPr>
              <a:t> …. </a:t>
            </a:r>
            <a:r>
              <a:rPr lang="en-US" dirty="0" err="1" smtClean="0">
                <a:latin typeface="HP001 4 hàng" pitchFamily="34" charset="0"/>
              </a:rPr>
              <a:t>ngày</a:t>
            </a:r>
            <a:r>
              <a:rPr lang="en-US" dirty="0" smtClean="0">
                <a:latin typeface="HP001 4 hàng" pitchFamily="34" charset="0"/>
              </a:rPr>
              <a:t> </a:t>
            </a:r>
            <a:r>
              <a:rPr lang="en-US" dirty="0" smtClean="0">
                <a:latin typeface="HP001 4 hàng" pitchFamily="34" charset="0"/>
              </a:rPr>
              <a:t>… </a:t>
            </a:r>
            <a:r>
              <a:rPr lang="en-US" dirty="0" err="1" smtClean="0">
                <a:latin typeface="HP001 4 hàng" pitchFamily="34" charset="0"/>
              </a:rPr>
              <a:t>tháng</a:t>
            </a:r>
            <a:r>
              <a:rPr lang="en-US" dirty="0" smtClean="0">
                <a:latin typeface="HP001 4 hàng" pitchFamily="34" charset="0"/>
              </a:rPr>
              <a:t> 10  </a:t>
            </a:r>
            <a:r>
              <a:rPr lang="en-US" dirty="0" err="1" smtClean="0">
                <a:latin typeface="HP001 4 hàng" pitchFamily="34" charset="0"/>
              </a:rPr>
              <a:t>năm</a:t>
            </a:r>
            <a:r>
              <a:rPr lang="en-US" dirty="0" smtClean="0">
                <a:latin typeface="HP001 4 hàng" pitchFamily="34" charset="0"/>
              </a:rPr>
              <a:t> 2021</a:t>
            </a:r>
            <a:br>
              <a:rPr lang="en-US" dirty="0" smtClean="0">
                <a:latin typeface="HP001 4 hàng" pitchFamily="34" charset="0"/>
              </a:rPr>
            </a:br>
            <a:r>
              <a:rPr lang="en-US" dirty="0" err="1" smtClean="0">
                <a:latin typeface="HP001 4 hàng" pitchFamily="34" charset="0"/>
              </a:rPr>
              <a:t>Bài</a:t>
            </a:r>
            <a:r>
              <a:rPr lang="en-US" dirty="0" smtClean="0">
                <a:latin typeface="HP001 4 hàng" pitchFamily="34" charset="0"/>
              </a:rPr>
              <a:t> </a:t>
            </a:r>
            <a:r>
              <a:rPr lang="en-US" dirty="0" err="1" smtClean="0">
                <a:latin typeface="HP001 4 hàng" pitchFamily="34" charset="0"/>
              </a:rPr>
              <a:t>viết</a:t>
            </a:r>
            <a:r>
              <a:rPr lang="en-US" dirty="0" smtClean="0">
                <a:latin typeface="HP001 4 hàng" pitchFamily="34" charset="0"/>
              </a:rPr>
              <a:t> 1:</a:t>
            </a:r>
            <a:endParaRPr lang="en-US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032000" y="3657600"/>
            <a:ext cx="6096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114551" y="3116266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a)   4 ô li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67170" y="1133585"/>
            <a:ext cx="503978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Chọn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ý </a:t>
            </a: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đúng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nhất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2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124077" y="3657600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b)  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114553" y="4259266"/>
            <a:ext cx="215264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  6 ô li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996951" y="2049463"/>
            <a:ext cx="69088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ô li ?</a:t>
            </a:r>
          </a:p>
        </p:txBody>
      </p:sp>
      <p:grpSp>
        <p:nvGrpSpPr>
          <p:cNvPr id="3083" name="Group 301"/>
          <p:cNvGrpSpPr>
            <a:grpSpLocks/>
          </p:cNvGrpSpPr>
          <p:nvPr/>
        </p:nvGrpSpPr>
        <p:grpSpPr bwMode="auto">
          <a:xfrm>
            <a:off x="6807202" y="1295403"/>
            <a:ext cx="4713817" cy="4360863"/>
            <a:chOff x="1339120" y="1431560"/>
            <a:chExt cx="2971800" cy="4361295"/>
          </a:xfrm>
        </p:grpSpPr>
        <p:grpSp>
          <p:nvGrpSpPr>
            <p:cNvPr id="3084" name="Group 13"/>
            <p:cNvGrpSpPr>
              <a:grpSpLocks/>
            </p:cNvGrpSpPr>
            <p:nvPr/>
          </p:nvGrpSpPr>
          <p:grpSpPr bwMode="auto">
            <a:xfrm>
              <a:off x="1339120" y="1431560"/>
              <a:ext cx="2971800" cy="4361295"/>
              <a:chOff x="1339120" y="1431560"/>
              <a:chExt cx="2971800" cy="4361295"/>
            </a:xfrm>
          </p:grpSpPr>
          <p:pic>
            <p:nvPicPr>
              <p:cNvPr id="3090" name="Picture 61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9430" r="54736" b="25040"/>
              <a:stretch>
                <a:fillRect/>
              </a:stretch>
            </p:blipFill>
            <p:spPr bwMode="auto">
              <a:xfrm>
                <a:off x="1339120" y="1431560"/>
                <a:ext cx="2971800" cy="4326659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1" name="Picture 619" descr="ee ho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90"/>
              <a:stretch>
                <a:fillRect/>
              </a:stretch>
            </p:blipFill>
            <p:spPr bwMode="auto">
              <a:xfrm>
                <a:off x="1646301" y="2438400"/>
                <a:ext cx="2083594" cy="3354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85" name="Group 14"/>
            <p:cNvGrpSpPr>
              <a:grpSpLocks/>
            </p:cNvGrpSpPr>
            <p:nvPr/>
          </p:nvGrpSpPr>
          <p:grpSpPr bwMode="auto">
            <a:xfrm>
              <a:off x="2209800" y="1917490"/>
              <a:ext cx="1321859" cy="3603680"/>
              <a:chOff x="6189663" y="1384090"/>
              <a:chExt cx="1321859" cy="3603680"/>
            </a:xfrm>
          </p:grpSpPr>
          <p:sp>
            <p:nvSpPr>
              <p:cNvPr id="3086" name="Arc 940"/>
              <p:cNvSpPr>
                <a:spLocks/>
              </p:cNvSpPr>
              <p:nvPr/>
            </p:nvSpPr>
            <p:spPr bwMode="auto">
              <a:xfrm rot="2339314" flipH="1">
                <a:off x="6189663" y="2214563"/>
                <a:ext cx="311150" cy="62071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087" name="Arc 941"/>
              <p:cNvSpPr>
                <a:spLocks/>
              </p:cNvSpPr>
              <p:nvPr/>
            </p:nvSpPr>
            <p:spPr bwMode="auto">
              <a:xfrm rot="16356548" flipH="1">
                <a:off x="6729285" y="4540096"/>
                <a:ext cx="350837" cy="544512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088" name="Arc 942"/>
              <p:cNvSpPr>
                <a:spLocks/>
              </p:cNvSpPr>
              <p:nvPr/>
            </p:nvSpPr>
            <p:spPr bwMode="auto">
              <a:xfrm rot="14602784" flipH="1">
                <a:off x="7063847" y="2649328"/>
                <a:ext cx="350837" cy="544513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3089" name="Text Box 943"/>
              <p:cNvSpPr txBox="1">
                <a:spLocks noChangeArrowheads="1"/>
              </p:cNvSpPr>
              <p:nvPr/>
            </p:nvSpPr>
            <p:spPr bwMode="auto">
              <a:xfrm>
                <a:off x="6597340" y="1384090"/>
                <a:ext cx="295275" cy="763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400" b="1" smtClean="0">
                    <a:solidFill>
                      <a:srgbClr val="9900CC"/>
                    </a:solidFill>
                    <a:cs typeface="Arial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382042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10" grpId="0"/>
      <p:bldP spid="1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966384" y="4262438"/>
            <a:ext cx="2300816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5 ô li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58776" y="856016"/>
            <a:ext cx="534881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Chọn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ý </a:t>
            </a: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đúng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nhất</a:t>
            </a:r>
            <a:r>
              <a:rPr lang="en-US" sz="36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4100" name="Picture 10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07533" y="5229225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468035" y="5230813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899694" y="5078677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153584" y="2052638"/>
            <a:ext cx="69088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  <a:cs typeface="Times New Roman" pitchFamily="18" charset="0"/>
              </a:rPr>
              <a:t>E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800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966384" y="3152775"/>
            <a:ext cx="6096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082319" y="3054350"/>
            <a:ext cx="349134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3 ô li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rưỡi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966384" y="3729041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4107" name="Group 300"/>
          <p:cNvGrpSpPr>
            <a:grpSpLocks/>
          </p:cNvGrpSpPr>
          <p:nvPr/>
        </p:nvGrpSpPr>
        <p:grpSpPr bwMode="auto">
          <a:xfrm>
            <a:off x="6807202" y="1295403"/>
            <a:ext cx="4713817" cy="4360863"/>
            <a:chOff x="1339120" y="1431560"/>
            <a:chExt cx="2971800" cy="4361295"/>
          </a:xfrm>
        </p:grpSpPr>
        <p:grpSp>
          <p:nvGrpSpPr>
            <p:cNvPr id="4108" name="Group 13"/>
            <p:cNvGrpSpPr>
              <a:grpSpLocks/>
            </p:cNvGrpSpPr>
            <p:nvPr/>
          </p:nvGrpSpPr>
          <p:grpSpPr bwMode="auto">
            <a:xfrm>
              <a:off x="1339120" y="1431560"/>
              <a:ext cx="2971800" cy="4361295"/>
              <a:chOff x="1339120" y="1431560"/>
              <a:chExt cx="2971800" cy="4361295"/>
            </a:xfrm>
          </p:grpSpPr>
          <p:pic>
            <p:nvPicPr>
              <p:cNvPr id="4114" name="Picture 61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9430" r="54736" b="25040"/>
              <a:stretch>
                <a:fillRect/>
              </a:stretch>
            </p:blipFill>
            <p:spPr bwMode="auto">
              <a:xfrm>
                <a:off x="1339120" y="1431560"/>
                <a:ext cx="2971800" cy="4326659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5" name="Picture 619" descr="ee hoa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90"/>
              <a:stretch>
                <a:fillRect/>
              </a:stretch>
            </p:blipFill>
            <p:spPr bwMode="auto">
              <a:xfrm>
                <a:off x="1646301" y="2438400"/>
                <a:ext cx="2083594" cy="3354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09" name="Group 14"/>
            <p:cNvGrpSpPr>
              <a:grpSpLocks/>
            </p:cNvGrpSpPr>
            <p:nvPr/>
          </p:nvGrpSpPr>
          <p:grpSpPr bwMode="auto">
            <a:xfrm>
              <a:off x="2209800" y="1917490"/>
              <a:ext cx="1321859" cy="3603680"/>
              <a:chOff x="6189663" y="1384090"/>
              <a:chExt cx="1321859" cy="3603680"/>
            </a:xfrm>
          </p:grpSpPr>
          <p:sp>
            <p:nvSpPr>
              <p:cNvPr id="4110" name="Arc 940"/>
              <p:cNvSpPr>
                <a:spLocks/>
              </p:cNvSpPr>
              <p:nvPr/>
            </p:nvSpPr>
            <p:spPr bwMode="auto">
              <a:xfrm rot="2339314" flipH="1">
                <a:off x="6189663" y="2214563"/>
                <a:ext cx="311150" cy="62071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11" name="Arc 941"/>
              <p:cNvSpPr>
                <a:spLocks/>
              </p:cNvSpPr>
              <p:nvPr/>
            </p:nvSpPr>
            <p:spPr bwMode="auto">
              <a:xfrm rot="16356548" flipH="1">
                <a:off x="6729285" y="4540096"/>
                <a:ext cx="350837" cy="544512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12" name="Arc 942"/>
              <p:cNvSpPr>
                <a:spLocks/>
              </p:cNvSpPr>
              <p:nvPr/>
            </p:nvSpPr>
            <p:spPr bwMode="auto">
              <a:xfrm rot="14602784" flipH="1">
                <a:off x="7063847" y="2649328"/>
                <a:ext cx="350837" cy="544513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13" name="Text Box 943"/>
              <p:cNvSpPr txBox="1">
                <a:spLocks noChangeArrowheads="1"/>
              </p:cNvSpPr>
              <p:nvPr/>
            </p:nvSpPr>
            <p:spPr bwMode="auto">
              <a:xfrm>
                <a:off x="6597340" y="1384090"/>
                <a:ext cx="295275" cy="763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400" b="1" smtClean="0">
                    <a:solidFill>
                      <a:srgbClr val="9900CC"/>
                    </a:solidFill>
                    <a:cs typeface="Arial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40900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873"/>
          <p:cNvGrpSpPr>
            <a:grpSpLocks/>
          </p:cNvGrpSpPr>
          <p:nvPr/>
        </p:nvGrpSpPr>
        <p:grpSpPr bwMode="auto">
          <a:xfrm>
            <a:off x="6144685" y="1157288"/>
            <a:ext cx="5012267" cy="4527550"/>
            <a:chOff x="1339120" y="1431560"/>
            <a:chExt cx="2971800" cy="4361295"/>
          </a:xfrm>
        </p:grpSpPr>
        <p:grpSp>
          <p:nvGrpSpPr>
            <p:cNvPr id="5132" name="Group 13"/>
            <p:cNvGrpSpPr>
              <a:grpSpLocks/>
            </p:cNvGrpSpPr>
            <p:nvPr/>
          </p:nvGrpSpPr>
          <p:grpSpPr bwMode="auto">
            <a:xfrm>
              <a:off x="1339120" y="1431560"/>
              <a:ext cx="2971800" cy="4361295"/>
              <a:chOff x="1339120" y="1431560"/>
              <a:chExt cx="2971800" cy="4361295"/>
            </a:xfrm>
          </p:grpSpPr>
          <p:pic>
            <p:nvPicPr>
              <p:cNvPr id="5138" name="Picture 6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9430" r="54736" b="25040"/>
              <a:stretch>
                <a:fillRect/>
              </a:stretch>
            </p:blipFill>
            <p:spPr bwMode="auto">
              <a:xfrm>
                <a:off x="1339120" y="1431560"/>
                <a:ext cx="2971800" cy="4326659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9" name="Picture 619" descr="ee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90"/>
              <a:stretch>
                <a:fillRect/>
              </a:stretch>
            </p:blipFill>
            <p:spPr bwMode="auto">
              <a:xfrm>
                <a:off x="1646301" y="2438400"/>
                <a:ext cx="2083594" cy="3354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33" name="Group 14"/>
            <p:cNvGrpSpPr>
              <a:grpSpLocks/>
            </p:cNvGrpSpPr>
            <p:nvPr/>
          </p:nvGrpSpPr>
          <p:grpSpPr bwMode="auto">
            <a:xfrm>
              <a:off x="2209800" y="1917490"/>
              <a:ext cx="1321859" cy="3603680"/>
              <a:chOff x="6189663" y="1384090"/>
              <a:chExt cx="1321859" cy="3603680"/>
            </a:xfrm>
          </p:grpSpPr>
          <p:sp>
            <p:nvSpPr>
              <p:cNvPr id="5134" name="Arc 940"/>
              <p:cNvSpPr>
                <a:spLocks/>
              </p:cNvSpPr>
              <p:nvPr/>
            </p:nvSpPr>
            <p:spPr bwMode="auto">
              <a:xfrm rot="2339314" flipH="1">
                <a:off x="6189663" y="2214563"/>
                <a:ext cx="311150" cy="62071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35" name="Arc 941"/>
              <p:cNvSpPr>
                <a:spLocks/>
              </p:cNvSpPr>
              <p:nvPr/>
            </p:nvSpPr>
            <p:spPr bwMode="auto">
              <a:xfrm rot="16356548" flipH="1">
                <a:off x="6729285" y="4540096"/>
                <a:ext cx="350837" cy="544512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36" name="Arc 942"/>
              <p:cNvSpPr>
                <a:spLocks/>
              </p:cNvSpPr>
              <p:nvPr/>
            </p:nvSpPr>
            <p:spPr bwMode="auto">
              <a:xfrm rot="14602784" flipH="1">
                <a:off x="7063847" y="2649328"/>
                <a:ext cx="350837" cy="544513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37" name="Text Box 943"/>
              <p:cNvSpPr txBox="1">
                <a:spLocks noChangeArrowheads="1"/>
              </p:cNvSpPr>
              <p:nvPr/>
            </p:nvSpPr>
            <p:spPr bwMode="auto">
              <a:xfrm>
                <a:off x="6597340" y="1384090"/>
                <a:ext cx="295275" cy="763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400" b="1" smtClean="0">
                    <a:solidFill>
                      <a:srgbClr val="9900CC"/>
                    </a:solidFill>
                    <a:cs typeface="Arial" charset="0"/>
                  </a:rPr>
                  <a:t>1</a:t>
                </a:r>
              </a:p>
            </p:txBody>
          </p:sp>
        </p:grpSp>
      </p:grp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20333" y="3962400"/>
            <a:ext cx="213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2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312333" y="1162051"/>
            <a:ext cx="416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i="1" u="sng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Chọn ý đúng nhất:</a:t>
            </a:r>
          </a:p>
        </p:txBody>
      </p:sp>
      <p:pic>
        <p:nvPicPr>
          <p:cNvPr id="5125" name="Picture 10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51984" y="523875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hoa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12485" y="5240338"/>
            <a:ext cx="103928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 descr="hoa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44145" y="5088205"/>
            <a:ext cx="855662" cy="11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007533" y="2133600"/>
            <a:ext cx="6908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  <a:cs typeface="Times New Roman" pitchFamily="18" charset="0"/>
              </a:rPr>
              <a:t>E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820333" y="3448050"/>
            <a:ext cx="6096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820333" y="3413125"/>
            <a:ext cx="224366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1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871133" y="4572000"/>
            <a:ext cx="229446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3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nét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3925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">
            <a:hlinkClick r:id="" action="ppaction://media"/>
            <a:extLst>
              <a:ext uri="{FF2B5EF4-FFF2-40B4-BE49-F238E27FC236}">
                <a16:creationId xmlns="" xmlns:a16="http://schemas.microsoft.com/office/drawing/2014/main" id="{F8F46BE4-FD12-47DC-B360-24F45CFCB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910951" cy="654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0436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Ê">
            <a:hlinkClick r:id="" action="ppaction://media"/>
            <a:extLst>
              <a:ext uri="{FF2B5EF4-FFF2-40B4-BE49-F238E27FC236}">
                <a16:creationId xmlns="" xmlns:a16="http://schemas.microsoft.com/office/drawing/2014/main" id="{CBF6222C-97A5-46A6-924C-61201A7379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4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368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2.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765" y="0"/>
            <a:ext cx="8759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753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ê 2.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748" y="0"/>
            <a:ext cx="8719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625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187</Words>
  <Application>Microsoft Office PowerPoint</Application>
  <PresentationFormat>Custom</PresentationFormat>
  <Paragraphs>37</Paragraphs>
  <Slides>16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主题</vt:lpstr>
      <vt:lpstr>2_Office Theme</vt:lpstr>
      <vt:lpstr>Office Theme</vt:lpstr>
      <vt:lpstr>1_Office 主题</vt:lpstr>
      <vt:lpstr>PowerPoint Presentation</vt:lpstr>
      <vt:lpstr>         Thứ …. ngày … tháng 10  năm 2021 Bài viết 1: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34</cp:revision>
  <dcterms:created xsi:type="dcterms:W3CDTF">2021-06-07T06:59:14Z</dcterms:created>
  <dcterms:modified xsi:type="dcterms:W3CDTF">2021-10-06T07:25:34Z</dcterms:modified>
</cp:coreProperties>
</file>