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89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7467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Choáng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ngợp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lộng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lẫy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náo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1" name="Group 3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5" name="TextBox 34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6" name="TextBox 35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34" name="Straight Connector 33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NHỮNG TẤM CHÂN TÌNH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9663</TotalTime>
  <Words>35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2022-08-04T12:21:51Z</dcterms:modified>
</cp:coreProperties>
</file>