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27" r:id="rId2"/>
    <p:sldId id="407" r:id="rId3"/>
    <p:sldId id="439" r:id="rId4"/>
    <p:sldId id="427" r:id="rId5"/>
    <p:sldId id="428" r:id="rId6"/>
    <p:sldId id="443" r:id="rId7"/>
    <p:sldId id="454" r:id="rId8"/>
    <p:sldId id="455" r:id="rId9"/>
    <p:sldId id="451" r:id="rId10"/>
    <p:sldId id="452" r:id="rId11"/>
    <p:sldId id="340" r:id="rId12"/>
  </p:sldIdLst>
  <p:sldSz cx="16276638" cy="9144000"/>
  <p:notesSz cx="6858000" cy="9144000"/>
  <p:custDataLst>
    <p:tags r:id="rId1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00CC"/>
    <a:srgbClr val="C5F3F3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48" d="100"/>
          <a:sy n="48" d="100"/>
        </p:scale>
        <p:origin x="882" y="48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11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OneDrive/GI&#193;O%20&#193;N%20C&#193;NH%20DI&#7872;U/TI&#7870;NG%20VI&#7878;T/PP/TU&#7846;N%2017/gi&#7843;i%20ngh&#297;a%20t&#7915;/si&#234;u%20v&#7865;o.pptx" TargetMode="External"/><Relationship Id="rId2" Type="http://schemas.openxmlformats.org/officeDocument/2006/relationships/hyperlink" Target="../../../../OneDrive/GI&#193;O%20&#193;N%20C&#193;NH%20DI&#7872;U/TI&#7870;NG%20VI&#7878;T/PP/TU&#7846;N%2017/gi&#7843;i%20ngh&#297;a%20t&#7915;/m&#7887;ng%20manh.ppt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827200"/>
            <a:ext cx="1739080" cy="2257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1432719" y="4114800"/>
            <a:ext cx="13382995" cy="1822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4: QUÀ TẶNG CHÚ HỀ (T1,2)</a:t>
            </a: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807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3382959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Giáo viên:</a:t>
            </a:r>
          </a:p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5960292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1409" y="6100454"/>
            <a:ext cx="1211090" cy="8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6919" y="5781235"/>
            <a:ext cx="3396458" cy="2422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44" name="Group 4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4: QUÀ TẶNG CHÚ HỀ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356520" y="1600200"/>
            <a:ext cx="3429000" cy="677108"/>
            <a:chOff x="1508919" y="1888664"/>
            <a:chExt cx="3120775" cy="1134632"/>
          </a:xfrm>
        </p:grpSpPr>
        <p:sp>
          <p:nvSpPr>
            <p:cNvPr id="34" name="Rectangle 33"/>
            <p:cNvSpPr/>
            <p:nvPr/>
          </p:nvSpPr>
          <p:spPr>
            <a:xfrm>
              <a:off x="1508919" y="1888664"/>
              <a:ext cx="3120775" cy="11346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1646078" y="3017498"/>
              <a:ext cx="242881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1356519" y="2316480"/>
            <a:ext cx="13944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itchFamily="18" charset="0"/>
              </a:rPr>
              <a:t>2) </a:t>
            </a:r>
            <a:r>
              <a:rPr lang="en-US" sz="36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R="0" algn="l">
              <a:spcBef>
                <a:spcPts val="0"/>
              </a:spcBef>
              <a:spcAft>
                <a:spcPts val="0"/>
              </a:spcAft>
            </a:pP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742950" marR="0" indent="-742950" algn="l">
              <a:spcBef>
                <a:spcPts val="0"/>
              </a:spcBef>
              <a:spcAft>
                <a:spcPts val="0"/>
              </a:spcAft>
              <a:buAutoNum type="alphaLcParenR"/>
            </a:pPr>
            <a:endParaRPr lang="en-US" sz="3600" b="1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en-US" sz="3600" b="1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en-US" sz="3600" b="1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A348103-89F9-F1A8-9402-B09DF5CA8540}"/>
              </a:ext>
            </a:extLst>
          </p:cNvPr>
          <p:cNvSpPr txBox="1"/>
          <p:nvPr/>
        </p:nvSpPr>
        <p:spPr>
          <a:xfrm>
            <a:off x="1354394" y="3609391"/>
            <a:ext cx="15087600" cy="706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4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</a:t>
            </a:r>
            <a:r>
              <a:rPr lang="en-US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mục</a:t>
            </a:r>
            <a:r>
              <a:rPr lang="en-US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ảo</a:t>
            </a:r>
            <a:r>
              <a:rPr lang="en-US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thuật</a:t>
            </a:r>
            <a:r>
              <a:rPr lang="en-US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mới</a:t>
            </a:r>
            <a:r>
              <a:rPr lang="en-US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thú</a:t>
            </a:r>
            <a:r>
              <a:rPr lang="en-US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vị</a:t>
            </a:r>
            <a:r>
              <a:rPr lang="en-US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sao</a:t>
            </a:r>
            <a:r>
              <a:rPr lang="en-US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 /</a:t>
            </a:r>
            <a:r>
              <a:rPr lang="en-US" sz="4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</a:t>
            </a:r>
            <a:r>
              <a:rPr lang="en-US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hề</a:t>
            </a:r>
            <a:r>
              <a:rPr lang="en-US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thật</a:t>
            </a:r>
            <a:r>
              <a:rPr lang="en-US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ngộ</a:t>
            </a:r>
            <a:r>
              <a:rPr lang="en-US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nghĩnh</a:t>
            </a:r>
            <a:endParaRPr lang="en-US" sz="40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3156782-9389-A4F4-00B1-BAFF3AD30DD8}"/>
              </a:ext>
            </a:extLst>
          </p:cNvPr>
          <p:cNvSpPr txBox="1"/>
          <p:nvPr/>
        </p:nvSpPr>
        <p:spPr>
          <a:xfrm>
            <a:off x="1167431" y="5294744"/>
            <a:ext cx="15087600" cy="24290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kìa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/ </a:t>
            </a:r>
            <a:r>
              <a:rPr lang="vi-VN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Ôi, ca </a:t>
            </a:r>
            <a:r>
              <a:rPr lang="vi-VN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vi-VN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Sơn </a:t>
            </a:r>
            <a:r>
              <a:rPr lang="vi-VN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Tùng</a:t>
            </a:r>
            <a:r>
              <a:rPr lang="vi-VN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vi-VN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vi-VN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vi-VN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vi-VN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/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!/...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7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11216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3337719" y="4114800"/>
            <a:ext cx="9601200" cy="1125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/>
          <p:cNvGrpSpPr/>
          <p:nvPr/>
        </p:nvGrpSpPr>
        <p:grpSpPr>
          <a:xfrm>
            <a:off x="4617134" y="42893"/>
            <a:ext cx="6255239" cy="1013727"/>
            <a:chOff x="4539228" y="103852"/>
            <a:chExt cx="6149694" cy="1013727"/>
          </a:xfrm>
        </p:grpSpPr>
        <p:grpSp>
          <p:nvGrpSpPr>
            <p:cNvPr id="35" name="Group 34"/>
            <p:cNvGrpSpPr/>
            <p:nvPr/>
          </p:nvGrpSpPr>
          <p:grpSpPr>
            <a:xfrm>
              <a:off x="4539228" y="103852"/>
              <a:ext cx="6149694" cy="1013727"/>
              <a:chOff x="4539228" y="103852"/>
              <a:chExt cx="6149694" cy="1013727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4539228" y="10385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36" name="Straight Connector 3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4BD0C98-73B7-11F1-20D3-380426CA70E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0" t="941"/>
          <a:stretch/>
        </p:blipFill>
        <p:spPr>
          <a:xfrm>
            <a:off x="1392315" y="609094"/>
            <a:ext cx="12901038" cy="8306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843973"/>
      </p:ext>
    </p:extLst>
  </p:cSld>
  <p:clrMapOvr>
    <a:masterClrMapping/>
  </p:clrMapOvr>
  <p:transition spd="slow"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14" name="Group 1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4: QUÀ TẶNG CHÚ HỀ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1563435" y="2751892"/>
            <a:ext cx="1396628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Giọng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thong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thả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nhàng.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giọng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493838" y="5029200"/>
            <a:ext cx="13578681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khấu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nọ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5: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050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Hướng dẫn đọc.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3177124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1508919" y="4267200"/>
            <a:ext cx="4191000" cy="677108"/>
            <a:chOff x="1508919" y="1888664"/>
            <a:chExt cx="3733800" cy="677108"/>
          </a:xfrm>
        </p:grpSpPr>
        <p:sp>
          <p:nvSpPr>
            <p:cNvPr id="23" name="Rectangle 22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2. Chia đoạn.</a:t>
              </a: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1618922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2" action="ppaction://hlinkpres?slideindex=1&amp;slidetitle="/>
          </p:cNvPr>
          <p:cNvSpPr/>
          <p:nvPr/>
        </p:nvSpPr>
        <p:spPr>
          <a:xfrm>
            <a:off x="3357193" y="6463635"/>
            <a:ext cx="285665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mỏng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manh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356519" y="1752600"/>
            <a:ext cx="6781801" cy="677108"/>
            <a:chOff x="1508918" y="1888664"/>
            <a:chExt cx="6172201" cy="1134632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6172201" cy="11346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3. Luyện đọc và tìm hiểu bài.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646078" y="2991960"/>
              <a:ext cx="5341534" cy="5798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Rectangle 2"/>
          <p:cNvSpPr/>
          <p:nvPr/>
        </p:nvSpPr>
        <p:spPr>
          <a:xfrm>
            <a:off x="1585120" y="4176421"/>
            <a:ext cx="13941217" cy="1505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 khi </a:t>
            </a:r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hề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cầm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đi quanh sân </a:t>
            </a:r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khấu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dừng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cô </a:t>
            </a:r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tặng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cô </a:t>
            </a:r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endParaRPr lang="vi-VN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>
            <a:hlinkClick r:id="rId3" action="ppaction://hlinkpres?slideindex=1&amp;slidetitle="/>
          </p:cNvPr>
          <p:cNvSpPr/>
          <p:nvPr/>
        </p:nvSpPr>
        <p:spPr>
          <a:xfrm>
            <a:off x="7744753" y="6463635"/>
            <a:ext cx="253887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xiêu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vẹo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507226" y="2514600"/>
            <a:ext cx="525178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a. Luyện đọc từ, câu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527701" y="5943600"/>
            <a:ext cx="525178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endParaRPr lang="en-US" sz="38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600519" y="3222486"/>
            <a:ext cx="13548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ổi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bay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dừng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ọ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32" name="Group 31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34" name="Group 33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36" name="TextBox 35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35" name="Straight Connector 34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3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4: QUÀ TẶNG CHÚ HỀ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0105715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21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5448300" y="2667000"/>
            <a:ext cx="0" cy="5694403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54607"/>
            <a:chOff x="1259767" y="1442589"/>
            <a:chExt cx="2319747" cy="654607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09685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907107"/>
            <a:ext cx="2791030" cy="654607"/>
            <a:chOff x="1024127" y="1442589"/>
            <a:chExt cx="2791030" cy="654607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156059" y="2067013"/>
              <a:ext cx="256032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5600701" y="2667000"/>
            <a:ext cx="102338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itchFamily="18" charset="0"/>
              </a:rPr>
              <a:t>    </a:t>
            </a:r>
            <a:r>
              <a:rPr lang="en-US" sz="36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hề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585620" y="3787039"/>
            <a:ext cx="1069101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itchFamily="18" charset="0"/>
              </a:rPr>
              <a:t>  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mỏng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hề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xiêu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vẹo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nhảy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688409" y="5983463"/>
            <a:ext cx="102338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itchFamily="18" charset="0"/>
              </a:rPr>
              <a:t>     </a:t>
            </a:r>
            <a:r>
              <a:rPr lang="en-US" sz="36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Trang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hề</a:t>
            </a:r>
            <a:r>
              <a:rPr lang="en-US" sz="36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585620" y="6607076"/>
            <a:ext cx="1043939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hề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tặng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chomột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khiến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hổ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hề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nhưmuốn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vội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đuổi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khấu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44" name="Group 4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4: QUÀ TẶNG CHÚ HỀ</a:t>
              </a:r>
            </a:p>
          </p:txBody>
        </p:sp>
      </p:grpSp>
      <p:sp>
        <p:nvSpPr>
          <p:cNvPr id="22" name="Rectangle 21"/>
          <p:cNvSpPr/>
          <p:nvPr/>
        </p:nvSpPr>
        <p:spPr>
          <a:xfrm>
            <a:off x="387204" y="4739911"/>
            <a:ext cx="4855515" cy="402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 khi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hề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cầm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đi quanh sân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khấu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dừng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cô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tặng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cô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56883" y="2897326"/>
            <a:ext cx="48858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ổi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bay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dừng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ọ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0837570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2" grpId="0"/>
      <p:bldP spid="40" grpId="0"/>
      <p:bldP spid="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5448300" y="2667000"/>
            <a:ext cx="0" cy="5694403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54607"/>
            <a:chOff x="1259767" y="1442589"/>
            <a:chExt cx="2319747" cy="654607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09685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907107"/>
            <a:ext cx="2791030" cy="654607"/>
            <a:chOff x="1024127" y="1442589"/>
            <a:chExt cx="2791030" cy="654607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156059" y="2067013"/>
              <a:ext cx="256032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5600701" y="2667000"/>
            <a:ext cx="104242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itchFamily="18" charset="0"/>
              </a:rPr>
              <a:t>    </a:t>
            </a:r>
            <a:r>
              <a:rPr lang="en-US" sz="36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3: Theo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hề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tặng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</a:p>
        </p:txBody>
      </p:sp>
      <p:sp>
        <p:nvSpPr>
          <p:cNvPr id="40" name="Rectangle 39"/>
          <p:cNvSpPr/>
          <p:nvPr/>
        </p:nvSpPr>
        <p:spPr>
          <a:xfrm>
            <a:off x="5593173" y="5621655"/>
            <a:ext cx="104242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itchFamily="18" charset="0"/>
              </a:rPr>
              <a:t>     </a:t>
            </a:r>
            <a:r>
              <a:rPr lang="en-US" sz="36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4: Trang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ủi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hề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642945" y="6434425"/>
            <a:ext cx="1063369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Trang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hề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Trang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hề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Trang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hề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nọ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44" name="Group 4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4: QUÀ TẶNG CHÚ HỀ</a:t>
              </a:r>
            </a:p>
          </p:txBody>
        </p:sp>
      </p:grpSp>
      <p:sp>
        <p:nvSpPr>
          <p:cNvPr id="22" name="Rectangle 21"/>
          <p:cNvSpPr/>
          <p:nvPr/>
        </p:nvSpPr>
        <p:spPr>
          <a:xfrm>
            <a:off x="387204" y="4739911"/>
            <a:ext cx="4855515" cy="402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 khi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hề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cầm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đi quanh sân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khấu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dừng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cô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tặng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cô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56883" y="2897326"/>
            <a:ext cx="48858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ổi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bay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dừng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ọ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077103A-09C1-4ECA-6689-0637026984C9}"/>
              </a:ext>
            </a:extLst>
          </p:cNvPr>
          <p:cNvSpPr txBox="1"/>
          <p:nvPr/>
        </p:nvSpPr>
        <p:spPr>
          <a:xfrm>
            <a:off x="6004719" y="3867329"/>
            <a:ext cx="890105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khán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như Trang.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viên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xiếc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khán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thân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hề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065D098-7555-0FEB-E2FE-1B16E6749144}"/>
              </a:ext>
            </a:extLst>
          </p:cNvPr>
          <p:cNvSpPr/>
          <p:nvPr/>
        </p:nvSpPr>
        <p:spPr>
          <a:xfrm>
            <a:off x="5928519" y="4494455"/>
            <a:ext cx="592906" cy="534745"/>
          </a:xfrm>
          <a:prstGeom prst="ellipse">
            <a:avLst/>
          </a:prstGeom>
          <a:noFill/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03047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0" grpId="0"/>
      <p:bldP spid="41" grpId="0"/>
      <p:bldP spid="23" grpId="0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5448300" y="2667000"/>
            <a:ext cx="0" cy="5694403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54607"/>
            <a:chOff x="1259767" y="1442589"/>
            <a:chExt cx="2319747" cy="654607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09685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907107"/>
            <a:ext cx="2791030" cy="654607"/>
            <a:chOff x="1024127" y="1442589"/>
            <a:chExt cx="2791030" cy="654607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156059" y="2067013"/>
              <a:ext cx="256032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44" name="Group 4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4: QUÀ TẶNG CHÚ HỀ</a:t>
              </a:r>
            </a:p>
          </p:txBody>
        </p:sp>
      </p:grpSp>
      <p:sp>
        <p:nvSpPr>
          <p:cNvPr id="22" name="Rectangle 21"/>
          <p:cNvSpPr/>
          <p:nvPr/>
        </p:nvSpPr>
        <p:spPr>
          <a:xfrm>
            <a:off x="387204" y="4739911"/>
            <a:ext cx="4855515" cy="402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 khi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hề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cầm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đi quanh sân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khấu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dừng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cô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tặng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cô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56883" y="2897326"/>
            <a:ext cx="48858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ổi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bay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dừng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ọ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FCF2E95-F954-114C-7484-3C6BD40D87EC}"/>
              </a:ext>
            </a:extLst>
          </p:cNvPr>
          <p:cNvSpPr/>
          <p:nvPr/>
        </p:nvSpPr>
        <p:spPr>
          <a:xfrm>
            <a:off x="9154899" y="2819400"/>
            <a:ext cx="33008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 DUNG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9520BB43-0E5C-2CFE-AE8B-595D60EA1CFC}"/>
              </a:ext>
            </a:extLst>
          </p:cNvPr>
          <p:cNvGrpSpPr/>
          <p:nvPr/>
        </p:nvGrpSpPr>
        <p:grpSpPr>
          <a:xfrm>
            <a:off x="6418600" y="3581400"/>
            <a:ext cx="8773438" cy="4563537"/>
            <a:chOff x="6418600" y="3657600"/>
            <a:chExt cx="8773438" cy="4563537"/>
          </a:xfrm>
        </p:grpSpPr>
        <p:pic>
          <p:nvPicPr>
            <p:cNvPr id="34" name="Picture 16" descr="Frame Border Transparent PNG Gold Image​ | Gallery Yopriceville -  High-Quality Images and Transparent… | Clip art frames borders, Frame  border design, Frame clipart">
              <a:extLst>
                <a:ext uri="{FF2B5EF4-FFF2-40B4-BE49-F238E27FC236}">
                  <a16:creationId xmlns:a16="http://schemas.microsoft.com/office/drawing/2014/main" id="{9CE7CED5-570E-4D10-1709-A70137BA2A5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8523550" y="1552650"/>
              <a:ext cx="4563537" cy="87734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A869BBE2-D0A0-E006-ABD6-2C94713690CB}"/>
                </a:ext>
              </a:extLst>
            </p:cNvPr>
            <p:cNvSpPr/>
            <p:nvPr/>
          </p:nvSpPr>
          <p:spPr>
            <a:xfrm>
              <a:off x="7376636" y="4724400"/>
              <a:ext cx="6857683" cy="25545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vi-VN" sz="4000" b="1" i="1" dirty="0">
                  <a:solidFill>
                    <a:srgbClr val="FF006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 Câu </a:t>
              </a:r>
              <a:r>
                <a:rPr lang="vi-VN" sz="4000" b="1" i="1" dirty="0" err="1">
                  <a:solidFill>
                    <a:srgbClr val="FF006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chuyện</a:t>
              </a:r>
              <a:r>
                <a:rPr lang="vi-VN" sz="4000" b="1" i="1" dirty="0">
                  <a:solidFill>
                    <a:srgbClr val="FF006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i="1" dirty="0" err="1">
                  <a:solidFill>
                    <a:srgbClr val="FF006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kể</a:t>
              </a:r>
              <a:r>
                <a:rPr lang="en-US" sz="4000" b="1" i="1" dirty="0">
                  <a:solidFill>
                    <a:srgbClr val="FF006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vi-VN" sz="4000" b="1" i="1" dirty="0" err="1">
                  <a:solidFill>
                    <a:srgbClr val="FF006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về</a:t>
              </a:r>
              <a:r>
                <a:rPr lang="vi-VN" sz="4000" b="1" i="1" dirty="0">
                  <a:solidFill>
                    <a:srgbClr val="FF006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vi-VN" sz="4000" b="1" i="1" dirty="0" err="1">
                  <a:solidFill>
                    <a:srgbClr val="FF006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chú</a:t>
              </a:r>
              <a:r>
                <a:rPr lang="vi-VN" sz="4000" b="1" i="1" dirty="0">
                  <a:solidFill>
                    <a:srgbClr val="FF006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vi-VN" sz="4000" b="1" i="1" dirty="0" err="1">
                  <a:solidFill>
                    <a:srgbClr val="FF006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hề</a:t>
              </a:r>
              <a:r>
                <a:rPr lang="vi-VN" sz="4000" b="1" i="1" dirty="0">
                  <a:solidFill>
                    <a:srgbClr val="FF006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vi-VN" sz="4000" b="1" i="1" dirty="0" err="1">
                  <a:solidFill>
                    <a:srgbClr val="FF006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đáng</a:t>
              </a:r>
              <a:r>
                <a:rPr lang="vi-VN" sz="4000" b="1" i="1" dirty="0">
                  <a:solidFill>
                    <a:srgbClr val="FF006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thương </a:t>
              </a:r>
              <a:r>
                <a:rPr lang="vi-VN" sz="4000" b="1" i="1" dirty="0" err="1">
                  <a:solidFill>
                    <a:srgbClr val="FF006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vi-VN" sz="4000" b="1" i="1" dirty="0">
                  <a:solidFill>
                    <a:srgbClr val="FF006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vi-VN" sz="4000" b="1" i="1" dirty="0" err="1">
                  <a:solidFill>
                    <a:srgbClr val="FF006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quả</a:t>
              </a:r>
              <a:r>
                <a:rPr lang="vi-VN" sz="4000" b="1" i="1" dirty="0">
                  <a:solidFill>
                    <a:srgbClr val="FF006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vi-VN" sz="4000" b="1" i="1" dirty="0" err="1">
                  <a:solidFill>
                    <a:srgbClr val="FF006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bóng</a:t>
              </a:r>
              <a:r>
                <a:rPr lang="vi-VN" sz="4000" b="1" i="1" dirty="0">
                  <a:solidFill>
                    <a:srgbClr val="FF006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, qua </a:t>
              </a:r>
              <a:r>
                <a:rPr lang="vi-VN" sz="4000" b="1" i="1" dirty="0" err="1">
                  <a:solidFill>
                    <a:srgbClr val="FF006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đó</a:t>
              </a:r>
              <a:r>
                <a:rPr lang="vi-VN" sz="4000" b="1" i="1" dirty="0">
                  <a:solidFill>
                    <a:srgbClr val="FF006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vi-VN" sz="4000" b="1" i="1" dirty="0" err="1">
                  <a:solidFill>
                    <a:srgbClr val="FF006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thấy</a:t>
              </a:r>
              <a:r>
                <a:rPr lang="vi-VN" sz="4000" b="1" i="1" dirty="0">
                  <a:solidFill>
                    <a:srgbClr val="FF006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vi-VN" sz="4000" b="1" i="1" dirty="0" err="1">
                  <a:solidFill>
                    <a:srgbClr val="FF006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được</a:t>
              </a:r>
              <a:r>
                <a:rPr lang="vi-VN" sz="4000" b="1" i="1" dirty="0">
                  <a:solidFill>
                    <a:srgbClr val="FF006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vi-VN" sz="4000" b="1" i="1" dirty="0" err="1">
                  <a:solidFill>
                    <a:srgbClr val="FF006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sự</a:t>
              </a:r>
              <a:r>
                <a:rPr lang="vi-VN" sz="4000" b="1" i="1" dirty="0">
                  <a:solidFill>
                    <a:srgbClr val="FF006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nhân </a:t>
              </a:r>
              <a:r>
                <a:rPr lang="vi-VN" sz="4000" b="1" i="1" dirty="0" err="1">
                  <a:solidFill>
                    <a:srgbClr val="FF006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hậu</a:t>
              </a:r>
              <a:r>
                <a:rPr lang="vi-VN" sz="4000" b="1" i="1" dirty="0">
                  <a:solidFill>
                    <a:srgbClr val="FF006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vi-VN" sz="4000" b="1" i="1" dirty="0" err="1">
                  <a:solidFill>
                    <a:srgbClr val="FF006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vi-VN" sz="4000" b="1" i="1" dirty="0">
                  <a:solidFill>
                    <a:srgbClr val="FF006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cô </a:t>
              </a:r>
              <a:r>
                <a:rPr lang="vi-VN" sz="4000" b="1" i="1" dirty="0" err="1">
                  <a:solidFill>
                    <a:srgbClr val="FF006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bé</a:t>
              </a:r>
              <a:r>
                <a:rPr lang="vi-VN" sz="4000" b="1" i="1" dirty="0">
                  <a:solidFill>
                    <a:srgbClr val="FF006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Trang.</a:t>
              </a:r>
              <a:endParaRPr lang="en-US" sz="4000" b="1" i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95885207"/>
      </p:ext>
    </p:extLst>
  </p:cSld>
  <p:clrMapOvr>
    <a:masterClrMapping/>
  </p:clrMapOvr>
  <p:transition spd="slow">
    <p:split orient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44" name="Group 4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4: QUÀ TẶNG CHÚ HỀ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356520" y="1600200"/>
            <a:ext cx="3429000" cy="677108"/>
            <a:chOff x="1508919" y="1888664"/>
            <a:chExt cx="3120775" cy="1134632"/>
          </a:xfrm>
        </p:grpSpPr>
        <p:sp>
          <p:nvSpPr>
            <p:cNvPr id="34" name="Rectangle 33"/>
            <p:cNvSpPr/>
            <p:nvPr/>
          </p:nvSpPr>
          <p:spPr>
            <a:xfrm>
              <a:off x="1508919" y="1888664"/>
              <a:ext cx="3120775" cy="11346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1646078" y="3017498"/>
              <a:ext cx="242881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1356519" y="2316480"/>
            <a:ext cx="1394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vi-VN" sz="40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vi-VN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câu </a:t>
            </a:r>
            <a:r>
              <a:rPr lang="vi-VN" sz="40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vi-VN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cho </a:t>
            </a:r>
            <a:r>
              <a:rPr lang="vi-VN" sz="40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vi-VN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vi-VN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câu in </a:t>
            </a:r>
            <a:r>
              <a:rPr lang="vi-VN" sz="40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vi-VN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356519" y="3352800"/>
            <a:ext cx="1394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 ) </a:t>
            </a:r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vỡ</a:t>
            </a:r>
            <a:r>
              <a:rPr lang="vi-VN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cô </a:t>
            </a:r>
            <a:r>
              <a:rPr lang="vi-VN" sz="40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vi-VN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r>
              <a:rPr lang="vi-VN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hổ</a:t>
            </a:r>
            <a:r>
              <a:rPr lang="vi-VN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40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vi-VN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vi-VN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vi-VN" sz="40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vi-VN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356679" y="5181600"/>
            <a:ext cx="1394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thương </a:t>
            </a:r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hề</a:t>
            </a:r>
            <a:r>
              <a:rPr lang="vi-VN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Trang </a:t>
            </a:r>
            <a:r>
              <a:rPr lang="vi-VN" sz="40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tặng</a:t>
            </a:r>
            <a:r>
              <a:rPr lang="vi-VN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vi-VN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vi-VN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vi-VN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356519" y="6809689"/>
            <a:ext cx="1394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vi-VN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 </a:t>
            </a:r>
            <a:r>
              <a:rPr lang="vi-VN" sz="40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vi-VN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ngay </a:t>
            </a:r>
            <a:r>
              <a:rPr lang="vi-VN" sz="40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vi-VN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hề</a:t>
            </a:r>
            <a:r>
              <a:rPr lang="vi-VN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em </a:t>
            </a:r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vi-VN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64DE8C1-7687-AE78-1108-F1146C34EAEA}"/>
              </a:ext>
            </a:extLst>
          </p:cNvPr>
          <p:cNvSpPr txBox="1"/>
          <p:nvPr/>
        </p:nvSpPr>
        <p:spPr>
          <a:xfrm>
            <a:off x="1321898" y="4103965"/>
            <a:ext cx="1092631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40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40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40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40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r>
              <a:rPr lang="en-US" sz="40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hổ</a:t>
            </a:r>
            <a:r>
              <a:rPr lang="en-US" sz="40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40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40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0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40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612053E-DA4D-E11B-656D-635F596EBE1E}"/>
              </a:ext>
            </a:extLst>
          </p:cNvPr>
          <p:cNvSpPr txBox="1"/>
          <p:nvPr/>
        </p:nvSpPr>
        <p:spPr>
          <a:xfrm>
            <a:off x="1327835" y="5972600"/>
            <a:ext cx="1092631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Trang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tặng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F325D5E-CC88-C3BA-4856-D585A1A7AF43}"/>
              </a:ext>
            </a:extLst>
          </p:cNvPr>
          <p:cNvSpPr txBox="1"/>
          <p:nvPr/>
        </p:nvSpPr>
        <p:spPr>
          <a:xfrm>
            <a:off x="1323150" y="7696200"/>
            <a:ext cx="1092631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hề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1339491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9989</TotalTime>
  <Words>946</Words>
  <Application>Microsoft Office PowerPoint</Application>
  <PresentationFormat>Custom</PresentationFormat>
  <Paragraphs>92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Ha</cp:lastModifiedBy>
  <cp:revision>1133</cp:revision>
  <dcterms:created xsi:type="dcterms:W3CDTF">2008-09-09T22:52:10Z</dcterms:created>
  <dcterms:modified xsi:type="dcterms:W3CDTF">2022-08-25T15:17:51Z</dcterms:modified>
</cp:coreProperties>
</file>