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5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NULL"/><Relationship Id="rId7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NUL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7" Type="http://schemas.openxmlformats.org/officeDocument/2006/relationships/image" Target="../media/image36.svg"/><Relationship Id="rId12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63.png"/><Relationship Id="rId10" Type="http://schemas.microsoft.com/office/2007/relationships/hdphoto" Target="../media/hdphoto6.wdp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10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5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9" Type="http://schemas.openxmlformats.org/officeDocument/2006/relationships/image" Target="../media/image83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3.svg"/><Relationship Id="rId4" Type="http://schemas.openxmlformats.org/officeDocument/2006/relationships/image" Target="../media/image98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8.png"/><Relationship Id="rId2" Type="http://schemas.openxmlformats.org/officeDocument/2006/relationships/image" Target="../media/image10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=""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3817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381712"/>
              </a:xfrm>
              <a:prstGeom prst="rect">
                <a:avLst/>
              </a:prstGeom>
              <a:blipFill rotWithShape="1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2209</Words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2022-09-21T00:35:52Z</dcterms:modified>
  <dc:identifier>DAFD8QqN0sk</dc:identifier>
</cp:coreProperties>
</file>