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27" r:id="rId2"/>
    <p:sldId id="430" r:id="rId3"/>
    <p:sldId id="432" r:id="rId4"/>
    <p:sldId id="442" r:id="rId5"/>
    <p:sldId id="443" r:id="rId6"/>
    <p:sldId id="431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FF7C80"/>
    <a:srgbClr val="FF0066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hyperlink" Target="bai%20tap/bai%20tap%201.ppt" TargetMode="External"/><Relationship Id="rId3" Type="http://schemas.openxmlformats.org/officeDocument/2006/relationships/hyperlink" Target="Cau%20hoi/Cau%203.pptx" TargetMode="External"/><Relationship Id="rId7" Type="http://schemas.openxmlformats.org/officeDocument/2006/relationships/hyperlink" Target="Cau%20hoi/Cau%202.pptx" TargetMode="External"/><Relationship Id="rId12" Type="http://schemas.openxmlformats.org/officeDocument/2006/relationships/image" Target="../media/image12.jpg"/><Relationship Id="rId2" Type="http://schemas.openxmlformats.org/officeDocument/2006/relationships/image" Target="../media/image6.jpg"/><Relationship Id="rId16" Type="http://schemas.openxmlformats.org/officeDocument/2006/relationships/hyperlink" Target="bai%20tap/bai%20tap%204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1.jpeg"/><Relationship Id="rId5" Type="http://schemas.openxmlformats.org/officeDocument/2006/relationships/hyperlink" Target="Cau%20hoi/Cau%204.pptx" TargetMode="External"/><Relationship Id="rId15" Type="http://schemas.openxmlformats.org/officeDocument/2006/relationships/hyperlink" Target="bai%20tap/bai%20tap%203.ppt" TargetMode="External"/><Relationship Id="rId10" Type="http://schemas.openxmlformats.org/officeDocument/2006/relationships/image" Target="../media/image10.jpg"/><Relationship Id="rId4" Type="http://schemas.openxmlformats.org/officeDocument/2006/relationships/image" Target="../media/image7.jpg"/><Relationship Id="rId9" Type="http://schemas.openxmlformats.org/officeDocument/2006/relationships/hyperlink" Target="Cau%20hoi/Cau%201.pptx" TargetMode="External"/><Relationship Id="rId14" Type="http://schemas.openxmlformats.org/officeDocument/2006/relationships/hyperlink" Target="bai%20tap/bai%20tap%202.pp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hyperlink" Target="Cau%20hoi/Cau%201.pptx" TargetMode="External"/><Relationship Id="rId3" Type="http://schemas.openxmlformats.org/officeDocument/2006/relationships/image" Target="../media/image15.jpeg"/><Relationship Id="rId7" Type="http://schemas.openxmlformats.org/officeDocument/2006/relationships/hyperlink" Target="Cau%20hoi/Cau%203.pptx" TargetMode="External"/><Relationship Id="rId12" Type="http://schemas.openxmlformats.org/officeDocument/2006/relationships/image" Target="../media/image2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hyperlink" Target="Cau%20hoi/Cau%202.pptx" TargetMode="External"/><Relationship Id="rId5" Type="http://schemas.openxmlformats.org/officeDocument/2006/relationships/image" Target="../media/image17.jpeg"/><Relationship Id="rId10" Type="http://schemas.openxmlformats.org/officeDocument/2006/relationships/image" Target="../media/image20.jpeg"/><Relationship Id="rId4" Type="http://schemas.openxmlformats.org/officeDocument/2006/relationships/image" Target="../media/image16.jpeg"/><Relationship Id="rId9" Type="http://schemas.openxmlformats.org/officeDocument/2006/relationships/hyperlink" Target="Cau%20hoi/Cau%204.pptx" TargetMode="External"/><Relationship Id="rId1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508919" y="3962400"/>
            <a:ext cx="12656582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Công nghệ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8: LÀM BIỂN BÁO GIAO THÔNG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53772" y="800100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</a:t>
            </a:r>
            <a:r>
              <a:rPr lang="en-US" altLang="en-US" sz="2800" b="1" i="1" smtClean="0">
                <a:solidFill>
                  <a:srgbClr val="0000CC"/>
                </a:solidFill>
                <a:latin typeface="Times New Roman" pitchFamily="18" charset="0"/>
              </a:rPr>
              <a:t>:……………………………………</a:t>
            </a:r>
            <a:endParaRPr lang="en-US" altLang="en-US" sz="2800" b="1" i="1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56" y="57058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3519308" y="1143000"/>
            <a:ext cx="926721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DU LỊCH QUA MÀN ẢNH NHỎ</a:t>
            </a:r>
          </a:p>
        </p:txBody>
      </p:sp>
      <p:pic>
        <p:nvPicPr>
          <p:cNvPr id="4" name="Picture 3">
            <a:hlinkClick r:id="rId3" action="ppaction://hlinkpres?slideindex=1&amp;slidetitle=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8" y="5562600"/>
            <a:ext cx="4408143" cy="3059948"/>
          </a:xfrm>
          <a:prstGeom prst="rect">
            <a:avLst/>
          </a:prstGeom>
        </p:spPr>
      </p:pic>
      <p:pic>
        <p:nvPicPr>
          <p:cNvPr id="5" name="Picture 4">
            <a:hlinkClick r:id="rId5" action="ppaction://hlinkpres?slideindex=1&amp;slidetitle=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999" y="5608045"/>
            <a:ext cx="4408142" cy="2969058"/>
          </a:xfrm>
          <a:prstGeom prst="rect">
            <a:avLst/>
          </a:prstGeom>
        </p:spPr>
      </p:pic>
      <p:pic>
        <p:nvPicPr>
          <p:cNvPr id="6" name="Picture 5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177" y="2066614"/>
            <a:ext cx="4408142" cy="2969058"/>
          </a:xfrm>
          <a:prstGeom prst="rect">
            <a:avLst/>
          </a:prstGeom>
        </p:spPr>
      </p:pic>
      <p:pic>
        <p:nvPicPr>
          <p:cNvPr id="7" name="Picture 6">
            <a:hlinkClick r:id="rId9" action="ppaction://hlinkpres?slideindex=1&amp;slidetitle=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" y="2021169"/>
            <a:ext cx="4438439" cy="305994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3292097" y="3286223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 Box 38" descr="Water droplets"/>
          <p:cNvSpPr txBox="1">
            <a:spLocks noChangeArrowheads="1"/>
          </p:cNvSpPr>
          <p:nvPr/>
        </p:nvSpPr>
        <p:spPr bwMode="auto">
          <a:xfrm>
            <a:off x="11461482" y="6934200"/>
            <a:ext cx="3752669" cy="1022350"/>
          </a:xfrm>
          <a:prstGeom prst="rect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1247829" y="2590800"/>
            <a:ext cx="4088536" cy="4019550"/>
            <a:chOff x="2000250" y="2819400"/>
            <a:chExt cx="4019550" cy="4019550"/>
          </a:xfrm>
          <a:blipFill>
            <a:blip r:embed="rId12"/>
            <a:stretch>
              <a:fillRect/>
            </a:stretch>
          </a:blipFill>
        </p:grpSpPr>
        <p:sp>
          <p:nvSpPr>
            <p:cNvPr id="11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3" name="Straight Connector 12"/>
            <p:cNvCxnSpPr>
              <a:stCxn id="12" idx="2"/>
              <a:endCxn id="12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2" idx="0"/>
              <a:endCxn id="12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WordArt 78" descr="Water droplets">
              <a:hlinkClick r:id="rId13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11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6" name="WordArt 79" descr="Water droplets">
              <a:hlinkClick r:id="rId1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11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7" name="WordArt 80" descr="Water droplets">
              <a:hlinkClick r:id="rId1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11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8" name="WordArt 80" descr="Water droplets">
              <a:hlinkClick r:id="rId1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11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 flipV="1">
            <a:off x="13292097" y="3332164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1232589" y="4545234"/>
            <a:ext cx="4172413" cy="3623406"/>
            <a:chOff x="11087752" y="4824373"/>
            <a:chExt cx="4172413" cy="3623406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5260165" y="4824373"/>
              <a:ext cx="0" cy="3623406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11087752" y="7010400"/>
              <a:ext cx="4150046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13123194" y="4889028"/>
              <a:ext cx="2121408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11148712" y="6995160"/>
              <a:ext cx="5613" cy="14478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11148712" y="4852932"/>
              <a:ext cx="2014064" cy="215746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11110119" y="8382000"/>
              <a:ext cx="4150046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8" name="Group 27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9" name="Straight Connector 28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8: LÀM BIỂN BÁO GIAO THÔNG (T2)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01914" y="1782783"/>
            <a:ext cx="10498805" cy="677108"/>
            <a:chOff x="1508918" y="1888664"/>
            <a:chExt cx="935348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935348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Quy định khi tham gia giao thông.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677613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811984" y="2475131"/>
            <a:ext cx="147828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Dựa vào hình và thông tin dưới đây, em cùng bạn thảo luận về một số quy định khi tham gia giao thông.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2" t="43102" r="51089" b="32533"/>
          <a:stretch/>
        </p:blipFill>
        <p:spPr bwMode="auto">
          <a:xfrm>
            <a:off x="548640" y="3901440"/>
            <a:ext cx="3322479" cy="278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7" t="43102" r="29851" b="32424"/>
          <a:stretch/>
        </p:blipFill>
        <p:spPr bwMode="auto">
          <a:xfrm>
            <a:off x="3871119" y="3901439"/>
            <a:ext cx="3320063" cy="2783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4" t="68462" r="49977" b="6178"/>
          <a:stretch/>
        </p:blipFill>
        <p:spPr bwMode="auto">
          <a:xfrm>
            <a:off x="7167224" y="3901441"/>
            <a:ext cx="4002948" cy="303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1" t="68462" r="27752" b="7730"/>
          <a:stretch/>
        </p:blipFill>
        <p:spPr bwMode="auto">
          <a:xfrm>
            <a:off x="11338719" y="3901441"/>
            <a:ext cx="4568229" cy="279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11984" y="7086600"/>
            <a:ext cx="149463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0000FF"/>
                </a:solidFill>
              </a:rPr>
              <a:t>- Quy định tuân theo biển báo giao </a:t>
            </a:r>
            <a:r>
              <a:rPr lang="nl-NL" sz="3600" b="1" smtClean="0">
                <a:solidFill>
                  <a:srgbClr val="0000FF"/>
                </a:solidFill>
              </a:rPr>
              <a:t>thông; </a:t>
            </a:r>
            <a:r>
              <a:rPr lang="nl-NL" sz="3600" b="1">
                <a:solidFill>
                  <a:srgbClr val="0000FF"/>
                </a:solidFill>
              </a:rPr>
              <a:t>Quy định tuân theo tín hiệu đèn giao </a:t>
            </a:r>
            <a:r>
              <a:rPr lang="nl-NL" sz="3600" b="1" smtClean="0">
                <a:solidFill>
                  <a:srgbClr val="0000FF"/>
                </a:solidFill>
              </a:rPr>
              <a:t>thông; </a:t>
            </a:r>
            <a:r>
              <a:rPr lang="nl-NL" sz="3600" b="1">
                <a:solidFill>
                  <a:srgbClr val="0000FF"/>
                </a:solidFill>
              </a:rPr>
              <a:t>Quy định tuân theo vạch kẻ đường và </a:t>
            </a:r>
            <a:r>
              <a:rPr lang="nl-NL" sz="3600" b="1" smtClean="0">
                <a:solidFill>
                  <a:srgbClr val="0000FF"/>
                </a:solidFill>
              </a:rPr>
              <a:t>kí; hiệu </a:t>
            </a:r>
            <a:r>
              <a:rPr lang="nl-NL" sz="3600" b="1">
                <a:solidFill>
                  <a:srgbClr val="0000FF"/>
                </a:solidFill>
              </a:rPr>
              <a:t>khác trên </a:t>
            </a:r>
            <a:r>
              <a:rPr lang="nl-NL" sz="3600" b="1" smtClean="0">
                <a:solidFill>
                  <a:srgbClr val="0000FF"/>
                </a:solidFill>
              </a:rPr>
              <a:t>đường; Quy </a:t>
            </a:r>
            <a:r>
              <a:rPr lang="nl-NL" sz="3600" b="1">
                <a:solidFill>
                  <a:srgbClr val="0000FF"/>
                </a:solidFill>
              </a:rPr>
              <a:t>định sử dụng và lưu thông xe máy.</a:t>
            </a:r>
            <a:endParaRPr lang="en-US" sz="36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8: LÀM BIỂN BÁO GIAO THÔNG (T2)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01914" y="1782783"/>
            <a:ext cx="10498805" cy="677108"/>
            <a:chOff x="1508918" y="1888664"/>
            <a:chExt cx="935348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935348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Quy định khi tham gia giao thông.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677613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811984" y="2475131"/>
            <a:ext cx="147828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Hãy chia sẻ với bạn về những việc em đã làm khi tham gia giao thông.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614319" y="3581400"/>
            <a:ext cx="9372600" cy="4419600"/>
            <a:chOff x="2347119" y="3657600"/>
            <a:chExt cx="11103428" cy="51816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01" t="35337" r="24931" b="26222"/>
            <a:stretch/>
          </p:blipFill>
          <p:spPr bwMode="auto">
            <a:xfrm>
              <a:off x="7635240" y="3657600"/>
              <a:ext cx="5815307" cy="518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33" t="38277" r="49199" b="26222"/>
            <a:stretch/>
          </p:blipFill>
          <p:spPr bwMode="auto">
            <a:xfrm>
              <a:off x="2347119" y="4053840"/>
              <a:ext cx="5288122" cy="4785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Rectangle 19"/>
          <p:cNvSpPr/>
          <p:nvPr/>
        </p:nvSpPr>
        <p:spPr>
          <a:xfrm>
            <a:off x="594519" y="4114800"/>
            <a:ext cx="5867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Không đi hàng ngang trên đường</a:t>
            </a:r>
            <a:endParaRPr lang="en-US" sz="3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4678" y="5410200"/>
            <a:ext cx="5867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Không đi ngược chiều</a:t>
            </a:r>
            <a:endParaRPr lang="en-US" sz="3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4519" y="6172200"/>
            <a:ext cx="5867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Không chạy đuổi nhau trên đường</a:t>
            </a:r>
            <a:endParaRPr lang="en-US" sz="3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9438" y="7446288"/>
            <a:ext cx="5867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Phải đi trên vỉa hè hoặc đi sát bên phải lối đi.</a:t>
            </a:r>
            <a:endParaRPr lang="en-US" sz="3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36901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098182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649405" y="1164913"/>
            <a:ext cx="890851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EM YÊU CHUYỆN CỔ NƯỚC MÌNH</a:t>
            </a:r>
          </a:p>
        </p:txBody>
      </p:sp>
      <p:pic>
        <p:nvPicPr>
          <p:cNvPr id="24" name="Picture 6" descr="Top 18 Câu chuyện cổ tích Việt Nam hay nhất - Toplist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69" y="2406702"/>
            <a:ext cx="3106850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Tấm Cám - Truyện Cổ Tích Việt Nam Đặc Sắc - Mua Sách Online giá rẻ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b="16526"/>
          <a:stretch/>
        </p:blipFill>
        <p:spPr bwMode="auto">
          <a:xfrm>
            <a:off x="12329318" y="2397852"/>
            <a:ext cx="3106851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Truyện Cổ Tích Việt Nam - Chú Cuội Cung Trăng | Kể Chuyện Bé Nghe - YouTub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5"/>
          <a:stretch/>
        </p:blipFill>
        <p:spPr bwMode="auto">
          <a:xfrm>
            <a:off x="975519" y="5530903"/>
            <a:ext cx="2988573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Sự Tích Con Muỗi - Phim Cổ Tích Việt Nam Hay [HD 1080p] - YouT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99" y="5530904"/>
            <a:ext cx="3106850" cy="201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Truyện Cổ Tích Việt Nam - Sự Tích Chim Quốc - Truyện Hay Cho Bé - YouTube">
            <a:hlinkClick r:id="rId7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1" b="12280"/>
          <a:stretch/>
        </p:blipFill>
        <p:spPr bwMode="auto">
          <a:xfrm>
            <a:off x="4650469" y="5530902"/>
            <a:ext cx="3106850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Cổ tích Việt Nam cho bé mẫu giáo - Sự tích dưa hấu – Nhà xuất bản Kim Đồng">
            <a:hlinkClick r:id="rId9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6502"/>
          <a:stretch/>
        </p:blipFill>
        <p:spPr bwMode="auto">
          <a:xfrm>
            <a:off x="12329319" y="5502830"/>
            <a:ext cx="3106851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Kể tóm tắt truyện Sọ Dừa | Văn mẫu lớp 6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800" y="2406702"/>
            <a:ext cx="3106850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Kho Tàng Truyện Cổ Tích Việt Nam - Cây Khế | Tiki">
            <a:hlinkClick r:id="rId13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3" t="20000" r="15455" b="13263"/>
          <a:stretch/>
        </p:blipFill>
        <p:spPr bwMode="auto">
          <a:xfrm>
            <a:off x="965361" y="2406702"/>
            <a:ext cx="3145480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0807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9859</TotalTime>
  <Words>274</Words>
  <PresentationFormat>Custom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2008-09-09T22:52:10Z</dcterms:created>
  <dcterms:modified xsi:type="dcterms:W3CDTF">2022-08-26T11:39:36Z</dcterms:modified>
</cp:coreProperties>
</file>